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869658-33B3-4727-A40E-EC11C75FE909}">
  <a:tblStyle styleId="{7D869658-33B3-4727-A40E-EC11C75FE9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b024096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6b02409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6b024096f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02477bcc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02477b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b02477bcc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0f56b9d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0f56b9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b0f56b9d2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b06bea2b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b06bea2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6b06bea2b6_0_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6b06bea2b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6b06bea2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b06bea2b6_0_1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02477bc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02477b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b02477bcc_0_1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02477bc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02477b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6b02477bcc_0_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02477bcc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02477b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b02477bcc_0_5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02477bc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02477b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b02477bcc_0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024096f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024096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6b024096f9_0_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02477bcc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02477b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6b02477bcc_0_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-9144" y="0"/>
            <a:ext cx="9153144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and Image">
  <p:cSld name="Content and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yu_white.png" id="15" name="Google Shape;1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187" y="234950"/>
            <a:ext cx="6731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0" y="0"/>
            <a:ext cx="9153525" cy="712787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712" y="236537"/>
            <a:ext cx="1160462" cy="2270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01792" y="1583857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American Community Survey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American Community Survey (ACS) is an ongoing survey that provides vital information on a yearly basis about our nation and its people. </a:t>
            </a:r>
            <a:r>
              <a:rPr lang="en-US"/>
              <a:t>Every year, the U.S. Census Bureau contacts over 3.5 million households across the country to participate in the American Community Survey.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Through the ACS, we know more about jobs and occupations, educational attainment, veterans, whether people own or rent their homes, and other topics.</a:t>
            </a:r>
            <a:endParaRPr/>
          </a:p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460275" y="863000"/>
            <a:ext cx="8226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Data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40825"/>
            <a:ext cx="9284026" cy="57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Preliminary 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88" y="1054200"/>
            <a:ext cx="4223225" cy="35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14150" y="766461"/>
            <a:ext cx="83157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" name="Google Shape;48;p7"/>
          <p:cNvGraphicFramePr/>
          <p:nvPr/>
        </p:nvGraphicFramePr>
        <p:xfrm>
          <a:off x="514350" y="13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{7D869658-33B3-4727-A40E-EC11C75FE909}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25-29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ratio of people between 25-29 to people between 13-17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Proportion of male in the population between 25-65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RACEWHT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Proportion of white population in the population between 25-65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VALUEH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average housing value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73217" y="745657"/>
            <a:ext cx="8315700" cy="3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" name="Google Shape;57;p8"/>
          <p:cNvGraphicFramePr/>
          <p:nvPr/>
        </p:nvGraphicFramePr>
        <p:xfrm>
          <a:off x="571500" y="124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{7D869658-33B3-4727-A40E-EC11C75FE909}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employment rate for population between 25-65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children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Proportion of people under 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Proportion of people in the college in the population between 18-22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Proportion of people having college degree in the population between 25-29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income1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average income for people between 25-29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86050"/>
            <a:ext cx="9303001" cy="60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24000"/>
            <a:ext cx="9291174" cy="59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62" y="-604375"/>
            <a:ext cx="9205325" cy="57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15886"/>
            <a:ext cx="9279050" cy="575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04983"/>
            <a:ext cx="9144001" cy="574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3" type="body"/>
          </p:nvPr>
        </p:nvSpPr>
        <p:spPr>
          <a:xfrm>
            <a:off x="6176711" y="228989"/>
            <a:ext cx="2740800" cy="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6553200" y="4767262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850" y="-540100"/>
            <a:ext cx="9201702" cy="5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