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 id="2147483653" r:id="rId2"/>
  </p:sldMasterIdLst>
  <p:notesMasterIdLst>
    <p:notesMasterId r:id="rId32"/>
  </p:notesMasterIdLst>
  <p:sldIdLst>
    <p:sldId id="256" r:id="rId3"/>
    <p:sldId id="257" r:id="rId4"/>
    <p:sldId id="258" r:id="rId5"/>
    <p:sldId id="287" r:id="rId6"/>
    <p:sldId id="259" r:id="rId7"/>
    <p:sldId id="260" r:id="rId8"/>
    <p:sldId id="261" r:id="rId9"/>
    <p:sldId id="262" r:id="rId10"/>
    <p:sldId id="263" r:id="rId11"/>
    <p:sldId id="264" r:id="rId12"/>
    <p:sldId id="266" r:id="rId13"/>
    <p:sldId id="282" r:id="rId14"/>
    <p:sldId id="283" r:id="rId15"/>
    <p:sldId id="269" r:id="rId16"/>
    <p:sldId id="270" r:id="rId17"/>
    <p:sldId id="271" r:id="rId18"/>
    <p:sldId id="272" r:id="rId19"/>
    <p:sldId id="273" r:id="rId20"/>
    <p:sldId id="274" r:id="rId21"/>
    <p:sldId id="275" r:id="rId22"/>
    <p:sldId id="278" r:id="rId23"/>
    <p:sldId id="279" r:id="rId24"/>
    <p:sldId id="280" r:id="rId25"/>
    <p:sldId id="281" r:id="rId26"/>
    <p:sldId id="276" r:id="rId27"/>
    <p:sldId id="284" r:id="rId28"/>
    <p:sldId id="285" r:id="rId29"/>
    <p:sldId id="286" r:id="rId30"/>
    <p:sldId id="277"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87"/>
    <p:restoredTop sz="94632"/>
  </p:normalViewPr>
  <p:slideViewPr>
    <p:cSldViewPr snapToGrid="0" snapToObjects="1">
      <p:cViewPr>
        <p:scale>
          <a:sx n="111" d="100"/>
          <a:sy n="111" d="100"/>
        </p:scale>
        <p:origin x="92"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12.553"/>
    </inkml:context>
    <inkml:brush xml:id="br0">
      <inkml:brushProperty name="width" value="0.025" units="cm"/>
      <inkml:brushProperty name="height" value="0.025" units="cm"/>
      <inkml:brushProperty name="color" value="#004F8B"/>
    </inkml:brush>
  </inkml:definitions>
  <inkml:trace contextRef="#ctx0" brushRef="#br0">1 389 13168 0 0,'5'0'57'0'0,"1"-1"1"0"0,-1 0 0 0 0,1 1 0 0 0,-1-2 0 0 0,0 1 0 0 0,1-1 0 0 0,-1 1 0 0 0,0-2 0 0 0,0 1 0 0 0,0 0-1 0 0,1-2-57 0 0,9-6 623 0 0,0-1-1 0 0,11-10-622 0 0,-13 9 423 0 0,1 2 1 0 0,13-9-424 0 0,-19 15 113 0 0,64-39 1871 0 0,37-30-1984 0 0,-59 37 397 0 0,-11 9-122 0 0,22-21-275 0 0,-47 33 58 0 0,-11 12-40 0 0,-1 0 0 0 0,1 1 1 0 0,0-1-1 0 0,0 1 0 0 0,0-1 1 0 0,0 1-1 0 0,0 0 0 0 0,0 0 0 0 0,1 0-18 0 0,-4 2 9 0 0,0 0-1 0 0,0 0 0 0 0,0 0 0 0 0,1 0 0 0 0,-1 0 0 0 0,0 0 0 0 0,0-1 0 0 0,0 1 0 0 0,0 0 0 0 0,1 0 0 0 0,-1 0 1 0 0,0 0-1 0 0,0-1 0 0 0,0 1 0 0 0,0 0 0 0 0,0 0 0 0 0,0 0 0 0 0,0-1 0 0 0,0 1 0 0 0,1 0 0 0 0,-1 0 1 0 0,0 0-1 0 0,0-1 0 0 0,0 1 0 0 0,0 0 0 0 0,0 0 0 0 0,0 0 0 0 0,0-1 0 0 0,0 1 0 0 0,0 0 0 0 0,0 0 0 0 0,-1-1 1 0 0,1 1-1 0 0,0 0 0 0 0,0 0 0 0 0,0 0 0 0 0,0-1 0 0 0,0 1 0 0 0,0 0 0 0 0,0 0 0 0 0,0 0 0 0 0,-1-1 1 0 0,1 1-1 0 0,0 0 0 0 0,0 0 0 0 0,0 0 0 0 0,0 0 0 0 0,-1 0 0 0 0,1-1 0 0 0,0 1 0 0 0,0 0 0 0 0,0 0-8 0 0,-10-8-2316 0 0,10 8 2315 0 0,-1 0-12134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5.236"/>
    </inkml:context>
    <inkml:brush xml:id="br0">
      <inkml:brushProperty name="width" value="0.025" units="cm"/>
      <inkml:brushProperty name="height" value="0.025" units="cm"/>
      <inkml:brushProperty name="color" value="#004F8B"/>
    </inkml:brush>
  </inkml:definitions>
  <inkml:trace contextRef="#ctx0" brushRef="#br0">1 1 8640 0 0,'12'28'1942'0'0,"18"110"693"0"0,-29-134-2520 0 0,0-1 1 0 0,1 1-1 0 0,-1-1 0 0 0,1 1 1 0 0,0-1-1 0 0,0 1 0 0 0,0-1 1 0 0,0 0-1 0 0,1 0 1 0 0,-1 0-1 0 0,1 0-115 0 0,-2-2 60 0 0,0 0 1 0 0,0 0 0 0 0,0 0-1 0 0,0 0 1 0 0,1-1-1 0 0,-1 1 1 0 0,0 0-1 0 0,0-1 1 0 0,0 1 0 0 0,1-1-1 0 0,-1 1 1 0 0,0-1-1 0 0,1 0 1 0 0,-1 1-1 0 0,0-1 1 0 0,1 0 0 0 0,-1 0-1 0 0,0 0 1 0 0,1 0-1 0 0,-1 0 1 0 0,0 0 0 0 0,1-1-1 0 0,-1 1 1 0 0,0 0-1 0 0,0-1 1 0 0,1 1-1 0 0,-1-1 1 0 0,0 1 0 0 0,0-1-1 0 0,0 0 1 0 0,1 1-1 0 0,-1-1 1 0 0,0 0-61 0 0,4-3 81 0 0,-1-1 0 0 0,1 1 0 0 0,-1-1 0 0 0,-1 1 0 0 0,1-1 1 0 0,-1 0-1 0 0,0-1 0 0 0,0 1 0 0 0,0 0 0 0 0,-1-1 0 0 0,1 0 0 0 0,0-3-81 0 0,17-35 61 0 0,-18 39-2234 0 0,-2 5-8797 0 0</inkml:trace>
  <inkml:trace contextRef="#ctx0" brushRef="#br0" timeOffset="1">95 368 9144 0 0,'0'0'11'0'0,"0"0"0"0"0,0 0 0 0 0,0 0 1 0 0,0 0-1 0 0,0 0 0 0 0,0 0 0 0 0,0 0 1 0 0,0 0-1 0 0,0 0 0 0 0,0 0 0 0 0,0 0 1 0 0,0 0-1 0 0,0 0 0 0 0,0 0 0 0 0,0 0 1 0 0,0 0-1 0 0,0 0 0 0 0,1 0 1 0 0,-1 0-1 0 0,0 0 0 0 0,0 1 0 0 0,0-1 1 0 0,0 0-1 0 0,0 0 0 0 0,0 0 0 0 0,0 0 1 0 0,0 0-1 0 0,0 0 0 0 0,0 0 0 0 0,0 0 1 0 0,0 0-1 0 0,0 0 0 0 0,0 0 0 0 0,0 0 1 0 0,0 0-1 0 0,0 0 0 0 0,0 1 0 0 0,0-1 1 0 0,0 0-1 0 0,0 0 0 0 0,0 0-11 0 0,11-8 1018 0 0,17-17 496 0 0,40-54-1341 0 0,-59 66-1674 0 0,-9 12-6220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46.398"/>
    </inkml:context>
    <inkml:brush xml:id="br0">
      <inkml:brushProperty name="width" value="0.025" units="cm"/>
      <inkml:brushProperty name="height" value="0.025" units="cm"/>
      <inkml:brushProperty name="color" value="#004F8B"/>
    </inkml:brush>
  </inkml:definitions>
  <inkml:trace contextRef="#ctx0" brushRef="#br0">0 0 10656 0 0,'31'35'820'0'0,"9"21"1991"0"0,4 4-970 0 0,-42-58-1813 0 0,0 0 0 0 0,-1 0 0 0 0,1 0 0 0 0,-1 0 0 0 0,0 0 0 0 0,0 0 0 0 0,1 1 0 0 0,-1-1 0 0 0,-1 0 0 0 0,1 1 0 0 0,0-1 0 0 0,-1 1 0 0 0,1-1 0 0 0,-1 1-1 0 0,0-1 1 0 0,0 1 0 0 0,1-1 0 0 0,-2 1 0 0 0,1-1 0 0 0,0 1 0 0 0,-1-1 0 0 0,1 1 0 0 0,-1-1 0 0 0,0 1 0 0 0,1-1 0 0 0,-2 2-28 0 0,1-1 9 0 0,1 1-1 0 0,-1 0 1 0 0,1 0-1 0 0,0 0 0 0 0,0 0 1 0 0,0-1-1 0 0,0 1 0 0 0,1 0 1 0 0,0 0-1 0 0,0 0-8 0 0,1 10 12 0 0,-1-11-35 0 0,0 0-1 0 0,1 0 1 0 0,0-1-1 0 0,0 1 0 0 0,0-1 1 0 0,0 1-1 0 0,0-1 0 0 0,0 0 1 0 0,0 0-1 0 0,1 0 0 0 0,-1 0 1 0 0,1 0-1 0 0,1 0 24 0 0,10 10-219 0 0,-6-3 161 0 0,0-1 1 0 0,-1 2 0 0 0,0-1-1 0 0,0 1 1 0 0,-1 0-1 0 0,-1 0 1 0 0,0 1-1 0 0,0-1 1 0 0,-1 1-1 0 0,0 0 1 0 0,-1 1 0 0 0,1 8 57 0 0,-3-14-1 0 0,-1 0 0 0 0,0-1 1 0 0,0 1-1 0 0,0 0 1 0 0,-1 0-1 0 0,0-1 0 0 0,0 1 1 0 0,-1 0-1 0 0,1-1 1 0 0,-2 2 0 0 0,-5 26-2 0 0,7-29 2 0 0,-1 1 1 0 0,1-1 0 0 0,-1 1 0 0 0,0-1 0 0 0,0 0 0 0 0,-1 0 0 0 0,1 0-1 0 0,-1 0 1 0 0,0 0 0 0 0,-2 2-1 0 0,-15 23 8 0 0,16-24 1 0 0,0 0 0 0 0,0 1 1 0 0,-1-2-1 0 0,0 1 1 0 0,0 0-1 0 0,-1-1 1 0 0,1 0-1 0 0,-1 0 1 0 0,1-1-1 0 0,-1 1 1 0 0,-5 1-10 0 0,0 0 75 0 0,1 1 1 0 0,0 1-1 0 0,-7 6-75 0 0,16-13 19 0 0,-27 28 258 0 0,26-26-232 0 0,1 0 1 0 0,-1 0 0 0 0,1 0-1 0 0,0 0 1 0 0,-1 0 0 0 0,1 0-1 0 0,0 1 1 0 0,0-1 0 0 0,1 0-1 0 0,-1 0 1 0 0,0 1 0 0 0,1-1-1 0 0,0 1 1 0 0,-1 0-46 0 0,2-2 22 0 0,-1-1 1 0 0,0 0-1 0 0,1 1 1 0 0,-1-1-1 0 0,0 1 0 0 0,1-1 1 0 0,-1 0-1 0 0,1 1 1 0 0,-1-1-1 0 0,1 0 1 0 0,-1 0-1 0 0,0 1 1 0 0,1-1-1 0 0,-1 0 0 0 0,1 0 1 0 0,0 0-1 0 0,-1 1 1 0 0,1-1-1 0 0,-1 0 1 0 0,1 0-1 0 0,-1 0 0 0 0,1 0 1 0 0,-1 0-1 0 0,1 0 1 0 0,-1 0-1 0 0,1 0-22 0 0,16-2 191 0 0,-6-1-96 0 0,-1 1 0 0 0,1 0 0 0 0,0 0 0 0 0,1 1-95 0 0,35-8 259 0 0,-9 0 33 0 0,1 2 0 0 0,5 1-292 0 0,-12 2 164 0 0,0-2-1 0 0,0-1 1 0 0,13-5-164 0 0,-14 1 169 0 0,-1-1 0 0 0,0-1 1 0 0,-1-1-1 0 0,0-2 0 0 0,-1-1 1 0 0,14-11-170 0 0,-3 2 137 0 0,-30 21-101 0 0,0 0 1 0 0,-1 0-1 0 0,0-1 1 0 0,0-1 0 0 0,0 1-1 0 0,-1-1 1 0 0,2-2-37 0 0,16-15-66 0 0,-12 15-2432 0 0,5-4-10604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46.769"/>
    </inkml:context>
    <inkml:brush xml:id="br0">
      <inkml:brushProperty name="width" value="0.025" units="cm"/>
      <inkml:brushProperty name="height" value="0.025" units="cm"/>
      <inkml:brushProperty name="color" value="#004F8B"/>
    </inkml:brush>
  </inkml:definitions>
  <inkml:trace contextRef="#ctx0" brushRef="#br0">1 234 10152 0 0,'68'-44'2807'0'0,"-11"8"-982"0"0,22-11-955 0 0,-56 35-813 0 0,-1-2 0 0 0,0 0-1 0 0,0-1 1 0 0,-1-2-57 0 0,-13 10-623 0 0,0 1-1 0 0,1 0 1 0 0,-1 0 0 0 0,10-3 623 0 0,-17 8-9580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47.161"/>
    </inkml:context>
    <inkml:brush xml:id="br0">
      <inkml:brushProperty name="width" value="0.025" units="cm"/>
      <inkml:brushProperty name="height" value="0.025" units="cm"/>
      <inkml:brushProperty name="color" value="#004F8B"/>
    </inkml:brush>
  </inkml:definitions>
  <inkml:trace contextRef="#ctx0" brushRef="#br0">26 0 9744 0 0,'1'1'62'0'0,"0"-1"0"0"0,0 1 1 0 0,0 0-1 0 0,0-1 1 0 0,0 1-1 0 0,-1 0 0 0 0,1-1 1 0 0,0 1-1 0 0,0 0 1 0 0,-1 0-1 0 0,1 0 0 0 0,0 0 1 0 0,-1 0-1 0 0,1 0 1 0 0,-1 0-1 0 0,1 0 0 0 0,-1 0 1 0 0,0 0-1 0 0,1 0 1 0 0,-1 0-1 0 0,0 0 0 0 0,0 0 1 0 0,1 0-1 0 0,-1 0 1 0 0,0 0-1 0 0,0 1-62 0 0,0 0 143 0 0,1 0 1 0 0,-1 1-1 0 0,1-1 0 0 0,0 0 0 0 0,0 1 1 0 0,0-1-1 0 0,0 0 0 0 0,0 0 1 0 0,2 2-144 0 0,1 2 164 0 0,0 0 0 0 0,0 0 0 0 0,-1 0 0 0 0,1 1 0 0 0,-1-1 0 0 0,-1 1 0 0 0,1 0 0 0 0,-1 0 0 0 0,0 1-164 0 0,8 20 236 0 0,-4-10-102 0 0,0 1 1 0 0,-1-1-1 0 0,-1 1 1 0 0,-1 0 0 0 0,-1 0-1 0 0,0 0 1 0 0,-1 0-1 0 0,-2 18-134 0 0,-5 24 428 0 0,-2-1-1 0 0,-4 9-427 0 0,3-18 259 0 0,4-32-78 0 0,0 0 0 0 0,-6 13-181 0 0,-9 35 367 0 0,20-63-341 0 0,-1-1-1 0 0,1 0 0 0 0,-1 1 1 0 0,0-1-1 0 0,0 1 0 0 0,-1-1 1 0 0,1 0-1 0 0,-1 0 0 0 0,1 0 1 0 0,-1 0-1 0 0,0 0 0 0 0,0 0 1 0 0,0 0-1 0 0,-1-1 0 0 0,1 1 1 0 0,-1-1-1 0 0,1 1 0 0 0,-2-1-25 0 0,4-2-26 0 0,0 1-1 0 0,0-1 0 0 0,-1 0 0 0 0,1 0 0 0 0,0 0 0 0 0,0 0 1 0 0,-1 0-1 0 0,1 0 0 0 0,0 0 0 0 0,-1 0 0 0 0,1 1 1 0 0,0-1-1 0 0,0 0 0 0 0,-1 0 0 0 0,1 0 0 0 0,0 0 0 0 0,-1 0 1 0 0,1-1-1 0 0,0 1 0 0 0,0 0 0 0 0,-1 0 0 0 0,1 0 0 0 0,0 0 1 0 0,-1 0-1 0 0,1 0 0 0 0,0 0 0 0 0,0-1 0 0 0,-1 1 0 0 0,1 0 1 0 0,0 0-1 0 0,0 0 0 0 0,0 0 0 0 0,-1-1 0 0 0,1 1 1 0 0,0 0-1 0 0,0 0 27 0 0,-1-1-1140 0 0,-1 0-10034 0 0</inkml:trace>
  <inkml:trace contextRef="#ctx0" brushRef="#br0" timeOffset="1">89 441 11152 0 0,'34'1'1263'0'0,"0"3"1"0"0,33 6-1264 0 0,1 1 1833 0 0,20 10 804 0 0,-87-21-2755 0 0,0 1 0 0 0,1-1-1 0 0,-1 0 1 0 0,1 0 0 0 0,-1 0 0 0 0,0 0 0 0 0,1 0 0 0 0,-1 0 0 0 0,1 0 0 0 0,-1-1 0 0 0,0 1-1 0 0,1 0 1 0 0,-1-1 0 0 0,0 1 0 0 0,1-1 0 0 0,-1 1 0 0 0,0-1 118 0 0,0 0-11533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47.553"/>
    </inkml:context>
    <inkml:brush xml:id="br0">
      <inkml:brushProperty name="width" value="0.025" units="cm"/>
      <inkml:brushProperty name="height" value="0.025" units="cm"/>
      <inkml:brushProperty name="color" value="#004F8B"/>
    </inkml:brush>
  </inkml:definitions>
  <inkml:trace contextRef="#ctx0" brushRef="#br0">0 0 11048 0 0,'3'3'0'0'0,"1"1"0"0"0,4 4 0 0 0,6 3 744 0 0,-2 0 0 0 0,-1 1 0 0 0,0-2 0 0 0,7 2 160 0 0,-7-8-456 0 0,0-1 8 0 0,-1-2-416 0 0,-1 2-8 0 0,-1-1 8 0 0,5-2 0 0 0,5-2-64 0 0,-1-1 8 0 0,-2 2-11944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48.079"/>
    </inkml:context>
    <inkml:brush xml:id="br0">
      <inkml:brushProperty name="width" value="0.025" units="cm"/>
      <inkml:brushProperty name="height" value="0.025" units="cm"/>
      <inkml:brushProperty name="color" value="#004F8B"/>
    </inkml:brush>
  </inkml:definitions>
  <inkml:trace contextRef="#ctx0" brushRef="#br0">233 0 10448 0 0,'2'8'152'0'0,"0"0"0"0"0,0-1 0 0 0,-1 1 0 0 0,0 0 0 0 0,0 6-152 0 0,-2 7 1250 0 0,0 1 0 0 0,-4 15-1250 0 0,-1 34 1282 0 0,2-67-1242 0 0,7-8-13 0 0,-1 2-36 0 0,-1 0 0 0 0,0 1 0 0 0,-1-1 0 0 0,1 0 0 0 0,0 0 0 0 0,-1 0 0 0 0,1 0 0 0 0,-1-1 0 0 0,1 1 0 0 0,-1 0 9 0 0,1-4-87 0 0,14-27-351 0 0,-14 32 282 0 0,-1 0 1 0 0,1 0 0 0 0,-1 0 0 0 0,1 0 0 0 0,0 0 0 0 0,0 0 0 0 0,0 0-1 0 0,0 0 1 0 0,-1 0 0 0 0,1 0 0 0 0,0 0 0 0 0,1 1 0 0 0,-1-1 0 0 0,0 0-1 0 0,0 1 1 0 0,0-1 0 0 0,0 1 0 0 0,1-1 155 0 0,-5 16-1129 0 0,1-7 957 0 0,-18 54-762 0 0,18-57 878 0 0,0 0-1 0 0,0-1 1 0 0,-1 1-1 0 0,1-1 0 0 0,-1 0 1 0 0,0 1-1 0 0,-1-2 1 0 0,1 1-1 0 0,-1 0 0 0 0,1-1 1 0 0,-4 3 56 0 0,-90 69-675 0 0,68-50 566 0 0,26-21 93 0 0,-1 0 0 0 0,0 0 0 0 0,0 0 0 0 0,0-1 0 0 0,-1 0 0 0 0,0 1 16 0 0,2-2-14 0 0,0 1 1 0 0,0-1-1 0 0,0 1 1 0 0,0 0-1 0 0,0 0 1 0 0,1 1-1 0 0,-1-1 1 0 0,1 0-1 0 0,0 1 1 0 0,0 0-1 0 0,0-1 1 0 0,0 1 0 0 0,1 0-1 0 0,0 0 1 0 0,-1 0-1 0 0,1 0 14 0 0,-3 14 165 0 0,0 0-1 0 0,-1 17-164 0 0,5-30 119 0 0,0 0 1 0 0,0 0-1 0 0,1-1 1 0 0,-1 1-1 0 0,1 0 0 0 0,1 3-119 0 0,-1-6 99 0 0,-1 0-1 0 0,1 0 0 0 0,-1-1 1 0 0,1 1-1 0 0,0 0 0 0 0,0 0 0 0 0,-1 0 1 0 0,1-1-1 0 0,1 1 0 0 0,-1 0 1 0 0,0-1-1 0 0,0 1 0 0 0,0-1 1 0 0,1 1-1 0 0,-1-1 0 0 0,2 1-98 0 0,-1-1 115 0 0,0-1 0 0 0,-1 0 0 0 0,1 0 0 0 0,0 0-1 0 0,0 0 1 0 0,-1 0 0 0 0,1 0 0 0 0,0 0-1 0 0,0-1 1 0 0,-1 1 0 0 0,1 0 0 0 0,0-1 0 0 0,-1 0-1 0 0,1 1 1 0 0,0-1 0 0 0,-1 0 0 0 0,1 0 0 0 0,-1 0-1 0 0,1 0 1 0 0,-1 0 0 0 0,0 0 0 0 0,1 0 0 0 0,-1-1-1 0 0,0 1 1 0 0,0 0 0 0 0,0-1 0 0 0,1 0-115 0 0,5-7 271 0 0,-1 0-1 0 0,0 0 1 0 0,5-10-271 0 0,6-17 388 0 0,-12 24-250 0 0,0 1 0 0 0,0 1 0 0 0,1-1 0 0 0,1 1 0 0 0,3-5-138 0 0,4-2 219 0 0,-8 9-91 0 0,0 0-1 0 0,0 1 0 0 0,1 0 1 0 0,5-4-128 0 0,7-6 133 0 0,-17 14-148 0 0,1 0-1 0 0,0 0 1 0 0,0 0 0 0 0,0 1 0 0 0,0-1 0 0 0,0 1 0 0 0,1 0 0 0 0,-1 0-1 0 0,1 0 1 0 0,-1 0 0 0 0,1 1 0 0 0,0-1 0 0 0,2 1 15 0 0,4-2-211 0 0,-1 1-70 0 0,0 0-1 0 0,0 1 0 0 0,0 0 1 0 0,4 0 281 0 0,-30 34-226 0 0,8-15 216 0 0,0-1 0 0 0,-2 0-1 0 0,0 0 1 0 0,-3 1 10 0 0,-6 10-5 0 0,5-10 5 0 0,-7 15 0 0 0,19-29 1 0 0,3-4 0 0 0,0 1 0 0 0,0-1 0 0 0,0 0 0 0 0,0 0 0 0 0,0 1 0 0 0,0-1 0 0 0,1 0 0 0 0,-1 0 0 0 0,0 1 0 0 0,0-1 0 0 0,0 0 0 0 0,0 0 0 0 0,0 1 0 0 0,0-1 0 0 0,1 0 0 0 0,-1 0 0 0 0,0 0 0 0 0,0 0 0 0 0,0 1 0 0 0,0-1 0 0 0,1 0 0 0 0,-1 0 0 0 0,0 0 0 0 0,0 0 0 0 0,0 0 0 0 0,1 1 0 0 0,-1-1 0 0 0,0 0 0 0 0,0 0 0 0 0,1 0 0 0 0,-1 0 0 0 0,0 0 0 0 0,0 0 0 0 0,1 0 0 0 0,-1 0 0 0 0,0 0 0 0 0,0 0 0 0 0,1 0 0 0 0,-1 0 0 0 0,0 0-1 0 0,13 4 48 0 0,-3-2-35 0 0,-1 0 0 0 0,1 1-1 0 0,-1 1 1 0 0,0-1 0 0 0,-1 2 0 0 0,1-1 0 0 0,-1 1-1 0 0,1 0 1 0 0,-1 1-13 0 0,-7-5 2 0 0,16 11 98 0 0,1 0 1 0 0,-2 2-1 0 0,0 0 0 0 0,-1 1 0 0 0,0 1 1 0 0,1 3-101 0 0,-15-18 10 0 0,0 1 0 0 0,0-1 0 0 0,0 1 0 0 0,0-1 0 0 0,0 1 1 0 0,0 0-1 0 0,-1-1 0 0 0,1 1 0 0 0,0 0 0 0 0,-1 0 1 0 0,0-1-1 0 0,1 1 0 0 0,-1 0 0 0 0,0 0 0 0 0,0 0 0 0 0,0 0 1 0 0,0-1-1 0 0,0 1 0 0 0,-1 0 0 0 0,1 0 0 0 0,-1 0 1 0 0,0 1-11 0 0,-1 23 182 0 0,2-19-128 0 0,0 0 0 0 0,0-1 1 0 0,-1 1-1 0 0,1 0 0 0 0,-2 2-54 0 0,-2 27 300 0 0,2-31-246 0 0,1 0 0 0 0,-1 0 0 0 0,0 0-1 0 0,0 0 1 0 0,0 0 0 0 0,0-1 0 0 0,-1 1 0 0 0,0-1 0 0 0,0 0 0 0 0,0 0 0 0 0,-1 0 0 0 0,1 0-1 0 0,-1 0 1 0 0,0-1 0 0 0,0 1 0 0 0,0-1 0 0 0,-1 0 0 0 0,1-1 0 0 0,-5 3-54 0 0,2-3 74 0 0,1 0 0 0 0,-1-1 0 0 0,0 0-1 0 0,0 0 1 0 0,0-1 0 0 0,0 0 0 0 0,0 0 0 0 0,0 0 0 0 0,0-1 0 0 0,0 0 0 0 0,0 0 0 0 0,0-1 0 0 0,1 0 0 0 0,-1 0 0 0 0,-3-2-74 0 0,0 0 51 0 0,-22-6 185 0 0,2-1 0 0 0,-6-4-236 0 0,18 8 89 0 0,12 5-19 0 0,0 0 1 0 0,1-1 0 0 0,-1 0 0 0 0,1 1-1 0 0,0-2 1 0 0,0 1 0 0 0,-1-1-71 0 0,5 3 17 0 0,0 0 1 0 0,-1 1 0 0 0,1-1 0 0 0,-1 0-1 0 0,1 0 1 0 0,-1 1 0 0 0,0-1-1 0 0,1 1 1 0 0,-1-1 0 0 0,1 1-1 0 0,-1 0 1 0 0,0 0 0 0 0,-1 0-18 0 0,-7-2 98 0 0,10 2-85 0 0,0 0 1 0 0,0 0-1 0 0,0 0 1 0 0,0 0-1 0 0,0 0 1 0 0,0 0-1 0 0,0 0 1 0 0,0 0-1 0 0,0 0 1 0 0,0 0-1 0 0,1 0 1 0 0,-1 0-1 0 0,0 0 1 0 0,0 0-1 0 0,0 0 1 0 0,0 0-1 0 0,0 0 1 0 0,0 0 0 0 0,0-1-1 0 0,0 1 1 0 0,0 0-1 0 0,0 0 1 0 0,0 0-1 0 0,0 0 1 0 0,0 0-1 0 0,1 0 1 0 0,-1 0-1 0 0,0 0 1 0 0,0 0-1 0 0,0 0 1 0 0,0-1-1 0 0,0 1 1 0 0,0 0-1 0 0,0 0 1 0 0,0 0-1 0 0,0 0 1 0 0,0 0-1 0 0,0 0 1 0 0,0 0-1 0 0,0 0 1 0 0,0 0-1 0 0,0-1 1 0 0,0 1-1 0 0,0 0 1 0 0,0 0-1 0 0,0 0 1 0 0,-1 0-1 0 0,1 0 1 0 0,0 0-1 0 0,0 0 1 0 0,0 0 0 0 0,0 0-1 0 0,0 0 1 0 0,0-1-1 0 0,0 1 1 0 0,0 0-1 0 0,0 0 1 0 0,0 0-1 0 0,0 0 1 0 0,0 0-1 0 0,0 0 1 0 0,-1 0-1 0 0,1 0 1 0 0,0 0-1 0 0,0 0-13 0 0,14-7 77 0 0,5-2 22 0 0,28-20 47 0 0,-2-2 0 0 0,25-23-146 0 0,-12 2-2593 0 0,-51 45-10601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48.847"/>
    </inkml:context>
    <inkml:brush xml:id="br0">
      <inkml:brushProperty name="width" value="0.025" units="cm"/>
      <inkml:brushProperty name="height" value="0.025" units="cm"/>
      <inkml:brushProperty name="color" value="#004F8B"/>
    </inkml:brush>
  </inkml:definitions>
  <inkml:trace contextRef="#ctx0" brushRef="#br0">1 91 13768 0 0,'12'28'1440'0'0,"-10"-20"-794"0"0,1-1-1 0 0,1 0 1 0 0,-1 0 0 0 0,1 0-1 0 0,1 0 1 0 0,0 1-646 0 0,9 11 287 0 0,-10-12-177 0 0,1 0 0 0 0,0-1 0 0 0,1 1 0 0 0,0-1 0 0 0,0 0-110 0 0,-4-4 5 0 0,0-1 0 0 0,0 1 0 0 0,0-1 0 0 0,0 0 0 0 0,0 0 1 0 0,0 0-1 0 0,0 0 0 0 0,0 0 0 0 0,0 0 0 0 0,0-1 0 0 0,1 1 0 0 0,-1-1 0 0 0,0 1 0 0 0,0-1 0 0 0,1 0 0 0 0,-1 0 0 0 0,0 0 1 0 0,1 0-1 0 0,-1-1 0 0 0,2 1-5 0 0,1-2-3 0 0,-1 1 0 0 0,1-1 0 0 0,0 0 0 0 0,-1 0 1 0 0,1-1-1 0 0,-1 0 0 0 0,1 1 0 0 0,-1-2 0 0 0,0 1 1 0 0,0 0-1 0 0,-1-1 0 0 0,1 1 0 0 0,-1-1 0 0 0,0 0 1 0 0,0 0-1 0 0,3-5 3 0 0,5-9-25 0 0,-1 0-1 0 0,-1-1 1 0 0,3-9 25 0 0,-12 26-3 0 0,38-99-1927 0 0,-39 119 978 0 0,-1-1 1 0 0,0 1-1 0 0,-5 16 952 0 0,-6 0-79 0 0,-1 0 1 0 0,-6 8 78 0 0,5-11-10 0 0,6-16 6 0 0,0 1 0 0 0,0-1 0 0 0,-6 5 4 0 0,-13 20-15 0 0,-3 0 6 0 0,23-31 7 0 0,0 0 0 0 0,0 1 1 0 0,-5 11 1 0 0,0-3 48 0 0,11-15-30 0 0,0 0 0 0 0,0 0-1 0 0,0 0 1 0 0,0 0 0 0 0,0 1-1 0 0,1-1 1 0 0,-1 1 0 0 0,1-1 0 0 0,0 1-18 0 0,-8 8 494 0 0,7-12 382 0 0,10-9-119 0 0,10-7-523 0 0,1 1 0 0 0,0 1 0 0 0,11-5-234 0 0,39-30 394 0 0,-28 13-142 0 0,-6 6 47 0 0,0 2 0 0 0,5-1-299 0 0,-17 17 129 0 0,-20 11-108 0 0,-1-1 1 0 0,1 1-1 0 0,0 0 1 0 0,-1-1-1 0 0,0 1 0 0 0,1-1 1 0 0,-1 1-1 0 0,0-1 1 0 0,0 0-1 0 0,0 0 1 0 0,0 0-1 0 0,0-1 1 0 0,0 1-1 0 0,-1 0 0 0 0,1-1-21 0 0,-2 2 4 0 0,1 0 0 0 0,-1 1 0 0 0,0-1 0 0 0,1 0 0 0 0,-1 0 0 0 0,1 1 0 0 0,-1-1 0 0 0,1 0 0 0 0,-1 0 0 0 0,1 1 0 0 0,-1-1 0 0 0,1 1 0 0 0,0-1 0 0 0,0 1 0 0 0,-1-1 0 0 0,1 1 0 0 0,0-1 0 0 0,0 1 0 0 0,-1-1 0 0 0,1 1 0 0 0,0 0 0 0 0,0 0-1 0 0,0-1 1 0 0,0 1 0 0 0,-1 0 0 0 0,1 0 0 0 0,0 0 0 0 0,0 0 0 0 0,0 0 0 0 0,0 0 0 0 0,0 0 0 0 0,0 0 0 0 0,0 0-4 0 0,-7 13 46 0 0,4-10-2443 0 0,2-2-10050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49.444"/>
    </inkml:context>
    <inkml:brush xml:id="br0">
      <inkml:brushProperty name="width" value="0.025" units="cm"/>
      <inkml:brushProperty name="height" value="0.025" units="cm"/>
      <inkml:brushProperty name="color" value="#004F8B"/>
    </inkml:brush>
  </inkml:definitions>
  <inkml:trace contextRef="#ctx0" brushRef="#br0">2 119 13264 0 0,'1'113'1705'0'0,"0"-1"-163"0"0,-2-107-1471 0 0,2 0-1 0 0,-1 0 1 0 0,0 0-1 0 0,1 0 0 0 0,0 0 1 0 0,0 0-1 0 0,0 0 1 0 0,1-1-1 0 0,0 1 0 0 0,0 0 1 0 0,0-1-1 0 0,0 0 1 0 0,1 1-1 0 0,0-1 0 0 0,1 2-70 0 0,-3-5 3 0 0,-1-1-1 0 0,1 1 0 0 0,-1 0 1 0 0,1-1-1 0 0,-1 1 0 0 0,1-1 1 0 0,0 1-1 0 0,-1-1 0 0 0,1 1 1 0 0,0-1-1 0 0,-1 1 0 0 0,1-1 1 0 0,0 0-1 0 0,0 1 0 0 0,0-1 1 0 0,-1 0-1 0 0,1 0 0 0 0,0 0 0 0 0,0 0 1 0 0,0 1-1 0 0,-1-1 0 0 0,1 0 1 0 0,0 0-1 0 0,0-1 0 0 0,0 1 1 0 0,0 0-1 0 0,-1 0 0 0 0,1 0 1 0 0,0 0-1 0 0,0-1 0 0 0,-1 1 1 0 0,1 0-1 0 0,0-1 0 0 0,0 1 1 0 0,-1-1-1 0 0,1 1 0 0 0,0-1 0 0 0,-1 1 1 0 0,1-1-1 0 0,-1 1 0 0 0,1-1 1 0 0,0 1-1 0 0,-1-1 0 0 0,1 0 1 0 0,-1 1-1 0 0,0-1 0 0 0,1 0 1 0 0,-1 0-1 0 0,1 0-2 0 0,3-7 8 0 0,1 0 1 0 0,-1 0-1 0 0,-1 0 0 0 0,2-6-8 0 0,-1 4 4 0 0,4-7-5 0 0,9-18-26 0 0,20-34 27 0 0,-35 66-5 0 0,1 0-1 0 0,-1 0 1 0 0,1 0 0 0 0,0 0-1 0 0,0 1 1 0 0,0-1 0 0 0,1 1 5 0 0,-3 1-13 0 0,-1 0 0 0 0,1 1 0 0 0,0-1 1 0 0,0 0-1 0 0,0 1 0 0 0,0-1 0 0 0,-1 1 0 0 0,1-1 1 0 0,0 1-1 0 0,0 0 0 0 0,0-1 0 0 0,0 1 0 0 0,0 0 0 0 0,0 0 1 0 0,0 0-1 0 0,0 0 0 0 0,0 0 0 0 0,0 0 0 0 0,0 0 1 0 0,0 0-1 0 0,0 0 0 0 0,0 0 0 0 0,0 0 0 0 0,0 1 1 0 0,0-1-1 0 0,0 0 0 0 0,0 1 0 0 0,0-1 13 0 0,7 7-75 0 0,-6-6 59 0 0,1 1-1 0 0,-1 0 1 0 0,0 0 0 0 0,1 1 0 0 0,-1-1 0 0 0,0 0-1 0 0,0 1 1 0 0,-1-1 0 0 0,1 1 0 0 0,0-1 0 0 0,-1 1-1 0 0,1 0 1 0 0,-1 0 0 0 0,0 0 0 0 0,0 0-1 0 0,0 3 17 0 0,0 4-4 0 0,0 0-1 0 0,-1 1 0 0 0,0-1 0 0 0,-1 1 1 0 0,0-1-1 0 0,0 0 0 0 0,-2 1 0 0 0,0 3 5 0 0,-6 13-6 0 0,0 1 0 0 0,-6 9 6 0 0,8-24 108 0 0,0 1 1 0 0,-1-1-1 0 0,-1 0 1 0 0,0-1-1 0 0,0 0 0 0 0,-1 0 1 0 0,-1-1-1 0 0,0-1 1 0 0,-6 5-109 0 0,17-14 21 0 0,-1-1 0 0 0,1 1 0 0 0,-1-1 1 0 0,0 1-1 0 0,1-1 0 0 0,-1 0 0 0 0,1 1 1 0 0,-1-1-1 0 0,0 0 0 0 0,0 1 0 0 0,1-1 1 0 0,-1 0-1 0 0,0 0 0 0 0,1 0 0 0 0,-1 0 1 0 0,0 0-1 0 0,0 0 0 0 0,1 0 0 0 0,-1 0 0 0 0,0 0 1 0 0,0 0-1 0 0,1 0 0 0 0,-1 0 0 0 0,0 0 1 0 0,0-1-22 0 0,0 1 31 0 0,-1-1 0 0 0,1 0 0 0 0,0 0 0 0 0,0 0 0 0 0,-1 0 0 0 0,1 0 0 0 0,0 0 0 0 0,0 0 0 0 0,0-1 0 0 0,0 1 0 0 0,0 0 0 0 0,0-1-31 0 0,-4-7 90 0 0,1 0 0 0 0,0 0 0 0 0,0 0 0 0 0,0-2-90 0 0,1 1 29 0 0,-4-9-22 0 0,1 0 1 0 0,0-1 0 0 0,2 0 0 0 0,0 1-1 0 0,1-2-7 0 0,-2-11 7 0 0,3 25-7 0 0,0 0 0 0 0,1-1 0 0 0,0 1 0 0 0,1 0 1 0 0,-1-1-1 0 0,2 1 0 0 0,-1-1 0 0 0,1 1 0 0 0,1-5 0 0 0,1-3-1 0 0,-3 11-22 0 0,1 0 0 0 0,0 1-1 0 0,0-1 1 0 0,0 0 0 0 0,0 0-1 0 0,1 1 1 0 0,-1-1 0 0 0,1 1 0 0 0,0-1-1 0 0,0 1 1 0 0,0 0 0 0 0,1 0-1 0 0,1-2 24 0 0,-3 4-18 0 0,0 0 0 0 0,0-1-1 0 0,0 1 1 0 0,0 0 0 0 0,1 0-1 0 0,-1 0 1 0 0,0 0-1 0 0,1 0 1 0 0,-1 0 0 0 0,1 1-1 0 0,-1-1 1 0 0,1 0-1 0 0,-1 1 1 0 0,1-1 0 0 0,0 1-1 0 0,-1 0 1 0 0,1-1 0 0 0,-1 1-1 0 0,1 0 1 0 0,0 0-1 0 0,-1 0 1 0 0,1 0 0 0 0,0 0-1 0 0,-1 0 1 0 0,1 1-1 0 0,0-1 1 0 0,-1 1 0 0 0,1-1-1 0 0,-1 1 1 0 0,1-1 0 0 0,0 1-1 0 0,-1 0 1 0 0,2 1 18 0 0,3 2-39 0 0,0 0 0 0 0,0 1 0 0 0,0 0-1 0 0,0 1 1 0 0,-1-1 0 0 0,0 1 0 0 0,0 0 0 0 0,0 0 0 0 0,-1 1 0 0 0,0-1 0 0 0,0 1 0 0 0,-1 0 0 0 0,1 0 39 0 0,18 32-60 0 0,-21-39 66 0 0,-1 1 1 0 0,0 0-1 0 0,1-1 1 0 0,-1 1 0 0 0,1 0-1 0 0,-1-1 1 0 0,1 1-1 0 0,-1 0 1 0 0,1-1-1 0 0,-1 1 1 0 0,1-1-1 0 0,0 1 1 0 0,-1-1 0 0 0,1 1-1 0 0,0-1 1 0 0,-1 0-1 0 0,1 1 1 0 0,0-1-1 0 0,0 0 1 0 0,-1 1 0 0 0,1-1-1 0 0,0 0 1 0 0,0 0-1 0 0,0 0 1 0 0,-1 0-1 0 0,1 0 1 0 0,0 0-1 0 0,0 0 1 0 0,0 0 0 0 0,-1 0-1 0 0,1 0 1 0 0,0 0-1 0 0,0-1 1 0 0,0 1-1 0 0,-1 0 1 0 0,1 0-1 0 0,0-1 1 0 0,-1 1 0 0 0,1-1-1 0 0,0 1 1 0 0,0 0-1 0 0,-1-1 1 0 0,1 1-1 0 0,-1-1 1 0 0,1 0-1 0 0,0 0-6 0 0,3-4 67 0 0,1 0-1 0 0,-1 0 1 0 0,-1-1-1 0 0,1 0 0 0 0,1-4-66 0 0,0 2-60 0 0,12-30 116 0 0,-15 32-52 0 0,0 0-1 0 0,1 0 1 0 0,0 0 0 0 0,0 0-1 0 0,1 1 1 0 0,-1-1-1 0 0,3-2-3 0 0,-4 6 1 0 0,-1 1 0 0 0,0-1 0 0 0,0 1 0 0 0,0-1-1 0 0,0 0 1 0 0,-1 1 0 0 0,1-1 0 0 0,0 0-1 0 0,-1 0 1 0 0,1 1 0 0 0,-1-1 0 0 0,1 0 0 0 0,-1 0-1 0 0,0 0 1 0 0,0 0 0 0 0,0-1-1 0 0,1-11-5 0 0,-1 14 5 0 0,0 0-1 0 0,0 0 1 0 0,0 0 0 0 0,0 0-1 0 0,0 0 1 0 0,0-1-1 0 0,0 1 1 0 0,0 0-1 0 0,0 0 1 0 0,0 0-1 0 0,0 0 1 0 0,0 0-1 0 0,0-1 1 0 0,0 1-1 0 0,0 0 1 0 0,0 0-1 0 0,0 0 1 0 0,0 0-1 0 0,0 0 1 0 0,0-1-1 0 0,0 1 1 0 0,0 0-1 0 0,0 0 1 0 0,1 0-1 0 0,-1 0 1 0 0,0 0-1 0 0,0 0 1 0 0,0 0-1 0 0,0-1 1 0 0,0 1-1 0 0,0 0 1 0 0,0 0 0 0 0,1 0-1 0 0,-1 0 1 0 0,0 0-1 0 0,0 0 1 0 0,0 0-1 0 0,0 0 1 0 0,0 0-1 0 0,1 0 1 0 0,-1 0-1 0 0,0 0 1 0 0,0 0-1 0 0,0 0 1 0 0,0 0-1 0 0,0 0 1 0 0,1 0-1 0 0,-1 0 1 0 0,0 0-1 0 0,0 0 1 0 0,0 0-1 0 0,0 0 1 0 0,0 0-1 0 0,1 0 1 0 0,-1 0-1 0 0,0 0 1 0 0,0 0-1 0 0,0 0 1 0 0,0 1-1 0 0,0-1 1 0 0,0 0 0 0 0,0 0-1 0 0,1 0 1 0 0,-1 0-1 0 0,0 0 1 0 0,0 0 0 0 0,5 10-127 0 0,-4-3 93 0 0,1 0 0 0 0,0 0 0 0 0,0 0 0 0 0,1 0 0 0 0,0 0 0 0 0,2 5 34 0 0,4 8-14 0 0,-2-1 9 0 0,-2-6 6 0 0,0 1 0 0 0,1-1 1 0 0,1 0-1 0 0,0 0-1 0 0,-6-12 16 0 0,0 0-1 0 0,0 0 1 0 0,-1 0-1 0 0,1 0 1 0 0,0-1-1 0 0,0 1 0 0 0,0 0 1 0 0,0 0-1 0 0,0-1 1 0 0,0 1-1 0 0,0-1 1 0 0,1 1-1 0 0,-1-1 0 0 0,0 1 1 0 0,0-1-1 0 0,0 0 1 0 0,0 1-1 0 0,1-1 1 0 0,-1 0-1 0 0,0 0 0 0 0,0 0 1 0 0,1 0-1 0 0,-1 0 1 0 0,0 0-1 0 0,0 0 1 0 0,0 0-1 0 0,1-1 0 0 0,-1 1 1 0 0,0 0-1 0 0,0-1 1 0 0,0 1-1 0 0,0-1 1 0 0,1 0-1 0 0,-1 1 0 0 0,0-1 1 0 0,0 0-1 0 0,0 1 1 0 0,0-1-1 0 0,-1 0 1 0 0,1 0-1 0 0,0 0 0 0 0,0 0 1 0 0,0 0-1 0 0,-1 0 1 0 0,1 0-1 0 0,0 0 1 0 0,-1 0-1 0 0,1 0 0 0 0,-1-1-15 0 0,19-40-346 0 0,-3-1 0 0 0,-1 0-1 0 0,-2-1 1 0 0,-3-1-1 0 0,1-8 347 0 0,-6 8-1097 0 0,-5 44 916 0 0,0 1 24 0 0,0 0 83 0 0,0 0 29 0 0,0 0-7 0 0,0 0 12 0 0,0 0 39 0 0,5 20 257 0 0,27 85 674 0 0,-2-20-376 0 0,-4 2 1 0 0,-3 1-1 0 0,5 56-554 0 0,4 9 451 0 0,-5-27-177 0 0,1-7-53 0 0,-7-33-66 0 0,-9-43-88 0 0,-9-33-52 0 0,0 0-1 0 0,0 0 0 0 0,-1 0 1 0 0,0 0-1 0 0,-1 1 0 0 0,0 3-14 0 0,-1-10 154 0 0,-1 2 107 0 0,-2-12-3302 0 0,3 5-9028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49.799"/>
    </inkml:context>
    <inkml:brush xml:id="br0">
      <inkml:brushProperty name="width" value="0.025" units="cm"/>
      <inkml:brushProperty name="height" value="0.025" units="cm"/>
      <inkml:brushProperty name="color" value="#004F8B"/>
    </inkml:brush>
  </inkml:definitions>
  <inkml:trace contextRef="#ctx0" brushRef="#br0">1 3 7232 0 0,'0'-2'0'0'0,"0"2"-5432"0"0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0.375"/>
    </inkml:context>
    <inkml:brush xml:id="br0">
      <inkml:brushProperty name="width" value="0.025" units="cm"/>
      <inkml:brushProperty name="height" value="0.025" units="cm"/>
      <inkml:brushProperty name="color" value="#004F8B"/>
    </inkml:brush>
  </inkml:definitions>
  <inkml:trace contextRef="#ctx0" brushRef="#br0">90 1 10152 0 0,'-5'29'845'0'0,"-2"0"1"0"0,-1-1-1 0 0,-4 9-845 0 0,0-3 1176 0 0,-6 32-1176 0 0,9-16 572 0 0,1 1 0 0 0,2 4-572 0 0,4-34 151 0 0,1-10-126 0 0,0 1-1 0 0,1 0 1 0 0,1 10-25 0 0,-1-18-1 0 0,0-1 0 0 0,1 0 0 0 0,0 0 0 0 0,-1 0 0 0 0,1 0 0 0 0,0 0 0 0 0,1 0 0 0 0,-1 0 0 0 0,0 0 0 0 0,1-1 0 0 0,0 1 0 0 0,0 0 0 0 0,-1-1 0 0 0,2 0 0 0 0,-1 1 0 0 0,2 1 1 0 0,-2-3 1 0 0,-1 0-1 0 0,1 1 1 0 0,0-1-1 0 0,0 0 1 0 0,0 0 0 0 0,0 0-1 0 0,0-1 1 0 0,0 1 0 0 0,1 0-1 0 0,-1-1 1 0 0,0 1 0 0 0,0-1-1 0 0,0 0 1 0 0,1 0 0 0 0,1 0-1 0 0,35-6 5 0 0,-8 0 1 0 0,-1 2 12 0 0,-1-1 0 0 0,-1-2 0 0 0,28-10-18 0 0,-54 17 18 0 0,-1-1 1 0 0,1 0-1 0 0,-1 1 1 0 0,1-1-1 0 0,0 1 1 0 0,-1 0-1 0 0,1-1 1 0 0,0 1 0 0 0,-1 0-1 0 0,1 0 1 0 0,0 0-1 0 0,-1 0 1 0 0,1 0-1 0 0,-1 1 1 0 0,1-1 0 0 0,0 0-1 0 0,-1 1 1 0 0,1-1-1 0 0,-1 1 1 0 0,1 0-1 0 0,0-1 1 0 0,-1 1-1 0 0,0 0 1 0 0,1 0 0 0 0,-1 0-1 0 0,0 0 1 0 0,1 0-1 0 0,-1 0 1 0 0,0 0-1 0 0,0 1 1 0 0,0-1 0 0 0,0 0-1 0 0,0 1 1 0 0,0-1-1 0 0,0 1 1 0 0,0-1-1 0 0,-1 1 1 0 0,1-1-1 0 0,-1 1 1 0 0,1-1 0 0 0,-1 1-1 0 0,1 0 1 0 0,-1 1-19 0 0,2 9 95 0 0,-1 0 1 0 0,0 1 0 0 0,-1 0 0 0 0,0-1 0 0 0,-2 10-96 0 0,1 0 23 0 0,-5 18 88 0 0,5-33-97 0 0,-1-1 0 0 0,1 1 0 0 0,1 0 0 0 0,-1 0 0 0 0,1 0 0 0 0,1 0 0 0 0,-1 3-14 0 0,1-9 1 0 0,0 19 32 0 0,-1-20-31 0 0,0 1-1 0 0,0 0 0 0 0,0-1 0 0 0,0 1 0 0 0,0 0 0 0 0,0-1 0 0 0,-1 1 0 0 0,1 0 0 0 0,0-1 0 0 0,0 1 0 0 0,-1 0 1 0 0,1-1-1 0 0,0 1 0 0 0,-1-1 0 0 0,1 1 0 0 0,-1-1 0 0 0,1 1 0 0 0,-1-1 0 0 0,1 1 0 0 0,-1-1 0 0 0,1 1 0 0 0,-1-1 0 0 0,1 0 1 0 0,-1 1-1 0 0,1-1 0 0 0,-1 0 0 0 0,0 1-1 0 0,2-3-233 0 0,-1-1 0 0 0,0 1 0 0 0,1 0 0 0 0,-1 0 0 0 0,0-1 0 0 0,-1 1 0 0 0,1 0 0 0 0,0 0 0 0 0,-1-2 233 0 0,1 0-10552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0.720"/>
    </inkml:context>
    <inkml:brush xml:id="br0">
      <inkml:brushProperty name="width" value="0.025" units="cm"/>
      <inkml:brushProperty name="height" value="0.025" units="cm"/>
      <inkml:brushProperty name="color" value="#004F8B"/>
    </inkml:brush>
  </inkml:definitions>
  <inkml:trace contextRef="#ctx0" brushRef="#br0">0 0 11048 0 0,'5'37'900'0'0,"-2"-18"-624"0"0,5 27 53 0 0,3 19 288 0 0,6 10-617 0 0,-12-54 196 0 0,2-1 1 0 0,0 0-1 0 0,1 0 0 0 0,1 0 1 0 0,10 14-197 0 0,-5-10 290 0 0,-5-8 8 0 0,1-1 0 0 0,10 13-298 0 0,-17-24 54 0 0,0-1 1 0 0,0 1-1 0 0,1-1 0 0 0,-1 0 1 0 0,1 0-1 0 0,0 0 1 0 0,0 0-1 0 0,0-1 0 0 0,0 1 1 0 0,0-1-1 0 0,1 0 0 0 0,-1-1 1 0 0,1 1-55 0 0,-4-1 35 0 0,1-1-1 0 0,0 0 1 0 0,0 0 0 0 0,-1 0 0 0 0,1 0-1 0 0,0 0 1 0 0,-1 0 0 0 0,1 0 0 0 0,0 0-1 0 0,0-1 1 0 0,-1 1 0 0 0,1 0 0 0 0,0-1-1 0 0,-1 0 1 0 0,1 1 0 0 0,-1-1 0 0 0,1 0-1 0 0,-1 0 1 0 0,1 0 0 0 0,-1 0 0 0 0,0 0-1 0 0,1 0 1 0 0,-1 0 0 0 0,0 0-1 0 0,0-1 1 0 0,0 1 0 0 0,0 0 0 0 0,0-1-1 0 0,0 1 1 0 0,0-1 0 0 0,0 1 0 0 0,0-1-1 0 0,-1 0 1 0 0,1 0-35 0 0,1-3-186 0 0,0 0 1 0 0,0-1-1 0 0,-1 1 0 0 0,0-1 1 0 0,0 1-1 0 0,0-1 0 0 0,-1 1 0 0 0,1-1 1 0 0,-1 0-1 0 0,-1 0 186 0 0,-1-8-10765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5.615"/>
    </inkml:context>
    <inkml:brush xml:id="br0">
      <inkml:brushProperty name="width" value="0.025" units="cm"/>
      <inkml:brushProperty name="height" value="0.025" units="cm"/>
      <inkml:brushProperty name="color" value="#004F8B"/>
    </inkml:brush>
  </inkml:definitions>
  <inkml:trace contextRef="#ctx0" brushRef="#br0">206 397 5624 0 0,'0'0'0'0'0,"0"0"0"0"0,0 4 0 0 0,0 2 728 0 0,0 0 0 0 0,1-2 0 0 0,3 3 0 0 0,-1-3-360 0 0,0-1 0 0 0,-2 1 0 0 0,2 3 0 0 0,-2 1-192 0 0,2-1 8 0 0,-3-6-8 0 0,3 2 8 0 0,1-3-184 0 0,-3-3 0 0 0,-1 3-8056 0 0</inkml:trace>
  <inkml:trace contextRef="#ctx0" brushRef="#br0" timeOffset="1">0 137 13672 0 0,'6'-1'-47'0'0,"0"-1"1"0"0,0 0 0 0 0,0 0 0 0 0,0 0 0 0 0,-1-1 0 0 0,1 0 0 0 0,-1 0 0 0 0,0 0 0 0 0,0-1-1 0 0,0 0 1 0 0,0 0 0 0 0,0-1 46 0 0,16-16 505 0 0,1 1-1 0 0,0 2 1 0 0,2 0-505 0 0,-20 14 165 0 0,-2 3-67 0 0,0-1-1 0 0,0 0 1 0 0,0 1-1 0 0,0 0 0 0 0,0-1 1 0 0,0 1-1 0 0,1 0 1 0 0,-1 0-1 0 0,0 0 0 0 0,1 0 1 0 0,-1 1-1 0 0,3-1-97 0 0,-1-2-1672 0 0,-4 3-8542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1.095"/>
    </inkml:context>
    <inkml:brush xml:id="br0">
      <inkml:brushProperty name="width" value="0.025" units="cm"/>
      <inkml:brushProperty name="height" value="0.025" units="cm"/>
      <inkml:brushProperty name="color" value="#004F8B"/>
    </inkml:brush>
  </inkml:definitions>
  <inkml:trace contextRef="#ctx0" brushRef="#br0">1 261 10152 0 0,'11'-1'366'0'0,"0"0"1"0"0,0-1 0 0 0,0-1 0 0 0,-1 0-1 0 0,1 0 1 0 0,-1-1 0 0 0,1-1-1 0 0,1-1-366 0 0,27-10 483 0 0,-17 7-341 0 0,-1-2 0 0 0,0-1 0 0 0,-1 0 0 0 0,0-1 0 0 0,6-8-142 0 0,-1 4 104 0 0,-9 5-188 0 0,-1-1-1 0 0,0 0 1 0 0,-1-1-1 0 0,0 0 1 0 0,3-7 84 0 0,-16 20-79 0 0,0 0 0 0 0,0 0 0 0 0,0 0 0 0 0,0 0 1 0 0,0 0-1 0 0,0 0 0 0 0,0 0 0 0 0,0 0 0 0 0,0 0 1 0 0,0 0-1 0 0,1 1 0 0 0,-1-1 0 0 0,0 0 0 0 0,1 1 1 0 0,-1-1-1 0 0,0 1 0 0 0,1-1 79 0 0,-1 1-63 0 0,-1 1 0 0 0,1-1 0 0 0,-1 0 0 0 0,1 0 0 0 0,0 0 0 0 0,-1 0 0 0 0,1 1 0 0 0,-1-1 0 0 0,1 0 0 0 0,-1 0 0 0 0,1 1 0 0 0,0-1 0 0 0,-1 0 0 0 0,1 1 0 0 0,-1-1 0 0 0,0 1 0 0 0,1-1 0 0 0,-1 1 0 0 0,1-1 0 0 0,-1 1 0 0 0,0-1 0 0 0,1 1 0 0 0,-1-1 0 0 0,0 1 0 0 0,0-1 0 0 0,1 1 63 0 0,1 5-216 0 0,0 0 1 0 0,0 0-1 0 0,-1 0 0 0 0,0 0 0 0 0,0 1 1 0 0,0 2 215 0 0,12 107-710 0 0,10 23 710 0 0,-20-124 290 0 0,5 23 72 0 0,-7-36-240 0 0,0 0 0 0 0,0 0-1 0 0,0 0 1 0 0,0 0 0 0 0,0 0 0 0 0,0 0-1 0 0,0 0 1 0 0,1 0 0 0 0,-1-1-1 0 0,1 1 1 0 0,-1 0 0 0 0,1-1 0 0 0,0 1-1 0 0,1 0-121 0 0,-2-2 32 0 0,-1 0 0 0 0,0 1 0 0 0,0-1 1 0 0,0 0-1 0 0,0 0 0 0 0,1 0 0 0 0,-1 0 0 0 0,0 0 0 0 0,0 0 0 0 0,0 0 0 0 0,1 0 0 0 0,-1 0 0 0 0,0 0 0 0 0,0 0 0 0 0,0 0 0 0 0,0 0 0 0 0,1 0 0 0 0,-1 0 0 0 0,0 0 1 0 0,0 0-1 0 0,0 0 0 0 0,1 0 0 0 0,-1 0 0 0 0,0 0 0 0 0,0 0 0 0 0,0-1 0 0 0,0 1 0 0 0,1 0 0 0 0,-1 0 0 0 0,0 0 0 0 0,0 0 0 0 0,0 0 0 0 0,0 0 0 0 0,0-1 0 0 0,0 1 0 0 0,1 0 1 0 0,-1 0-1 0 0,0 0 0 0 0,0 0 0 0 0,0-1 0 0 0,0 1 0 0 0,0 0 0 0 0,0 0 0 0 0,0 0-32 0 0,3-15 676 0 0,-2-26-363 0 0,-2 27-102 0 0,4-37 248 0 0,1 0-1 0 0,3 0 1 0 0,5-15-459 0 0,-10 60 50 0 0,-1 1 0 0 0,1 0 0 0 0,0 0 1 0 0,0 0-1 0 0,1 1 0 0 0,2-4-50 0 0,-3 3 48 0 0,1 1 1 0 0,-1-1 0 0 0,1 0-1 0 0,-2 1 1 0 0,3-6-49 0 0,-3 6-193 0 0,0 0-1 0 0,0 0 1 0 0,0 1 0 0 0,1-1 0 0 0,-1 0 0 0 0,1 1 0 0 0,0-1-1 0 0,0 1 1 0 0,1-1 193 0 0,9-9-10094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1.513"/>
    </inkml:context>
    <inkml:brush xml:id="br0">
      <inkml:brushProperty name="width" value="0.025" units="cm"/>
      <inkml:brushProperty name="height" value="0.025" units="cm"/>
      <inkml:brushProperty name="color" value="#004F8B"/>
    </inkml:brush>
  </inkml:definitions>
  <inkml:trace contextRef="#ctx0" brushRef="#br0">0 109 9440 0 0,'1'10'390'0'0,"0"1"0"0"0,1-1 0 0 0,0 0 0 0 0,0 0 1 0 0,2 3-391 0 0,6 29 1185 0 0,-9-39-1141 0 0,-1-1 0 0 0,0 0 1 0 0,1 0-1 0 0,-1 1 0 0 0,1-1 1 0 0,-1 0-1 0 0,1 0 1 0 0,0 0-1 0 0,0 0 0 0 0,0 0 1 0 0,0 0-1 0 0,0 0 0 0 0,1 0 1 0 0,-1 0-1 0 0,1-1 1 0 0,-1 1-1 0 0,1 0 0 0 0,-1-1 1 0 0,1 1-1 0 0,0-1 0 0 0,0 0 1 0 0,0 1-1 0 0,0-1 1 0 0,0 0-1 0 0,0 0 0 0 0,0-1 1 0 0,0 1-1 0 0,0 0 0 0 0,0-1 1 0 0,1 1-1 0 0,-1-1 1 0 0,0 1-1 0 0,0-1 0 0 0,1 0 1 0 0,-1 0-1 0 0,2 0-44 0 0,0-1 34 0 0,0 0-1 0 0,0 0 0 0 0,0 0 1 0 0,0 0-1 0 0,0 0 1 0 0,0-1-1 0 0,0 0 1 0 0,-1 0-1 0 0,1 0 1 0 0,0 0-1 0 0,-1 0 1 0 0,0-1-1 0 0,1 1 1 0 0,-1-1-1 0 0,0 0 0 0 0,-1 0 1 0 0,1 0-1 0 0,0-1 1 0 0,1-2-34 0 0,7-15 126 0 0,-2-1 0 0 0,0 0 0 0 0,-1 0 0 0 0,3-20-126 0 0,-6 27 71 0 0,17-37 217 0 0,-22 51-287 0 0,0 1 1 0 0,0-1 0 0 0,1 1 0 0 0,-1-1 0 0 0,1 1-1 0 0,-1-1 1 0 0,0 1 0 0 0,1-1 0 0 0,-1 1 0 0 0,1-1-1 0 0,-1 1 1 0 0,1 0 0 0 0,-1-1 0 0 0,1 1 0 0 0,0 0-1 0 0,-1-1 1 0 0,1 1 0 0 0,-1 0 0 0 0,1 0 0 0 0,0-1-2 0 0,-1 1 0 0 0,1 0 1 0 0,-1 0 0 0 0,0 0-1 0 0,0 1 1 0 0,1-1 0 0 0,-1 0-1 0 0,0 0 1 0 0,1 0 0 0 0,-1 0-1 0 0,0 0 1 0 0,0 0 0 0 0,1 0-1 0 0,-1 0 1 0 0,0 1 0 0 0,0-1-1 0 0,1 0 1 0 0,-1 0 0 0 0,0 0-1 0 0,0 0 1 0 0,0 1 0 0 0,1-1-1 0 0,-1 0 1 0 0,0 0 0 0 0,0 1-1 0 0,0-1 1 0 0,0 0 0 0 0,0 0-1 0 0,1 1 1 0 0,-1-1 0 0 0,0 0-1 0 0,0 0 1 0 0,0 1 0 0 0,0-1-1 0 0,0 0 1 0 0,0 1 0 0 0,0-1-1 0 0,0 0 1 0 0,0 0 0 0 0,0 1-1 0 0,0-1 1 0 0,0 0 0 0 0,0 1-1 0 0,0 3-1 0 0,1 1 1 0 0,0 0 0 0 0,0-1 0 0 0,1 0 0 0 0,-1 1 0 0 0,1-1 0 0 0,0 0 0 0 0,0 0 0 0 0,2 3 0 0 0,5 12 2 0 0,-2 0 84 0 0,1 1-1 0 0,0-1 1 0 0,1-1 0 0 0,2 1-1 0 0,-1-2 1 0 0,2 1 0 0 0,7 7-86 0 0,-17-23 20 0 0,0 0 1 0 0,0-1-1 0 0,0 1 1 0 0,0-1 0 0 0,0 0-1 0 0,0 0 1 0 0,0 0-1 0 0,0 0 1 0 0,1 0-1 0 0,-1 0 1 0 0,0 0-1 0 0,1-1 1 0 0,-1 1-1 0 0,0-1 1 0 0,1 1 0 0 0,-1-1-1 0 0,1 0 1 0 0,-1 0-1 0 0,1 0 1 0 0,-1-1-1 0 0,0 1 1 0 0,1 0-1 0 0,-1-1 1 0 0,0 0-1 0 0,1 1 1 0 0,-1-1 0 0 0,0 0-1 0 0,0 0 1 0 0,1 0-1 0 0,-1-1 1 0 0,0 1-1 0 0,0 0 1 0 0,-1-1-1 0 0,1 0 1 0 0,0 1-1 0 0,0-1 1 0 0,-1 0 0 0 0,1 0-1 0 0,-1 0 1 0 0,1 0-1 0 0,-1 0 1 0 0,0 0-1 0 0,0 0 1 0 0,1-1-21 0 0,5-14-83 0 0,-1 0 1 0 0,0 0 0 0 0,-1-1-1 0 0,-1 1 1 0 0,-1-1-1 0 0,0-1 1 0 0,-1 1 0 0 0,-1 0-1 0 0,-1 0 1 0 0,-1-4 82 0 0,3 5-659 0 0,-2 17 622 0 0,0-1-1 0 0,0 1 0 0 0,0-1 1 0 0,0 1-1 0 0,0 0 1 0 0,0-1-1 0 0,0 1 1 0 0,0-1-1 0 0,0 1 1 0 0,0 0-1 0 0,0-1 1 0 0,1 1-1 0 0,-1 0 1 0 0,0-1-1 0 0,0 1 1 0 0,0-1-1 0 0,1 1 0 0 0,-1 0 1 0 0,0-1-1 0 0,0 1 1 0 0,1 0-1 0 0,-1 0 1 0 0,0-1-1 0 0,0 1 1 0 0,1 0-1 0 0,-1 0 1 0 0,0-1-1 0 0,1 1 1 0 0,-1 0-1 0 0,1 0 1 0 0,-1 0-1 0 0,0 0 1 0 0,1-1 37 0 0,-2 4-2339 0 0,4 6 1500 0 0,10 18 1384 0 0,-4-11-450 0 0,-2 4 139 0 0,-5-12-111 0 0,1-1 0 0 0,0 0 1 0 0,0 0-1 0 0,3 4-123 0 0,-6-10 63 0 0,1 1 1 0 0,0-1-1 0 0,0 0 1 0 0,0 1-1 0 0,0-1 1 0 0,0 0-1 0 0,0 0 1 0 0,1 0-1 0 0,-1 0 1 0 0,0 0-1 0 0,1 0 1 0 0,-1 0-1 0 0,0 0 1 0 0,1-1-1 0 0,-1 1 1 0 0,1 0-1 0 0,-1-1 1 0 0,1 1-1 0 0,0-1 0 0 0,-1 0 1 0 0,1 0-1 0 0,-1 1 1 0 0,1-1-64 0 0,0-1 64 0 0,-1 1 1 0 0,0 0-1 0 0,0-1 0 0 0,0 1 1 0 0,-1-1-1 0 0,1 1 0 0 0,0-1 1 0 0,0 0-1 0 0,0 1 0 0 0,0-1 1 0 0,0 0-1 0 0,-1 0 0 0 0,1 0 1 0 0,0 1-1 0 0,-1-1 0 0 0,1 0 1 0 0,-1 0-1 0 0,1 0 0 0 0,-1 0 1 0 0,1 0-1 0 0,-1-1-64 0 0,8-17-1715 0 0,-8 19 1708 0 0,1-4-9847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1.899"/>
    </inkml:context>
    <inkml:brush xml:id="br0">
      <inkml:brushProperty name="width" value="0.025" units="cm"/>
      <inkml:brushProperty name="height" value="0.025" units="cm"/>
      <inkml:brushProperty name="color" value="#004F8B"/>
    </inkml:brush>
  </inkml:definitions>
  <inkml:trace contextRef="#ctx0" brushRef="#br0">24 1 10448 0 0,'0'0'37'0'0,"-1"1"0"0"0,0-1 0 0 0,0 1 0 0 0,0 0 0 0 0,1-1 0 0 0,-1 1-1 0 0,0 0 1 0 0,1 0 0 0 0,-1 0 0 0 0,0-1 0 0 0,1 1 0 0 0,-1 0 0 0 0,1 0 0 0 0,0 0 0 0 0,-1 0 0 0 0,1 0-37 0 0,-6 32 1982 0 0,3-11-894 0 0,2-17-926 0 0,0 0 1 0 0,0 0-1 0 0,0 0 0 0 0,1 0 1 0 0,0 0-1 0 0,0 1 1 0 0,0-1-1 0 0,0 0 0 0 0,1 0 1 0 0,1 3-163 0 0,16 51 655 0 0,-9-33-423 0 0,-8-22-199 0 0,0 0 0 0 0,1 0 0 0 0,-1 0 1 0 0,1-1-1 0 0,0 1 0 0 0,0-1 0 0 0,0 0 1 0 0,1 1-1 0 0,-1-1 0 0 0,1 0 0 0 0,0 0 1 0 0,0-1-1 0 0,0 1 0 0 0,0-1 0 0 0,0 1 1 0 0,0-1-1 0 0,3 1-33 0 0,-5-2 14 0 0,-1-1 0 0 0,1 0 0 0 0,0 1 0 0 0,0-1 1 0 0,0 0-1 0 0,0 1 0 0 0,0-1 0 0 0,0 0 0 0 0,0 0 0 0 0,0 0 0 0 0,0 0 1 0 0,0 0-1 0 0,0 0 0 0 0,0 0 0 0 0,0 0 0 0 0,0 0 0 0 0,0-1 0 0 0,0 1 1 0 0,0 0-1 0 0,-1-1 0 0 0,1 1 0 0 0,0 0 0 0 0,0-1 0 0 0,0 1 0 0 0,0-1 1 0 0,0 1-1 0 0,-1-1 0 0 0,2 0-14 0 0,18-21 155 0 0,-18 20-144 0 0,86-107-2100 0 0,-84 104-9105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2.251"/>
    </inkml:context>
    <inkml:brush xml:id="br0">
      <inkml:brushProperty name="width" value="0.025" units="cm"/>
      <inkml:brushProperty name="height" value="0.025" units="cm"/>
      <inkml:brushProperty name="color" value="#004F8B"/>
    </inkml:brush>
  </inkml:definitions>
  <inkml:trace contextRef="#ctx0" brushRef="#br0">10 1 10344 0 0,'0'0'12'0'0,"-1"0"0"0"0,1 0 1 0 0,0 0-1 0 0,-1 0 0 0 0,1 0 1 0 0,-1 1-1 0 0,1-1 0 0 0,-1 0 1 0 0,1 0-1 0 0,-1 1 1 0 0,1-1-1 0 0,0 0 0 0 0,-1 0 1 0 0,1 1-1 0 0,0-1 0 0 0,-1 0 1 0 0,1 1-1 0 0,0-1 0 0 0,-1 1 1 0 0,1-1-1 0 0,0 0 0 0 0,0 1 1 0 0,-1-1-1 0 0,1 1 0 0 0,0-1 1 0 0,0 1-1 0 0,0-1 1 0 0,0 1-1 0 0,-1-1 0 0 0,1 0 1 0 0,0 1-1 0 0,0-1 0 0 0,0 1 1 0 0,0-1-1 0 0,0 1-12 0 0,1 22 1243 0 0,0-11-425 0 0,-1-6-570 0 0,0-1 1 0 0,0 1-1 0 0,1-1 1 0 0,0 1-1 0 0,0-1 0 0 0,1 0 1 0 0,0 3-249 0 0,4 14 258 0 0,-2-3-49 0 0,2-1 0 0 0,0 1 0 0 0,1-1-1 0 0,1-1 1 0 0,3 4-209 0 0,-6-11 115 0 0,1-1 1 0 0,0 1-1 0 0,0-1 0 0 0,1-1 1 0 0,1 1-1 0 0,-1-1 0 0 0,2 0-115 0 0,-7-5 46 0 0,0-1 1 0 0,1 0-1 0 0,-1 0 0 0 0,0 0 0 0 0,1 0 1 0 0,0 0-1 0 0,-1-1 0 0 0,1 1 0 0 0,0-1 1 0 0,0 1-1 0 0,0-1 0 0 0,0 0 0 0 0,0-1 1 0 0,0 1-1 0 0,0 0 0 0 0,0-1 0 0 0,0 1 1 0 0,1-1-1 0 0,-1 0 0 0 0,0 0 1 0 0,0-1-1 0 0,0 1 0 0 0,0 0 0 0 0,0-1 1 0 0,0 0-1 0 0,1 0 0 0 0,-1 0-46 0 0,-2 0 12 0 0,1 0-1 0 0,-1-1 1 0 0,0 1 0 0 0,1 0-1 0 0,-1-1 1 0 0,0 1-1 0 0,0-1 1 0 0,0 1-1 0 0,0-1 1 0 0,0 0 0 0 0,0 1-1 0 0,0-1 1 0 0,0-2-12 0 0,2-5-2283 0 0,-3 7-9007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2.659"/>
    </inkml:context>
    <inkml:brush xml:id="br0">
      <inkml:brushProperty name="width" value="0.025" units="cm"/>
      <inkml:brushProperty name="height" value="0.025" units="cm"/>
      <inkml:brushProperty name="color" value="#004F8B"/>
    </inkml:brush>
  </inkml:definitions>
  <inkml:trace contextRef="#ctx0" brushRef="#br0">0 243 12664 0 0,'1'-2'63'0'0,"-1"1"0"0"0,1 0 1 0 0,-1-1-1 0 0,1 1 0 0 0,0-1 1 0 0,-1 1-1 0 0,1 0 0 0 0,0-1 1 0 0,0 1-1 0 0,0 0 1 0 0,0 0-1 0 0,0 0 0 0 0,0 0 1 0 0,0 0-1 0 0,0 0 0 0 0,2-1-63 0 0,23-16 1537 0 0,-20 13-1295 0 0,16-8 291 0 0,1 0 0 0 0,21-8-533 0 0,5-2 207 0 0,-8 3-86 0 0,-22 11-65 0 0,0-1-1 0 0,-1 0 1 0 0,16-13-56 0 0,-25 16-94 0 0,0 1 1 0 0,0 0 0 0 0,0 1-1 0 0,1 0 1 0 0,0 0 0 0 0,0 1 0 0 0,0 0-1 0 0,0 1 1 0 0,0 0 0 0 0,1 0-1 0 0,0 1 1 0 0,10 0 93 0 0,-20 2-72 0 0,-1 0 0 0 0,1 1-1 0 0,-1-1 1 0 0,1 1 0 0 0,-1-1 0 0 0,1 0 0 0 0,-1 1 0 0 0,1-1 0 0 0,-1 1 0 0 0,0-1-1 0 0,1 1 1 0 0,-1-1 0 0 0,0 1 0 0 0,1-1 0 0 0,-1 1 0 0 0,0 0 0 0 0,1-1 0 0 0,-1 1 0 0 0,0-1-1 0 0,0 1 1 0 0,0 0 0 0 0,0-1 0 0 0,0 1 0 0 0,0 0 0 0 0,1-1 0 0 0,-2 1 0 0 0,1-1-1 0 0,0 1 1 0 0,0 0 72 0 0,0 28-1370 0 0,0-20 1133 0 0,2 15 6 0 0,0 1-1 0 0,2-1 0 0 0,1 0 0 0 0,1-1 0 0 0,1 1 1 0 0,9 18 231 0 0,-16-41 52 0 0,1 1 1 0 0,0-1-1 0 0,-1 0 1 0 0,1 0-1 0 0,0 0 1 0 0,0 0-1 0 0,0 0 1 0 0,0 0-1 0 0,0 0 1 0 0,0 0-1 0 0,0 0 1 0 0,0 0-1 0 0,0 0 1 0 0,0 0-1 0 0,1-1 1 0 0,-1 1-1 0 0,0-1 1 0 0,0 1-1 0 0,1-1 1 0 0,-1 1-1 0 0,0-1 1 0 0,1 0-1 0 0,-1 1 1 0 0,1-1-1 0 0,-1 0 1 0 0,0 0-1 0 0,1 0 1 0 0,-1 0-1 0 0,1 0 1 0 0,-1-1 0 0 0,0 1-1 0 0,1 0 1 0 0,-1-1-1 0 0,0 1 1 0 0,1 0-1 0 0,-1-1 1 0 0,0 0-1 0 0,0 1 1 0 0,1-1-1 0 0,-1 0 1 0 0,0 0-1 0 0,0 1 1 0 0,0-1-1 0 0,0 0 1 0 0,0 0-1 0 0,0 0 1 0 0,0 0-1 0 0,0-1 1 0 0,-1 1-1 0 0,1 0 1 0 0,0 0-1 0 0,0-1-52 0 0,11-36 264 0 0,-5 17-101 0 0,0 1 0 0 0,6-11-163 0 0,-12 29 10 0 0,0-1 1 0 0,0 0-1 0 0,-1 0 1 0 0,1 0 0 0 0,-1 1-1 0 0,1-1 1 0 0,-1 0-1 0 0,0-2-10 0 0,0 3 1 0 0,0 0-1 0 0,0 0 1 0 0,0 0-1 0 0,0 0 1 0 0,0 0-1 0 0,1 0 1 0 0,-1 0-1 0 0,1 0 0 0 0,-1 0 1 0 0,1 0-1 0 0,0 1 1 0 0,0-1-1 0 0,-1 0 1 0 0,1 0-1 0 0,1 1 1 0 0,0-2-1 0 0,-5 4-804 0 0,3-1 661 0 0,0 9 36 0 0,0 1 250 0 0,0 0 0 0 0,0 0-1 0 0,1 0 1 0 0,0 0 0 0 0,1-1-1 0 0,0 1 1 0 0,1 0 0 0 0,0-1-1 0 0,3 8-142 0 0,-5-16 50 0 0,0 0 0 0 0,-1 0 0 0 0,1 0 0 0 0,0 0-1 0 0,0 0 1 0 0,0 0 0 0 0,0-1 0 0 0,0 1 0 0 0,0 0 0 0 0,0-1 0 0 0,0 1-1 0 0,0-1 1 0 0,0 1 0 0 0,0-1 0 0 0,0 1 0 0 0,0-1 0 0 0,1 1-50 0 0,9 3-1621 0 0,-10-3-8144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3.096"/>
    </inkml:context>
    <inkml:brush xml:id="br0">
      <inkml:brushProperty name="width" value="0.025" units="cm"/>
      <inkml:brushProperty name="height" value="0.025" units="cm"/>
      <inkml:brushProperty name="color" value="#004F8B"/>
    </inkml:brush>
  </inkml:definitions>
  <inkml:trace contextRef="#ctx0" brushRef="#br0">0 109 10656 0 0,'8'18'783'0'0,"-1"0"1"0"0,0 1 0 0 0,1 13-784 0 0,-2-10 936 0 0,1 1 1 0 0,4 5-937 0 0,-12-35 98 0 0,3-9-35 0 0,12-25 16 0 0,-2 14 89 0 0,-1-1 0 0 0,-1-1-168 0 0,-10 27 8 0 0,1 0 1 0 0,-1 0 0 0 0,1 0 0 0 0,0 0-1 0 0,-1 0 1 0 0,1 0 0 0 0,0 0 0 0 0,1 0-1 0 0,-1 1 1 0 0,0-1 0 0 0,0 0 0 0 0,1 1-1 0 0,-1-1 1 0 0,1 1 0 0 0,-1-1 0 0 0,1 1-1 0 0,0 0 1 0 0,-1 0 0 0 0,1 0 0 0 0,0 0-1 0 0,0 0 1 0 0,0 0 0 0 0,0 0 0 0 0,0 1-1 0 0,0-1 1 0 0,0 1 0 0 0,0-1 0 0 0,0 1-1 0 0,0 0 1 0 0,0 0 0 0 0,0 0 0 0 0,1 0-9 0 0,0 1-26 0 0,-1 0 0 0 0,1 1 0 0 0,-1-1 0 0 0,0 1 0 0 0,0-1 0 0 0,0 1 0 0 0,0 0 0 0 0,0 0 0 0 0,0 0 1 0 0,0 0-1 0 0,0 0 0 0 0,-1 1 26 0 0,4 2-1867 0 0,-3-4-7827 0 0</inkml:trace>
  <inkml:trace contextRef="#ctx0" brushRef="#br0" timeOffset="1">256 163 9144 0 0,'4'7'127'0'0,"9"-6"372"0"0,11-8 258 0 0,-23 6-740 0 0,1 0-6 0 0,0 0 1 0 0,1 0-1 0 0,-1-1 1 0 0,0 1-1 0 0,0-1 1 0 0,0 0-1 0 0,0 1 1 0 0,0-1-1 0 0,0 0 1 0 0,-1 0-1 0 0,1 0 1 0 0,-1 0-1 0 0,1-1 1 0 0,-1 1-1 0 0,0 0 1 0 0,0-1-1 0 0,0 1 1 0 0,0 0-1 0 0,0-1 1 0 0,0 1 0 0 0,-1-2-12 0 0,2-7 47 0 0,0 1 1 0 0,-1-1-1 0 0,-1 0 1 0 0,0-6-48 0 0,0 8 136 0 0,0 7-89 0 0,0 0 1 0 0,-1 0-1 0 0,1-1 1 0 0,0 1-1 0 0,-1 0 1 0 0,1 0-1 0 0,-1 0 1 0 0,0 0-1 0 0,0 0 1 0 0,0 0-1 0 0,0 0 1 0 0,0 0-1 0 0,0 1 0 0 0,0-1 1 0 0,-1 0-1 0 0,1 0 1 0 0,-1 1-1 0 0,1-1 1 0 0,-1 1-1 0 0,0 0 1 0 0,1-1-1 0 0,-1 1 1 0 0,0 0-1 0 0,0 0 1 0 0,0 0-1 0 0,0 0 1 0 0,0 0-1 0 0,0 1 1 0 0,0-1-1 0 0,0 1 1 0 0,0-1-1 0 0,0 1 1 0 0,-1 0-1 0 0,1-1-47 0 0,-1 2 19 0 0,1-1 0 0 0,0 0 0 0 0,0 1 0 0 0,0 0 1 0 0,0-1-1 0 0,0 1 0 0 0,-1 0 0 0 0,2 0 0 0 0,-1 0 0 0 0,0 0 0 0 0,0 0 0 0 0,0 1 0 0 0,0-1 0 0 0,1 0 0 0 0,-1 1 0 0 0,1 0 0 0 0,-1-1 0 0 0,0 2-19 0 0,0 0 36 0 0,0 1 1 0 0,-1-1-1 0 0,2 1 0 0 0,-1 0 0 0 0,0 0 1 0 0,1 0-1 0 0,0 0 0 0 0,0 1 1 0 0,-1 1-37 0 0,0 10 142 0 0,1 0 0 0 0,0 0 0 0 0,1 0 0 0 0,2 10-142 0 0,-2-26 2 0 0,0 13 98 0 0,1-7-35 0 0,-1 0 0 0 0,0 0-1 0 0,1 0 1 0 0,0 0 0 0 0,1 0 0 0 0,0 0-65 0 0,-1-3 35 0 0,0-1 0 0 0,0 0 0 0 0,0 0 0 0 0,0 0 0 0 0,1 0 0 0 0,-1 0-1 0 0,1 0 1 0 0,0 0 0 0 0,-1-1 0 0 0,1 1 0 0 0,0 0 0 0 0,0-1 0 0 0,0 0 0 0 0,0 1 0 0 0,0-1 0 0 0,0 0 0 0 0,1 0-35 0 0,-2 0 50 0 0,1 0 0 0 0,0 0 0 0 0,0 0 0 0 0,-1 0 0 0 0,1 0 0 0 0,0 0 0 0 0,0-1 0 0 0,0 1 1 0 0,0-1-1 0 0,0 1 0 0 0,0-1 0 0 0,0 0 0 0 0,0 0 0 0 0,0 0 0 0 0,0 0 0 0 0,0 0 0 0 0,0 0 0 0 0,0-1 0 0 0,0 1 0 0 0,0-1 0 0 0,0 1 0 0 0,0-1 1 0 0,0 0-1 0 0,-1 0 0 0 0,1 0 0 0 0,0 0 0 0 0,0 0-50 0 0,1-1-137 0 0,1 0 0 0 0,-1 0 0 0 0,0 0-1 0 0,-1 0 1 0 0,1-1 0 0 0,0 1 0 0 0,-1-1 0 0 0,1 0 0 0 0,-1 1 0 0 0,0-1 0 0 0,1-3 137 0 0,0 3-10629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3.481"/>
    </inkml:context>
    <inkml:brush xml:id="br0">
      <inkml:brushProperty name="width" value="0.025" units="cm"/>
      <inkml:brushProperty name="height" value="0.025" units="cm"/>
      <inkml:brushProperty name="color" value="#004F8B"/>
    </inkml:brush>
  </inkml:definitions>
  <inkml:trace contextRef="#ctx0" brushRef="#br0">0 0 10752 0 0,'0'0'0'0'0,"0"0"0"0"0,0 0 0 0 0,11 2 872 0 0,8 2 8 0 0,0 1 0 0 0,3-3 0 0 0,4 0-560 0 0,-3 3 0 0 0,-1 3 8 0 0,-9-6-8 0 0,-4 2-296 0 0,-3-2 0 0 0,-6-2-11728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4.128"/>
    </inkml:context>
    <inkml:brush xml:id="br0">
      <inkml:brushProperty name="width" value="0.025" units="cm"/>
      <inkml:brushProperty name="height" value="0.025" units="cm"/>
      <inkml:brushProperty name="color" value="#004F8B"/>
    </inkml:brush>
  </inkml:definitions>
  <inkml:trace contextRef="#ctx0" brushRef="#br0">1 130 6632 0 0,'8'0'211'0'0,"1"-1"-1"0"0,0 0 1 0 0,-1-1 0 0 0,0 0-1 0 0,1 0 1 0 0,-1-1 0 0 0,6-2-211 0 0,55-29 2458 0 0,-29 13-1734 0 0,4-4-451 0 0,-41 23-257 0 0,0 0-1 0 0,0 0 0 0 0,0 0 0 0 0,0-1 0 0 0,-1 1 1 0 0,1-1-1 0 0,-1 0 0 0 0,0 1 0 0 0,1-1 1 0 0,-1 0-1 0 0,0-1 0 0 0,-1 1-15 0 0,-4 21 1008 0 0,2 14-758 0 0,1-14-80 0 0,3 116 618 0 0,-2-112-677 0 0,-1-16-65 0 0,1 0 1 0 0,0-1 0 0 0,0 1-1 0 0,1 0 1 0 0,1 2-47 0 0,-3-7 6 0 0,1 0 0 0 0,-1 0-1 0 0,0-1 1 0 0,1 1 0 0 0,-1 0 0 0 0,0-1 0 0 0,1 1 0 0 0,-1 0 0 0 0,1-1 0 0 0,-1 1-1 0 0,1-1 1 0 0,-1 1 0 0 0,1-1 0 0 0,-1 1 0 0 0,1-1 0 0 0,0 1 0 0 0,-1-1-1 0 0,2 1-5 0 0,-2-1 4 0 0,1 0-1 0 0,-1 0 0 0 0,1-1 0 0 0,0 1 0 0 0,-1 0 0 0 0,1 0 0 0 0,-1-1 0 0 0,1 1 0 0 0,-1 0 0 0 0,1 0 0 0 0,-1-1 0 0 0,1 1 1 0 0,-1-1-1 0 0,1 1 0 0 0,-1 0 0 0 0,1-1 0 0 0,-1 1 0 0 0,0-1 0 0 0,1 1 0 0 0,-1-1 0 0 0,0 1 0 0 0,1-1 0 0 0,-1 0 1 0 0,0 1-1 0 0,0-1 0 0 0,1 1 0 0 0,-1-1 0 0 0,0 0-3 0 0,8-16-135 0 0,0 0 1 0 0,-1-1-1 0 0,-1 0 0 0 0,-1-1 1 0 0,0 1-1 0 0,0-15 135 0 0,-6-16-1216 0 0,5 44 398 0 0,-3 4-731 0 0,0 6 1519 0 0,0 1 0 0 0,0 0-1 0 0,0-1 1 0 0,1 1 0 0 0,0-1-1 0 0,0 1 1 0 0,1 2 30 0 0,8 21 267 0 0,-6-5-13 0 0,12 38 684 0 0,-15-55-727 0 0,0 1 0 0 0,-1 0 0 0 0,0-1-1 0 0,0 1 1 0 0,-1 0 0 0 0,0-1 0 0 0,-1 6-211 0 0,1 24 1361 0 0,0-36-1295 0 0,0 1 0 0 0,0-1 0 0 0,0 1-1 0 0,0-1 1 0 0,0 1 0 0 0,0-1 0 0 0,-1 1 0 0 0,1-1 0 0 0,-1 0-1 0 0,1 1 1 0 0,-1-1 0 0 0,1 1 0 0 0,-1-1 0 0 0,0 0-1 0 0,1 1 1 0 0,-1-1 0 0 0,0 0 0 0 0,0 0 0 0 0,0 0-1 0 0,0 0 1 0 0,0 0 0 0 0,0 0 0 0 0,-1 0 0 0 0,1 0 0 0 0,0 0-1 0 0,0 0 1 0 0,-1 0 0 0 0,1-1 0 0 0,0 1 0 0 0,-1-1-1 0 0,1 1 1 0 0,-1-1 0 0 0,1 1 0 0 0,-1-1 0 0 0,1 0-1 0 0,-1 0 1 0 0,1 0 0 0 0,-1 0 0 0 0,1 0-66 0 0,-5 1 57 0 0,-1-1 0 0 0,1 0 0 0 0,0-1 1 0 0,0 1-1 0 0,0-1 0 0 0,0-1 0 0 0,0 1 0 0 0,0-1 0 0 0,-4-1-57 0 0,-72-28-185 0 0,78 29 151 0 0,0 0 1 0 0,0 0-1 0 0,1-1 0 0 0,-1 1 0 0 0,0-1 0 0 0,1 0 1 0 0,0 0-1 0 0,-1 0 0 0 0,1 0 0 0 0,-1-2 34 0 0,0 0-70 0 0,3 5 50 0 0,1 0-1 0 0,-1-1 1 0 0,1 1 0 0 0,0 0 0 0 0,-1-1-1 0 0,1 1 1 0 0,0-1 0 0 0,-1 1-1 0 0,1-1 1 0 0,0 1 0 0 0,-1-1-1 0 0,1 1 1 0 0,0 0 0 0 0,0-1-1 0 0,0 1 1 0 0,-1-1 0 0 0,1 0-1 0 0,0 1 1 0 0,0-1 0 0 0,0 1-1 0 0,0-1 1 0 0,0 1 0 0 0,0-1-1 0 0,0 1 1 0 0,0-1 0 0 0,0 1-1 0 0,0-1 21 0 0,10-4-413 0 0,8 3 335 0 0,0 0 0 0 0,0 2 0 0 0,1 0 0 0 0,-1 1 0 0 0,3 1 78 0 0,42 1-181 0 0,-61-3 179 0 0,1-1-1 0 0,-1 1 1 0 0,1 1 0 0 0,-1-1-1 0 0,1 0 1 0 0,-1 0 0 0 0,1 1-1 0 0,-1 0 1 0 0,1-1 0 0 0,-1 1-1 0 0,0 0 1 0 0,1 0 0 0 0,-1 0-1 0 0,0 1 1 0 0,0-1 0 0 0,0 0-1 0 0,0 1 1 0 0,1 0 2 0 0,-2 0 3 0 0,1 0-1 0 0,-1 0 1 0 0,0 0 0 0 0,-1 0 0 0 0,1 0-1 0 0,0 0 1 0 0,-1 1 0 0 0,1-1 0 0 0,-1 0 0 0 0,1 0-1 0 0,-1 0 1 0 0,0 1 0 0 0,0-1 0 0 0,0 0-1 0 0,0 0 1 0 0,-1 1 0 0 0,1-1 0 0 0,-1 0-1 0 0,1 0 1 0 0,-1 2-3 0 0,-8 32 21 0 0,-1 0 0 0 0,-8 17-21 0 0,15-45-2 0 0,0 0 0 0 0,1 0 0 0 0,0 1 0 0 0,0-1 1 0 0,1 1-1 0 0,0-1 0 0 0,0 1 0 0 0,1-1 1 0 0,0 2 1 0 0,0-10-1 0 0,0 0 1 0 0,0 1-1 0 0,0-1 1 0 0,0 0-1 0 0,0 0 1 0 0,0 1-1 0 0,0-1 1 0 0,1 0-1 0 0,-1 0 1 0 0,0 0 0 0 0,0 0-1 0 0,0 1 1 0 0,0-1-1 0 0,0 0 1 0 0,0 0-1 0 0,0 0 1 0 0,0 1-1 0 0,1-1 1 0 0,-1 0-1 0 0,0 0 1 0 0,0 0 0 0 0,0 0-1 0 0,0 0 1 0 0,1 0-1 0 0,-1 1 1 0 0,0-1-1 0 0,0 0 1 0 0,0 0-1 0 0,0 0 1 0 0,1 0-1 0 0,-1 0 1 0 0,0 0 0 0 0,0 0-1 0 0,0 0 1 0 0,1 0-1 0 0,-1 0 1 0 0,0 0-1 0 0,0 0 1 0 0,0 0-1 0 0,1 0 1 0 0,-1 0 0 0 0,0 0-1 0 0,0 0 1 0 0,12-6-32 0 0,7-10-12 0 0,7-19 44 0 0,-19 25 0 0 0,0 0 0 0 0,1 0 0 0 0,8-7 0 0 0,23-24 0 0 0,-38 41 2 0 0,-1-1 0 0 0,1 0 0 0 0,0 1-1 0 0,-1-1 1 0 0,1 1 0 0 0,-1-1 0 0 0,1 1 0 0 0,0 0 0 0 0,-1-1 0 0 0,1 1 0 0 0,0-1 0 0 0,0 1 0 0 0,-1 0 0 0 0,1 0 0 0 0,0-1 0 0 0,0 1 0 0 0,-1 0 0 0 0,1 0 0 0 0,0 0 0 0 0,0 0 0 0 0,0 0 0 0 0,-1 0 0 0 0,1 0 0 0 0,0 0 0 0 0,0 0 0 0 0,0 1 0 0 0,-1-1 0 0 0,1 0 0 0 0,0 0 0 0 0,0 1 0 0 0,-1-1 0 0 0,1 0 0 0 0,0 1 0 0 0,-1-1 0 0 0,1 1 0 0 0,0-1 0 0 0,-1 1 0 0 0,1-1 0 0 0,-1 1 0 0 0,1-1 0 0 0,-1 1 0 0 0,1 0 0 0 0,-1-1 0 0 0,1 1 0 0 0,-1 0 0 0 0,1-1 0 0 0,-1 1 0 0 0,0 0 0 0 0,0 0 0 0 0,1-1 0 0 0,-1 1 0 0 0,0 0 0 0 0,0 0 0 0 0,0 0 0 0 0,0-1 0 0 0,0 1 0 0 0,0 0 0 0 0,0 0 0 0 0,0 0-2 0 0,-1 18 553 0 0,0 1-1 0 0,-4 12-552 0 0,-3 34 545 0 0,8-59-472 0 0,-1-1 0 0 0,0 1 0 0 0,-1-1 0 0 0,1 0 0 0 0,-1 1 0 0 0,-1-1-1 0 0,1 0 1 0 0,-3 4-73 0 0,-10 30 449 0 0,13-35-387 0 0,0 0 0 0 0,0-1 0 0 0,0 1-1 0 0,-1-1 1 0 0,0 0 0 0 0,0 0-1 0 0,0 0 1 0 0,0 0 0 0 0,0 0-1 0 0,-1 0 1 0 0,0-1 0 0 0,0 0-1 0 0,0 0 1 0 0,0 0-62 0 0,-20 19 359 0 0,23-21-324 0 0,0 1-1 0 0,-1-1 1 0 0,1 0 0 0 0,-1 0-1 0 0,1 1 1 0 0,-1-1 0 0 0,1 0-1 0 0,-1 0 1 0 0,0 0 0 0 0,0-1-1 0 0,1 1 1 0 0,-1 0 0 0 0,0-1-1 0 0,0 1 1 0 0,0-1-1 0 0,0 0 1 0 0,0 1 0 0 0,-1-1-35 0 0,-10-6-2317 0 0,11 5-10124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4.527"/>
    </inkml:context>
    <inkml:brush xml:id="br0">
      <inkml:brushProperty name="width" value="0.025" units="cm"/>
      <inkml:brushProperty name="height" value="0.025" units="cm"/>
      <inkml:brushProperty name="color" value="#004F8B"/>
    </inkml:brush>
  </inkml:definitions>
  <inkml:trace contextRef="#ctx0" brushRef="#br0">0 0 12456 0 0,'15'13'584'0'0,"12"13"1142"0"0,-16-12-1029 0 0,2-1 1 0 0,10 9-698 0 0,17 18 1096 0 0,-37-37-1035 0 0,0-1 0 0 0,-1 0-1 0 0,1 0 1 0 0,0 0 0 0 0,0 0 0 0 0,0 0 0 0 0,0-1 0 0 0,0 0 0 0 0,1 1-1 0 0,-1-1 1 0 0,0 0 0 0 0,1-1 0 0 0,-1 1 0 0 0,0 0 0 0 0,4-1-61 0 0,16 1-2309 0 0,-22-1-9024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5.028"/>
    </inkml:context>
    <inkml:brush xml:id="br0">
      <inkml:brushProperty name="width" value="0.025" units="cm"/>
      <inkml:brushProperty name="height" value="0.025" units="cm"/>
      <inkml:brushProperty name="color" value="#004F8B"/>
    </inkml:brush>
  </inkml:definitions>
  <inkml:trace contextRef="#ctx0" brushRef="#br0">50 2 12552 0 0,'1'1'66'0'0,"0"0"0"0"0,0 0 1 0 0,0 0-1 0 0,0 1 0 0 0,-1-1 1 0 0,1 1-1 0 0,0-1 0 0 0,-1 0 0 0 0,1 1 1 0 0,-1-1-1 0 0,1 1 0 0 0,-1-1 1 0 0,0 1-1 0 0,1 0 0 0 0,-1-1 1 0 0,0 1-1 0 0,0-1 0 0 0,0 1 1 0 0,0-1-1 0 0,-1 1 0 0 0,1 0-66 0 0,-8 39 2189 0 0,5-29-1763 0 0,-9 25 710 0 0,9-31-957 0 0,1 1 0 0 0,0 0 0 0 0,0-1 0 0 0,0 1 0 0 0,0 4-179 0 0,-8 20 745 0 0,-2 1-271 0 0,12-30-452 0 0,0-1-1 0 0,0 1 0 0 0,0-1 1 0 0,0 1-1 0 0,0-1 0 0 0,0 1 0 0 0,0-1 1 0 0,1 1-1 0 0,-1-1 0 0 0,0 1 1 0 0,1-1-1 0 0,0 1 0 0 0,-1-1 1 0 0,1 0-1 0 0,0 1 0 0 0,-1-1 0 0 0,1 0 1 0 0,0 1-1 0 0,0-1 0 0 0,0 0 1 0 0,1 0-22 0 0,-1 0 14 0 0,1-1 0 0 0,-1 0 1 0 0,0 0-1 0 0,1 0 0 0 0,-1 0 1 0 0,1 0-1 0 0,-1 0 0 0 0,0 0 1 0 0,1-1-1 0 0,-1 1 0 0 0,1 0 1 0 0,-1-1-1 0 0,0 1 0 0 0,0-1 1 0 0,1 0-1 0 0,-1 1 0 0 0,0-1 1 0 0,0 0-1 0 0,0 0 0 0 0,1 1 1 0 0,-1-2-15 0 0,17-6-37 0 0,-18 8 36 0 0,3-1-59 0 0,1 1-1 0 0,-1-1 0 0 0,0 1 1 0 0,0 0-1 0 0,0 0 1 0 0,0 0-1 0 0,0 0 1 0 0,1 1 60 0 0,-3-1-28 0 0,0 1 0 0 0,1-1 0 0 0,-1 1 0 0 0,0 0 1 0 0,0-1-1 0 0,0 1 0 0 0,0 0 0 0 0,0 0 0 0 0,0-1 0 0 0,-1 1 1 0 0,1 0-1 0 0,0 0 0 0 0,0 0 0 0 0,0 0 0 0 0,-1 0 0 0 0,1 0 1 0 0,-1 0-1 0 0,1 1 0 0 0,-1-1 0 0 0,1 0 0 0 0,-1 0 0 0 0,1 1 28 0 0,2 11-173 0 0,-1 0-1 0 0,1 0 1 0 0,-2 1-1 0 0,0-1 1 0 0,-1 0 0 0 0,0 1 173 0 0,0-1-188 0 0,0 1 0 0 0,1-1 1 0 0,1 0-1 0 0,0 1 0 0 0,0-1 1 0 0,2 0 187 0 0,-4-12-17 0 0,0 0-1 0 0,1 0 1 0 0,-1-1 0 0 0,1 1-1 0 0,-1 0 1 0 0,1 0 0 0 0,0-1 0 0 0,-1 1-1 0 0,1 0 1 0 0,0-1 0 0 0,-1 1-1 0 0,1-1 1 0 0,0 1 0 0 0,0-1 0 0 0,-1 1-1 0 0,1-1 1 0 0,0 1 0 0 0,0-1 0 0 0,0 0-1 0 0,0 0 1 0 0,0 1 0 0 0,0-1-1 0 0,-1 0 1 0 0,1 0 0 0 0,0 0 0 0 0,0 0-1 0 0,0 0 1 0 0,0 0 0 0 0,0 0-1 0 0,0 0 1 0 0,0 0 0 0 0,0-1 0 0 0,0 1-1 0 0,-1 0 1 0 0,1 0 0 0 0,0-1 0 0 0,0 1-1 0 0,0-1 1 0 0,-1 1 0 0 0,1-1-1 0 0,0 1 1 0 0,0-1 0 0 0,-1 1 0 0 0,1-1-1 0 0,0 0 1 0 0,-1 1 0 0 0,1-1-1 0 0,-1 0 1 0 0,1 0 17 0 0,23-24-111 0 0,-16 17 75 0 0,0-1 0 0 0,0 1 1 0 0,5-9 35 0 0,76-126-47 0 0,-85 137 40 0 0,1 0 1 0 0,0 0-1 0 0,0 1 1 0 0,5-4 6 0 0,-5 5-4 0 0,-1-1 0 0 0,1 1 0 0 0,-1-1 0 0 0,0 0 1 0 0,2-3 3 0 0,17-27-46 0 0,14-26-55 0 0,-37 61 54 0 0,1-1 1 0 0,-1 1-1 0 0,0 0 1 0 0,0 0-1 0 0,0-1 1 0 0,0 1-1 0 0,0 0 1 0 0,0 0-1 0 0,1-1 1 0 0,-1 1-1 0 0,0 0 1 0 0,0-1 0 0 0,0 1-1 0 0,0 0 1 0 0,0 0-1 0 0,0-1 1 0 0,0 1-1 0 0,0 0 1 0 0,0-1-1 0 0,0 1 1 0 0,0 0-1 0 0,0 0 1 0 0,-1-1-1 0 0,1 1 1 0 0,0 0-1 0 0,0-1 1 0 0,0 1-1 0 0,0 0 1 0 0,0 0-1 0 0,-1-1 1 0 0,1 1-1 0 0,0 0 1 0 0,0 0-1 0 0,0 0 1 0 0,-1-1-1 0 0,1 1 1 0 0,0 0-1 0 0,0 0 1 0 0,0 0-1 0 0,-1 0 1 0 0,1-1-1 0 0,0 1 1 0 0,-1 0-1 0 0,1 0 1 0 0,0 0 46 0 0,0 0-9909 0 0</inkml:trace>
  <inkml:trace contextRef="#ctx0" brushRef="#br0" timeOffset="1">245 0 11760 0 0,'1'1'39'0'0,"0"-1"0"0"0,0 1 0 0 0,0 0 0 0 0,0-1 0 0 0,0 1 0 0 0,0 0 0 0 0,0 0 0 0 0,-1-1 0 0 0,1 1 1 0 0,0 0-1 0 0,0 0 0 0 0,0 0 0 0 0,-1 0 0 0 0,1 0 0 0 0,-1 0 0 0 0,1 0 0 0 0,-1 1 0 0 0,1-1 0 0 0,-1 0 0 0 0,0 0 1 0 0,1 0-40 0 0,4 31 1469 0 0,-2-12-838 0 0,15 68 410 0 0,-15-64-761 0 0,0-15-149 0 0,-1 0-1 0 0,1 0 0 0 0,1 0 1 0 0,-1 0-1 0 0,1-1 0 0 0,3 3-130 0 0,-2-2 130 0 0,-1 1 0 0 0,0-1 0 0 0,0 1-1 0 0,1 4-129 0 0,-3-6 130 0 0,1-1 0 0 0,0 1-1 0 0,0-1 1 0 0,1 0-1 0 0,0 0-129 0 0,12 25 511 0 0,-15-29-451 0 0,1 0-1 0 0,-1-1 1 0 0,1 1-1 0 0,0 0 1 0 0,0-1 0 0 0,0 1-1 0 0,1-1 1 0 0,-1 0-1 0 0,0 1 1 0 0,1-1 0 0 0,0 0-1 0 0,-1-1 1 0 0,1 1-1 0 0,0 0 1 0 0,0-1 0 0 0,0 0-1 0 0,0 1 1 0 0,0-1-1 0 0,0 0 1 0 0,0-1-1 0 0,1 1 1 0 0,-1 0 0 0 0,0-1-1 0 0,2 0-59 0 0,2 1 125 0 0,-1-1 1 0 0,1 0-1 0 0,0 0 0 0 0,0-1 0 0 0,0 1 0 0 0,5-3-125 0 0,18-8 460 0 0,-21 5-363 0 0,0-1 0 0 0,0 0-1 0 0,-1-1 1 0 0,0 0 0 0 0,0 0-1 0 0,-1-1 1 0 0,0 1 0 0 0,-1-2-1 0 0,1 1 1 0 0,-2-1 0 0 0,1 0-1 0 0,0-3-96 0 0,1-1 91 0 0,-3 8-50 0 0,-1 1 1 0 0,0-1 0 0 0,0-1-1 0 0,-1 1 1 0 0,1 0 0 0 0,-1-1-1 0 0,-1 1 1 0 0,1-1 0 0 0,-1-3-42 0 0,0 0 50 0 0,0 0 0 0 0,-1 0 0 0 0,0 0 1 0 0,0 0-1 0 0,-1 0 0 0 0,-1 0 0 0 0,-1-7-50 0 0,-8-22-2865 0 0,-1-1-11574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5.989"/>
    </inkml:context>
    <inkml:brush xml:id="br0">
      <inkml:brushProperty name="width" value="0.025" units="cm"/>
      <inkml:brushProperty name="height" value="0.025" units="cm"/>
      <inkml:brushProperty name="color" value="#004F8B"/>
    </inkml:brush>
  </inkml:definitions>
  <inkml:trace contextRef="#ctx0" brushRef="#br0">9 0 9144 0 0,'-2'2'71'0'0,"1"1"1"0"0,1-1-1 0 0,-1 1 1 0 0,0-1-1 0 0,0 1 1 0 0,1-1-1 0 0,0 1 1 0 0,-1 0-1 0 0,1-1 1 0 0,0 1-1 0 0,0 0 1 0 0,1 1-72 0 0,-2 13 372 0 0,0 0-279 0 0,1 0 1 0 0,0 0-1 0 0,1 0 0 0 0,1 0 0 0 0,1-1 0 0 0,0 1 0 0 0,1-1 0 0 0,3 7-93 0 0,3 14 33 0 0,74 287 684 0 0,-25-103 231 0 0,-44-165-245 0 0,2 0-1 0 0,7 12-702 0 0,-21-56 181 0 0,-3-11-174 0 0,-1-1-1 0 0,1 0 1 0 0,0 0-1 0 0,0 1 1 0 0,0-1-1 0 0,0 0 1 0 0,0 0-1 0 0,-1 1 0 0 0,1-1 1 0 0,0 0-1 0 0,0 0 1 0 0,0 1-1 0 0,-1-1 1 0 0,1 0-1 0 0,0 0 0 0 0,0 0 1 0 0,-1 1-1 0 0,1-1 1 0 0,0 0-1 0 0,0 0 1 0 0,-1 0-1 0 0,1 0 0 0 0,0 0 1 0 0,-1 0-1 0 0,1 0 1 0 0,0 0-1 0 0,0 0 1 0 0,-1 1-1 0 0,1-1 0 0 0,0 0 1 0 0,-1-1-1 0 0,1 1 1 0 0,0 0-1 0 0,-1 0-6 0 0,-2-4-1758 0 0,2 3-7442 0 0</inkml:trace>
  <inkml:trace contextRef="#ctx0" brushRef="#br0" timeOffset="1">109 242 6824 0 0,'3'-1'0'0'0,"1"-2"0"0"0,7-4 0 0 0,7-1 600 0 0,-2 1-8 0 0,-5 3 0 0 0,-5 0 0 0 0,-5 0-256 0 0,2 1 8 0 0,-2 3 0 0 0,-5 4 0 0 0,3 2-248 0 0,-2-5-8 0 0,0 2 0 0 0,-5 9 0 0 0,8-12-8288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5.364"/>
    </inkml:context>
    <inkml:brush xml:id="br0">
      <inkml:brushProperty name="width" value="0.025" units="cm"/>
      <inkml:brushProperty name="height" value="0.025" units="cm"/>
      <inkml:brushProperty name="color" value="#004F8B"/>
    </inkml:brush>
  </inkml:definitions>
  <inkml:trace contextRef="#ctx0" brushRef="#br0">1 0 9744 0 0,'1'1'0'0'0,"3"3"0"0"0,6 7 0 0 0,-6 4 1352 0 0,-4 0 0 0 0,0-15-10696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6.016"/>
    </inkml:context>
    <inkml:brush xml:id="br0">
      <inkml:brushProperty name="width" value="0.025" units="cm"/>
      <inkml:brushProperty name="height" value="0.025" units="cm"/>
      <inkml:brushProperty name="color" value="#004F8B"/>
    </inkml:brush>
  </inkml:definitions>
  <inkml:trace contextRef="#ctx0" brushRef="#br0">1 519 9240 0 0,'1'6'441'0'0,"0"0"-1"0"0,1 0 1 0 0,0 0 0 0 0,0 0 0 0 0,0-1 0 0 0,1 1-1 0 0,0-1 1 0 0,0 1 0 0 0,0-1 0 0 0,1 0 0 0 0,-1 0-1 0 0,3 1-440 0 0,1 4 397 0 0,-7-10-350 0 0,0 0 1 0 0,1 0-1 0 0,-1 0 0 0 0,1 1 0 0 0,-1-1 0 0 0,1 0 0 0 0,-1 0 1 0 0,0 0-1 0 0,1 0 0 0 0,-1 0 0 0 0,1 0 0 0 0,-1 0 0 0 0,1 1 0 0 0,-1-1 1 0 0,1-1-1 0 0,-1 1 0 0 0,0 0 0 0 0,1 0 0 0 0,-1 0 0 0 0,1 0 1 0 0,-1 0-1 0 0,1 0 0 0 0,-1 0 0 0 0,0-1 0 0 0,1 1 0 0 0,-1 0 1 0 0,1 0-1 0 0,-1 0 0 0 0,0-1 0 0 0,1 1 0 0 0,-1 0 0 0 0,0-1 1 0 0,1 1-1 0 0,-1 0 0 0 0,0-1 0 0 0,0 1 0 0 0,1 0 0 0 0,-1-1 1 0 0,0 1-1 0 0,0-1 0 0 0,1 1-47 0 0,11-18 246 0 0,-9 10-248 0 0,0-1 0 0 0,-1 1 0 0 0,0 0 0 0 0,-1-1 0 0 0,1 1 0 0 0,-2-1 0 0 0,1 0 2 0 0,2-22-29 0 0,3-18-198 0 0,-2-39 227 0 0,-3 55-179 0 0,1 0 0 0 0,1 0 0 0 0,2 0 0 0 0,1 0 0 0 0,2-2 179 0 0,-3 19-93 0 0,-1 3 20 0 0,0 0 0 0 0,0 0-1 0 0,2 0 1 0 0,-1 1 0 0 0,2-1 0 0 0,6-8 73 0 0,-6 7-155 0 0,-7 14 152 0 0,0-1 1 0 0,0 0 0 0 0,1 0 0 0 0,-1 1-1 0 0,0-1 1 0 0,1 0 0 0 0,-1 1 0 0 0,0-1-1 0 0,1 0 1 0 0,-1 1 0 0 0,1-1-1 0 0,-1 0 1 0 0,1 1 0 0 0,-1-1 0 0 0,1 1-1 0 0,0-1 1 0 0,-1 1 0 0 0,1 0 0 0 0,0-1-1 0 0,-1 1 1 0 0,1-1 0 0 0,0 1-1 0 0,-1 0 1 0 0,1 0 0 0 0,0-1 0 0 0,0 1-1 0 0,-1 0 1 0 0,1 0 0 0 0,0 0 0 0 0,0 0-1 0 0,-1 0 1 0 0,1 0 0 0 0,0 0-1 0 0,0 0 1 0 0,0 0 2 0 0,0 5 59 0 0,1-1 1 0 0,-1 1-1 0 0,1 0 0 0 0,-2-1 0 0 0,1 1 1 0 0,0 0-1 0 0,-1 2-59 0 0,1-5 43 0 0,-1 25 259 0 0,2 16 204 0 0,-2-41-458 0 0,0-1 1 0 0,1 1 0 0 0,-1-1 0 0 0,0 1 0 0 0,1-1-1 0 0,0 1 1 0 0,-1-1 0 0 0,1 1 0 0 0,0-1-1 0 0,-1 1 1 0 0,1-1 0 0 0,0 0 0 0 0,0 0 0 0 0,0 1-1 0 0,0-1 1 0 0,1 0 0 0 0,-1 0 0 0 0,0 0-1 0 0,0 0 1 0 0,1 0 0 0 0,-1 0 0 0 0,0-1-49 0 0,2 1 81 0 0,0-1 1 0 0,0-1 0 0 0,-1 1-1 0 0,1 0 1 0 0,0-1 0 0 0,0 1-1 0 0,-1-1 1 0 0,1 0 0 0 0,0 0-1 0 0,-1 0 1 0 0,1 0 0 0 0,-1-1-1 0 0,0 1 1 0 0,1-1 0 0 0,-1 1-1 0 0,1-1-81 0 0,4-3 140 0 0,22-14 293 0 0,-25 15-325 0 0,1 0 0 0 0,1 0 1 0 0,-1 1-1 0 0,0 0 0 0 0,1 0 1 0 0,0 0-1 0 0,3 0-108 0 0,-4 1 206 0 0,2 0 166 0 0,-10 9-178 0 0,-10 10-155 0 0,1 0-1 0 0,1 1 0 0 0,0 0 1 0 0,2 1-1 0 0,0 0 1 0 0,0 2-39 0 0,-41 128 182 0 0,32-93-159 0 0,6-1 24 0 0,102-128 93 0 0,-82 68-137 0 0,-1 0 0 0 0,1 1 0 0 0,0 0 0 0 0,0 1 0 0 0,1 0 0 0 0,-1 0 0 0 0,1 1 0 0 0,4-1-3 0 0,-12 2 0 0 0,-1 1 1 0 0,1 0 0 0 0,-1 0-1 0 0,1 0 1 0 0,-1 0 0 0 0,1 0-1 0 0,-1 0 1 0 0,1 0 0 0 0,0 0-1 0 0,-1 0 1 0 0,1 0-1 0 0,-1 0 1 0 0,1 0 0 0 0,-1 0-1 0 0,1 0 1 0 0,-1 1 0 0 0,1-1-1 0 0,-1 0 1 0 0,1 0 0 0 0,-1 1-1 0 0,1-1 1 0 0,-1 0 0 0 0,1 1-1 0 0,-1-1 1 0 0,1 0 0 0 0,-1 1-1 0 0,0-1 1 0 0,1 1 0 0 0,-1-1-1 0 0,0 0 1 0 0,1 1-1 0 0,-1 0 0 0 0,0 0 2 0 0,1 1-1 0 0,-1-1 0 0 0,0 1 1 0 0,1-1-1 0 0,-1 1 0 0 0,0 0 0 0 0,0-1 1 0 0,0 1-1 0 0,0-1 0 0 0,-1 1 1 0 0,1 0-1 0 0,0-1-1 0 0,-14 40 37 0 0,-4-5 65 0 0,-1-1 0 0 0,-20 28-102 0 0,36-58 22 0 0,-1 0 1 0 0,0-1-1 0 0,-1 1 0 0 0,1-1 0 0 0,-1 0 1 0 0,0 0-1 0 0,0-1 0 0 0,0 1 1 0 0,0-1-1 0 0,0 0 0 0 0,-6 2-22 0 0,9-4 1 0 0,0 0-1 0 0,0 0 0 0 0,-1 0 1 0 0,1-1-1 0 0,0 1 1 0 0,-1-1-1 0 0,1 1 0 0 0,0-1 1 0 0,-1 0-1 0 0,1 0 1 0 0,0 0-1 0 0,-1 0 0 0 0,1-1 1 0 0,0 1-1 0 0,-1 0 0 0 0,1-1 1 0 0,0 0-1 0 0,0 1 1 0 0,0-1-1 0 0,-1 0 0 0 0,1 0 1 0 0,0 0-1 0 0,0-1 1 0 0,0 1-1 0 0,0 0 0 0 0,1-1 1 0 0,-1 1-1 0 0,0-1 1 0 0,0 0-1 0 0,1 0 0 0 0,-1 0 0 0 0,1 0-80 0 0,1 1 0 0 0,-1-1 0 0 0,1 1 0 0 0,-1-1 0 0 0,1 1 0 0 0,-1-1 0 0 0,1 0 0 0 0,0 1 0 0 0,0-1 0 0 0,0 0 0 0 0,0 1 0 0 0,0-1 0 0 0,0 0-1 0 0,1 1 1 0 0,-1-1 0 0 0,0 1 0 0 0,1-1 0 0 0,-1 0 0 0 0,1 1 0 0 0,0-1 0 0 0,-1 1 0 0 0,1 0 0 0 0,0-1 0 0 0,0 1 0 0 0,0-1 0 0 0,0 1 0 0 0,0 0 0 0 0,0 0 0 0 0,1 0 0 0 0,-1 0-1 0 0,0 0 1 0 0,1 0 0 0 0,-1 0 0 0 0,0 0 0 0 0,1 0 0 0 0,-1 0 0 0 0,1 1 0 0 0,-1-1 0 0 0,1 1 0 0 0,-1-1 0 0 0,1 1 0 0 0,0 0 0 0 0,0-1 80 0 0,37 14-988 0 0,-17-11 871 0 0,0-1 0 0 0,1 0 0 0 0,20-3 117 0 0,-12 2 146 0 0,-26 1-475 0 0,0-1 0 0 0,1 0 1 0 0,-1 0-1 0 0,1-1 0 0 0,-1 1 1 0 0,2-2 328 0 0,-6 2-11064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6.392"/>
    </inkml:context>
    <inkml:brush xml:id="br0">
      <inkml:brushProperty name="width" value="0.025" units="cm"/>
      <inkml:brushProperty name="height" value="0.025" units="cm"/>
      <inkml:brushProperty name="color" value="#004F8B"/>
    </inkml:brush>
  </inkml:definitions>
  <inkml:trace contextRef="#ctx0" brushRef="#br0">0 4 11152 0 0,'9'-4'1000'0'0,"19"7"939"0"0,-12-2-798 0 0,-11-1-944 0 0,0 0 0 0 0,0 0 1 0 0,0 1-1 0 0,1-1 1 0 0,-1 1-1 0 0,0 0 0 0 0,0 1 1 0 0,0-1-1 0 0,-1 1 1 0 0,1 0-1 0 0,0 0 1 0 0,-1 1-1 0 0,1-1 0 0 0,-1 1 1 0 0,0 0-1 0 0,0 0 1 0 0,0 0-1 0 0,0 1 1 0 0,0-1-1 0 0,-1 1 0 0 0,0 0 1 0 0,1 0-1 0 0,-1 0 1 0 0,-1 1-1 0 0,1-1 1 0 0,1 5-198 0 0,6 14 65 0 0,0-1 1 0 0,-2 1 0 0 0,-1 0 0 0 0,-1 1-1 0 0,0 5-65 0 0,-1-8 258 0 0,-2-3-155 0 0,0 0 0 0 0,0 0 0 0 0,-2 0 0 0 0,0 0 0 0 0,-2 0 0 0 0,1 1 0 0 0,-2-1 0 0 0,-4 15-103 0 0,5-26-173 0 0,-7 25 901 0 0,8-31-802 0 0,-1-1 0 0 0,1 1 0 0 0,0 0 0 0 0,-1-1 0 0 0,1 1 0 0 0,-1 0 0 0 0,1-1 0 0 0,-1 1 0 0 0,1 0 0 0 0,-1-1 0 0 0,0 1 0 0 0,1-1 0 0 0,-1 1 0 0 0,1-1 0 0 0,-1 0 1 0 0,0 1-1 0 0,0-1 0 0 0,1 0 0 0 0,-1 1 0 0 0,0-1 0 0 0,0 0 0 0 0,1 0 0 0 0,-1 1 0 0 0,0-1 0 0 0,0 0 0 0 0,1 0 0 0 0,-1 0 0 0 0,0 0 0 0 0,0 0 0 0 0,0 0 0 0 0,1 0 0 0 0,-1-1 0 0 0,0 1 0 0 0,0 0 0 0 0,1 0 0 0 0,-1-1 74 0 0,0 1-14051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6.760"/>
    </inkml:context>
    <inkml:brush xml:id="br0">
      <inkml:brushProperty name="width" value="0.025" units="cm"/>
      <inkml:brushProperty name="height" value="0.025" units="cm"/>
      <inkml:brushProperty name="color" value="#004F8B"/>
    </inkml:brush>
  </inkml:definitions>
  <inkml:trace contextRef="#ctx0" brushRef="#br0">0 280 11448 0 0,'0'2'269'0'0,"0"0"0"0"0,0 0 1 0 0,1 0-1 0 0,-1 0 1 0 0,0 0-1 0 0,1 0 0 0 0,-1 0 1 0 0,1 0-1 0 0,-1 0 1 0 0,1 0-270 0 0,0-2 89 0 0,-1 1 1 0 0,0-1-1 0 0,1 1 1 0 0,-1-1-1 0 0,0 1 1 0 0,1-1-1 0 0,-1 0 1 0 0,1 1 0 0 0,-1-1-1 0 0,1 0 1 0 0,-1 1-1 0 0,1-1 1 0 0,-1 0-1 0 0,1 0 1 0 0,-1 1 0 0 0,1-1-1 0 0,-1 0 1 0 0,1 0-1 0 0,-1 0 1 0 0,1 0-1 0 0,-1 0 1 0 0,1 0-1 0 0,0 0 1 0 0,-1 0 0 0 0,1 0-1 0 0,-1 0 1 0 0,1 0-1 0 0,-1 0 1 0 0,1 0-1 0 0,-1 0 1 0 0,1 0-1 0 0,0-1-89 0 0,22-6 101 0 0,36-8 420 0 0,-55 14-944 0 0,0 1 0 0 0,1-1 0 0 0,-1 1 0 0 0,0 0 0 0 0,0 1 0 0 0,0-1 0 0 0,4 1 423 0 0,-7 0-10500 0 0</inkml:trace>
  <inkml:trace contextRef="#ctx0" brushRef="#br0" timeOffset="0.499">161 446 9040 0 0,'0'-1'0'0'0,"0"-2"0"0"0,6-5 0 0 0,-1 0 424 0 0,2-3 16 0 0,0-4-8 0 0,-3-15 8 0 0,4-7-208 0 0,3 3 16 0 0,0 4-16 0 0,-2 2 8 0 0,-1 7-248 0 0,-1 1 8 0 0,1 4-8800 0 0</inkml:trace>
  <inkml:trace contextRef="#ctx0" brushRef="#br0" timeOffset="1.499">145 0 9144 0 0,'0'1'0'0'0,"0"3"0"0"0,0 7 0 0 0,4 0 440 0 0,0-3 0 0 0,-1-1 0 0 0,5 41 0 0 0,3 7-56 0 0,0-8 16 0 0,0-11-16 0 0,-5-3 8 0 0,3-10-144 0 0,1-7 0 0 0,1-2-9968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7.236"/>
    </inkml:context>
    <inkml:brush xml:id="br0">
      <inkml:brushProperty name="width" value="0.025" units="cm"/>
      <inkml:brushProperty name="height" value="0.025" units="cm"/>
      <inkml:brushProperty name="color" value="#004F8B"/>
    </inkml:brush>
  </inkml:definitions>
  <inkml:trace contextRef="#ctx0" brushRef="#br0">0 1 10248 0 0,'4'1'71'0'0,"0"1"1"0"0,-1 0 0 0 0,1 0 0 0 0,0 0-1 0 0,-1 0 1 0 0,0 1 0 0 0,0-1 0 0 0,0 1-1 0 0,0 0 1 0 0,0 0 0 0 0,0 0 0 0 0,1 3-72 0 0,-2-4 119 0 0,-1 0 0 0 0,1 0 1 0 0,-1 0-1 0 0,0 0 1 0 0,0 0-1 0 0,0 1 1 0 0,0-1-1 0 0,0 0 1 0 0,0 1-1 0 0,-1-1 0 0 0,1 1 1 0 0,-1-1-1 0 0,0 1 1 0 0,0-1-1 0 0,0 1 1 0 0,0-1-1 0 0,0 1 1 0 0,0-1-1 0 0,-1 1 0 0 0,1-1 1 0 0,-1 1-120 0 0,0 1 94 0 0,0 0-1 0 0,0 0 1 0 0,0 0 0 0 0,1-1-1 0 0,-1 1 1 0 0,1 0 0 0 0,0 0-1 0 0,0 0 1 0 0,0 0 0 0 0,1 0-1 0 0,0 1-93 0 0,-1-3 8 0 0,0-1-1 0 0,0 0 0 0 0,1 0 0 0 0,-1 0 1 0 0,0 0-1 0 0,1 0 0 0 0,-1 0 0 0 0,1 0 1 0 0,0 0-1 0 0,-1-1 0 0 0,1 1 1 0 0,0 0-1 0 0,-1 0 0 0 0,1 0 0 0 0,0 0 1 0 0,0-1-1 0 0,0 1 0 0 0,-1 0 1 0 0,1-1-1 0 0,0 1 0 0 0,0-1 0 0 0,0 1 1 0 0,0-1-1 0 0,0 0 0 0 0,0 1 0 0 0,0-1 1 0 0,0 0-1 0 0,1 1 0 0 0,-1-1 1 0 0,0 0-1 0 0,0 0 0 0 0,0 0 0 0 0,0 0 1 0 0,0 0-1 0 0,0 0 0 0 0,0-1 1 0 0,0 1-1 0 0,0 0 0 0 0,0 0 0 0 0,0-1 1 0 0,0 1-1 0 0,1-1-7 0 0,9-2 20 0 0,-4 0-11 0 0,0 0 0 0 0,0 1-1 0 0,0 0 1 0 0,0 1 0 0 0,1 0 0 0 0,-1 0-1 0 0,1 0 1 0 0,-1 1 0 0 0,1 0 0 0 0,-1 0-1 0 0,1 1 1 0 0,-1 0-9 0 0,-4 0 11 0 0,-1-1-1 0 0,1 1 1 0 0,-1 0 0 0 0,0-1-1 0 0,1 1 1 0 0,-1 0-1 0 0,0 1 1 0 0,1-1 0 0 0,-1 0-1 0 0,0 1 1 0 0,0-1 0 0 0,0 1-1 0 0,0-1 1 0 0,-1 1-1 0 0,1 0 1 0 0,0 0 0 0 0,-1 0-1 0 0,1 0 1 0 0,-1 0-1 0 0,1 0 1 0 0,-1 1 0 0 0,0-1-1 0 0,0 0 1 0 0,0 0 0 0 0,-1 1-1 0 0,1-1 1 0 0,0 1-1 0 0,-1-1 1 0 0,1 1 0 0 0,-1-1-1 0 0,0 1 1 0 0,0-1-1 0 0,0 1 1 0 0,0-1 0 0 0,-1 2-11 0 0,-1 10 138 0 0,0 1 0 0 0,-1-1 0 0 0,-1 0 0 0 0,0 0 0 0 0,-6 10-138 0 0,4-6 86 0 0,1-6-13 0 0,0 0 0 0 0,0-1 0 0 0,-1 1-1 0 0,0-1 1 0 0,-4 4-73 0 0,6-9 40 0 0,0-1 1 0 0,0 0-1 0 0,-1 0 0 0 0,1-1 0 0 0,-1 1 0 0 0,0-1 0 0 0,0 0 0 0 0,-1 0 0 0 0,1-1 0 0 0,-1 0 0 0 0,-2 2-40 0 0,6-5 3 0 0,1 0 0 0 0,-1 0 0 0 0,1 0 0 0 0,0 0 0 0 0,-1 0 0 0 0,1 0 0 0 0,-1 0 0 0 0,1 0 0 0 0,-1 0 0 0 0,1-1 0 0 0,-1 1 0 0 0,1 0 0 0 0,0-1 0 0 0,-1 1 0 0 0,1-1 0 0 0,0 0 0 0 0,-1 1 0 0 0,1-1 0 0 0,0 0 0 0 0,0 0 0 0 0,0 0 0 0 0,-1 0 0 0 0,1 0 0 0 0,0 0 0 0 0,0 0 0 0 0,1 0 0 0 0,-2-1-3 0 0,-2-4-18 0 0,-1 1 1 0 0,1-1 0 0 0,0-1-1 0 0,1 1 1 0 0,-2-2 17 0 0,4 5-17 0 0,-6-9-243 0 0,2 1-1 0 0,-1-1 1 0 0,2-1 0 0 0,-1 1 0 0 0,2 0 0 0 0,0-1 0 0 0,0 0-1 0 0,1 0 1 0 0,0-6 260 0 0,0-4-727 0 0,1 19 472 0 0,0 0-1 0 0,1 1 1 0 0,0-1-1 0 0,-1 0 1 0 0,1 1-1 0 0,1-1 1 0 0,-1 0-1 0 0,0 1 1 0 0,1-1-1 0 0,0 0 1 0 0,1-2 255 0 0,-2-10-856 0 0,0 15 878 0 0,0 1 0 0 0,0 0-1 0 0,0-1 1 0 0,-1 1 0 0 0,1-1-1 0 0,0 1 1 0 0,0 0-1 0 0,0-1 1 0 0,0 1 0 0 0,0-1-1 0 0,0 1 1 0 0,0 0 0 0 0,0-1-1 0 0,0 1 1 0 0,0-1-1 0 0,0 1 1 0 0,0 0 0 0 0,0-1-1 0 0,0 1 1 0 0,0-1 0 0 0,1 1-1 0 0,-1 0 1 0 0,0-1-1 0 0,0 1 1 0 0,0-1 0 0 0,1 1-1 0 0,-1 0 1 0 0,0-1 0 0 0,0 1-1 0 0,1 0 1 0 0,-1 0-1 0 0,0-1 1 0 0,1 1 0 0 0,-1 0-1 0 0,0 0 1 0 0,1-1 0 0 0,-1 1-1 0 0,0 0 1 0 0,1 0 0 0 0,-1 0-1 0 0,1-1 1 0 0,-1 1-1 0 0,0 0 1 0 0,1 0-22 0 0,0 0 87 0 0,0 0 0 0 0,1 0 0 0 0,-1 0 0 0 0,0 1-1 0 0,0-1 1 0 0,0 0 0 0 0,1 0 0 0 0,-1 1 0 0 0,0-1 0 0 0,0 1 0 0 0,0-1 0 0 0,0 1 0 0 0,0-1-1 0 0,0 1 1 0 0,0 0 0 0 0,0 0 0 0 0,0-1 0 0 0,0 1 0 0 0,0 0 0 0 0,0 0 0 0 0,-1 0 0 0 0,1 0 0 0 0,0 0-1 0 0,-1 0 1 0 0,1 0 0 0 0,0 0 0 0 0,-1 1-87 0 0,18 39 444 0 0,-11-21-162 0 0,17 32 463 0 0,-3 1-1 0 0,11 46-744 0 0,94 371 2252 0 0,-40-181-1322 0 0,-38-138-155 0 0,21 121-775 0 0,-49-175-2450 0 0,-18-88-9907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7.916"/>
    </inkml:context>
    <inkml:brush xml:id="br0">
      <inkml:brushProperty name="width" value="0.025" units="cm"/>
      <inkml:brushProperty name="height" value="0.025" units="cm"/>
      <inkml:brushProperty name="color" value="#004F8B"/>
    </inkml:brush>
  </inkml:definitions>
  <inkml:trace contextRef="#ctx0" brushRef="#br0">0 29 14776 0 0,'7'10'226'0'0,"-1"2"0"0"0,0-1-1 0 0,-1 1 1 0 0,1 2-226 0 0,14 29 559 0 0,-20-43-558 0 0,1 1-1 0 0,0 0 1 0 0,-1 0-1 0 0,1-1 1 0 0,0 1 0 0 0,0 0-1 0 0,-1-1 1 0 0,1 1-1 0 0,0-1 1 0 0,0 1 0 0 0,0-1-1 0 0,0 1 1 0 0,0-1-1 0 0,0 0 1 0 0,0 1-1 0 0,0-1 1 0 0,0 0 0 0 0,0 0-1 0 0,0 0 1 0 0,0 0-1 0 0,0 0 1 0 0,0 0 0 0 0,0 0-1 0 0,0 0 1 0 0,0 0-1 0 0,0 0 1 0 0,0-1-1 0 0,0 1 1 0 0,0 0 0 0 0,0-1-1 0 0,0 1 1 0 0,0-1-1 0 0,0 1 1 0 0,0-1 0 0 0,-1 1-1 0 0,1-1 1 0 0,0 0-1 0 0,0 0 0 0 0,32-24-171 0 0,-33 24 164 0 0,91-96-858 0 0,-90 96 845 0 0,0 0-1 0 0,1 0 1 0 0,-1 0 0 0 0,0 0-1 0 0,1 0 1 0 0,-1 1 0 0 0,1-1-1 0 0,-1 1 1 0 0,1-1 0 0 0,-1 1-1 0 0,1-1 1 0 0,0 1 20 0 0,5 3-100 0 0,-7 10 61 0 0,-8 8 83 0 0,-1-1-1 0 0,0 0 1 0 0,-1-1-1 0 0,-7 8-43 0 0,2-1 330 0 0,-12 27-330 0 0,14-24 199 0 0,1-3 55 0 0,1 0 1 0 0,1 1-1 0 0,1 0 0 0 0,2 0 1 0 0,-1 6-255 0 0,7-3 419 0 0,3-16-89 0 0,-2-13-320 0 0,1-1 0 0 0,-1 0 0 0 0,0 0-1 0 0,0 0 1 0 0,0 0 0 0 0,0 1 0 0 0,0-1 0 0 0,0 0 0 0 0,1 0 0 0 0,-1 0 0 0 0,0 0 0 0 0,0 0 0 0 0,0 1 0 0 0,0-1 0 0 0,1 0-1 0 0,-1 0 1 0 0,0 0 0 0 0,0 0 0 0 0,0 0 0 0 0,1 0 0 0 0,-1 0 0 0 0,0 0 0 0 0,0 0 0 0 0,0 0 0 0 0,1 0 0 0 0,-1 0 0 0 0,0 0 0 0 0,0 0-1 0 0,0 0 1 0 0,1 0 0 0 0,-1 0 0 0 0,0 0 0 0 0,0 0 0 0 0,0 0 0 0 0,1 0 0 0 0,-1 0 0 0 0,0 0 0 0 0,0 0 0 0 0,0-1 0 0 0,1 1 0 0 0,-1 0-1 0 0,0 0 1 0 0,0 0 0 0 0,0 0 0 0 0,0 0 0 0 0,1-1-10 0 0,2-3 89 0 0,1 0-1 0 0,0 0 1 0 0,-1-1-1 0 0,0 0 1 0 0,0 0-1 0 0,0 0 1 0 0,-1 0-1 0 0,1 0 1 0 0,-1 0 0 0 0,-1-1-1 0 0,1 1 1 0 0,0-5-89 0 0,4-8 138 0 0,8-21 95 0 0,1 1-1 0 0,2 0 1 0 0,18-27-233 0 0,30-38 96 0 0,-63 99-162 0 0,5-4-464 0 0,-6 9 526 0 0,0-1 0 0 0,0 1 0 0 0,0-1 0 0 0,0 1 0 0 0,0-1 0 0 0,0 1 0 0 0,0 0 0 0 0,0 0 0 0 0,-1-1 0 0 0,1 1 0 0 0,0 0 0 0 0,-1 0 0 0 0,1 0 0 0 0,0 0 0 0 0,-1 1 4 0 0,9 11 21 0 0,-6-8-2 0 0,1 0 0 0 0,-1 0 0 0 0,1 0 0 0 0,0 0 0 0 0,0 0 0 0 0,0-1 0 0 0,1 0 0 0 0,0 0 0 0 0,0 0 0 0 0,0 0 0 0 0,2 0-19 0 0,0-6-2392 0 0,-7 2-9895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8.253"/>
    </inkml:context>
    <inkml:brush xml:id="br0">
      <inkml:brushProperty name="width" value="0.025" units="cm"/>
      <inkml:brushProperty name="height" value="0.025" units="cm"/>
      <inkml:brushProperty name="color" value="#004F8B"/>
    </inkml:brush>
  </inkml:definitions>
  <inkml:trace contextRef="#ctx0" brushRef="#br0">1 232 10448 0 0,'35'-29'4188'0'0,"-25"22"-4007"0"0,0-1-1 0 0,-1-1 1 0 0,4-3-181 0 0,14-13 397 0 0,0 0 0 0 0,22-13-397 0 0,13-11 61 0 0,-59 46-74 0 0,1-1 1 0 0,0 1-1 0 0,1 0 0 0 0,-1 1 1 0 0,0-1-1 0 0,1 1 0 0 0,0-1 1 0 0,0 1-1 0 0,-1 1 0 0 0,6-2 13 0 0,-9 3-36 0 0,-1 0-10 0 0,0 0-1 0 0,0 0-1956 0 0,0 0-7843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58.692"/>
    </inkml:context>
    <inkml:brush xml:id="br0">
      <inkml:brushProperty name="width" value="0.025" units="cm"/>
      <inkml:brushProperty name="height" value="0.025" units="cm"/>
      <inkml:brushProperty name="color" value="#004F8B"/>
    </inkml:brush>
  </inkml:definitions>
  <inkml:trace contextRef="#ctx0" brushRef="#br0">53 1 10544 0 0,'-1'0'79'0'0,"1"0"1"0"0,0 0-1 0 0,-1 0 1 0 0,1 0-1 0 0,-1 0 1 0 0,1 0-1 0 0,0 0 1 0 0,-1 0 0 0 0,1 0-1 0 0,0 0 1 0 0,-1 0-1 0 0,1 0 1 0 0,0 0-1 0 0,-1 0 1 0 0,1 1-1 0 0,0-1 1 0 0,-1 0-1 0 0,1 0 1 0 0,0 0-1 0 0,0 1 1 0 0,-1-1 0 0 0,1 0-1 0 0,0 0 1 0 0,0 0-1 0 0,-1 1 1 0 0,1-1-1 0 0,0 0 1 0 0,0 1-1 0 0,0-1 1 0 0,-1 0-1 0 0,1 1 1 0 0,0-1-80 0 0,-2 1 972 0 0,2-1-958 0 0,0 0 0 0 0,0 0 0 0 0,0 0 0 0 0,0 0-1 0 0,0 0 1 0 0,-1 0 0 0 0,1 0 0 0 0,0 0 0 0 0,0 0 0 0 0,0 0 0 0 0,0 0 0 0 0,0 0-1 0 0,0 0 1 0 0,-1 0 0 0 0,1 0 0 0 0,0 0 0 0 0,0 0 0 0 0,0 0 0 0 0,0 0-1 0 0,0 0 1 0 0,0 0 0 0 0,-1 0 0 0 0,1 0 0 0 0,0 1 0 0 0,0-1 0 0 0,0 0 0 0 0,0 0-1 0 0,0 0 1 0 0,0 0 0 0 0,0 0 0 0 0,0 0 0 0 0,0 0 0 0 0,0 1 0 0 0,0-1 0 0 0,0 0-1 0 0,0 0 1 0 0,0 0 0 0 0,0 0 0 0 0,0 0 0 0 0,0 0 0 0 0,0 1 0 0 0,0-1 0 0 0,0 0-1 0 0,0 0 1 0 0,0 0 0 0 0,0 0 0 0 0,0 0 0 0 0,0 0 0 0 0,0 1 0 0 0,0-1 0 0 0,0 0-1 0 0,0 0 1 0 0,0 0 0 0 0,0 0-14 0 0,3 13 290 0 0,25 119 2768 0 0,-3 15-3058 0 0,-22-111 570 0 0,-1 1 0 0 0,-2 0 0 0 0,-1 0 0 0 0,-7 35-570 0 0,5-46 262 0 0,2-17-149 0 0,0 1 0 0 0,-1-1-1 0 0,0 1 1 0 0,0-1-1 0 0,-4 7-112 0 0,5-12-63 0 0,-5 11 331 0 0,0-2 0 0 0,0 1 0 0 0,-2 1-268 0 0,5-11-236 0 0,1-1 1 0 0,-1 1-1 0 0,0 0 1 0 0,0-1-1 0 0,0 1 1 0 0,-1-1-1 0 0,1 0 1 0 0,-1 0 0 0 0,1-1-1 0 0,-1 1 1 0 0,0-1-1 0 0,0 1 236 0 0,2-3-13706 0 0</inkml:trace>
  <inkml:trace contextRef="#ctx0" brushRef="#br0" timeOffset="1">232 352 14272 0 0,'8'0'116'0'0,"-1"1"0"0"0,0 1 0 0 0,0-1 0 0 0,0 1 0 0 0,-1 0 1 0 0,1 1-1 0 0,0 0 0 0 0,-1 0 0 0 0,0 0 0 0 0,5 4-116 0 0,14 9 2849 0 0,20 17-2849 0 0,-43-31 61 0 0,4 3 202 0 0,-1 0-1 0 0,0 1 0 0 0,0-1 0 0 0,0 1 0 0 0,-1 1 0 0 0,0-1 0 0 0,3 6-262 0 0,17 25 1397 0 0,-17-33-1065 0 0,-3-4-2766 0 0,-4 0-11479 0 0</inkml:trace>
  <inkml:trace contextRef="#ctx0" brushRef="#br0" timeOffset="2">613 413 13464 0 0,'-3'0'0'0'0,"2"0"0"0"0,-4 0 0 0 0,5 0-10104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6:36.534"/>
    </inkml:context>
    <inkml:brush xml:id="br0">
      <inkml:brushProperty name="width" value="0.025" units="cm"/>
      <inkml:brushProperty name="height" value="0.025" units="cm"/>
      <inkml:brushProperty name="color" value="#004F8B"/>
    </inkml:brush>
  </inkml:definitions>
  <inkml:trace contextRef="#ctx0" brushRef="#br0">674 1080 7432 0 0,'-9'1'239'0'0,"0"-1"0"0"0,0-1-1 0 0,0 1 1 0 0,0-1 0 0 0,0-1 0 0 0,0 0 0 0 0,1 0 0 0 0,-1-1 0 0 0,1 0 0 0 0,0 0 0 0 0,-6-3-239 0 0,-13-8 275 0 0,1 0 0 0 0,1-2 1 0 0,0-1-1 0 0,1 0 1 0 0,1-2-1 0 0,0-1 0 0 0,2-1 1 0 0,0-1-1 0 0,-12-18-275 0 0,-67-100 510 0 0,72 102-482 0 0,-2 0 0 0 0,-5-3-28 0 0,-23-28 77 0 0,36 44-21 0 0,16 19-8 0 0,0-1-1 0 0,1 1 1 0 0,0-1 0 0 0,0 0 0 0 0,0-1 0 0 0,1 0-48 0 0,3 5 31 0 0,-1 0-1 0 0,1 0 1 0 0,0-1 0 0 0,1 1-1 0 0,-1 0 1 0 0,1-1-1 0 0,-1 1 1 0 0,1 0 0 0 0,0-1-1 0 0,0 1 1 0 0,1 0 0 0 0,-1-1-1 0 0,1 1 1 0 0,-1 0 0 0 0,1-1-1 0 0,0 1 1 0 0,0 0 0 0 0,1 0-31 0 0,7-17 58 0 0,0 2 0 0 0,2-1 0 0 0,0 1 1 0 0,14-15-59 0 0,-4 3 76 0 0,-5 11 6 0 0,0 0 1 0 0,1 2-1 0 0,1 0 1 0 0,0 0-1 0 0,1 2 1 0 0,18-11-83 0 0,-21 15 88 0 0,1 1 0 0 0,1 1 0 0 0,0 0 0 0 0,0 2 0 0 0,0 0 0 0 0,7-1-88 0 0,36-9 512 0 0,21 0-512 0 0,-30 6 209 0 0,9 2 142 0 0,2 2 1 0 0,-1 3 0 0 0,34 3-352 0 0,-66 1 86 0 0,23-1 22 0 0,1 3 1 0 0,-1 2-1 0 0,0 2 0 0 0,0 3 0 0 0,0 2 0 0 0,-1 2 0 0 0,0 3-108 0 0,23 12-16 0 0,-1 5-1 0 0,-1 2 0 0 0,-2 3 0 0 0,-2 4 0 0 0,8 9 17 0 0,-66-44-4 0 0,0 1-1 0 0,-1 0 0 0 0,0 0 0 0 0,0 1 0 0 0,-1 0 0 0 0,0 1 0 0 0,0 0 0 0 0,-2 0 0 0 0,1 1 0 0 0,1 3 5 0 0,-8-11-3 0 0,1 0 0 0 0,-1 1 0 0 0,0-1 0 0 0,0 1 0 0 0,0-1 0 0 0,-1 1 0 0 0,1-1 0 0 0,-1 1 0 0 0,0 0 0 0 0,0-1 0 0 0,0 1 0 0 0,0 0 0 0 0,0-1 0 0 0,-1 1 0 0 0,0-1 0 0 0,0 1 0 0 0,0-1 0 0 0,0 1 0 0 0,0-1 0 0 0,-1 0 0 0 0,0 0 0 0 0,0 1 3 0 0,-7 11-20 0 0,0-1-1 0 0,-1 0 0 0 0,0-1 1 0 0,-5 4 20 0 0,-4 6-11 0 0,-78 94 147 0 0,79-97-82 0 0,-2-1 0 0 0,0-1 0 0 0,0-1 0 0 0,-16 9-54 0 0,-3-3 445 0 0,-1-2 0 0 0,-1-2 1 0 0,-37 13-446 0 0,66-28 80 0 0,-60 27 883 0 0,-50 29-963 0 0,93-47 190 0 0,-1 0 0 0 0,0-3 1 0 0,-21 6-191 0 0,-7 1 274 0 0,11-6 82 0 0,44-11-332 0 0,-1 1-1 0 0,1-1 1 0 0,-1 0 0 0 0,1 0 0 0 0,0 0 0 0 0,-1-1 0 0 0,1 1 0 0 0,0-1 0 0 0,-1 1 0 0 0,1-1 0 0 0,0 0 0 0 0,-2-1-24 0 0,2-1-2731 0 0,2 2-11004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6:38.097"/>
    </inkml:context>
    <inkml:brush xml:id="br0">
      <inkml:brushProperty name="width" value="0.025" units="cm"/>
      <inkml:brushProperty name="height" value="0.025" units="cm"/>
      <inkml:brushProperty name="color" value="#004F8B"/>
    </inkml:brush>
  </inkml:definitions>
  <inkml:trace contextRef="#ctx0" brushRef="#br0">467 832 2904 0 0,'-18'7'72'0'0,"-6"1"301"0"0,1 2 1 0 0,-5 4-374 0 0,25-13 87 0 0,0 0 0 0 0,0 0 0 0 0,0 0 0 0 0,0 0 0 0 0,-1 0 0 0 0,1 0 0 0 0,0-1 0 0 0,0 1-1 0 0,-1-1 1 0 0,1 0 0 0 0,0 0 0 0 0,0-1 0 0 0,-1 1 0 0 0,1-1 0 0 0,0 1 0 0 0,0-1 0 0 0,0 0 0 0 0,0 0 0 0 0,0 0 0 0 0,0-1 0 0 0,0 1 0 0 0,-1-1-87 0 0,-8-5 325 0 0,-1-1-1 0 0,1-1 0 0 0,0 0 0 0 0,-4-4-324 0 0,1 0-123 0 0,-23-17 292 0 0,-29-31-169 0 0,56 50 96 0 0,0-1-1 0 0,1-1 0 0 0,1 0 1 0 0,0 0-1 0 0,0-1 0 0 0,1 0 0 0 0,-2-8-95 0 0,5 11 88 0 0,0 1 35 0 0,1 0 0 0 0,0 0 0 0 0,1-1 0 0 0,0 1 0 0 0,0-1 0 0 0,0-8-123 0 0,-1-9 265 0 0,2 22-201 0 0,1 0-1 0 0,0 0 1 0 0,1 0 0 0 0,-1 0 0 0 0,1 0-1 0 0,0 0 1 0 0,1 0 0 0 0,0 0-1 0 0,0-1-63 0 0,2-9 163 0 0,2 0-1 0 0,0 1 1 0 0,0 0-1 0 0,2 0 1 0 0,6-12-163 0 0,-7 18 82 0 0,0 0 1 0 0,0 0-1 0 0,1 1 1 0 0,0 0-1 0 0,1 0 1 0 0,-1 1-1 0 0,2 0 1 0 0,-1 0-1 0 0,5-2-82 0 0,26-15 688 0 0,35-15-688 0 0,-44 23 159 0 0,4 2 43 0 0,0 1 0 0 0,1 2 0 0 0,1 1 0 0 0,-1 2 0 0 0,11-1-202 0 0,8-2 184 0 0,321-53 666 0 0,-312 54-720 0 0,0 4 104 0 0,0 2-1 0 0,23 4-233 0 0,-78 0 17 0 0,33 2 99 0 0,1 2 0 0 0,-1 2 0 0 0,-1 1-1 0 0,0 2 1 0 0,0 2 0 0 0,0 2 0 0 0,28 14-116 0 0,-55-21 51 0 0,-1 0 0 0 0,0 1 0 0 0,0 1 0 0 0,0 0 0 0 0,-1 0 0 0 0,10 10-51 0 0,11 14 351 0 0,13 17-351 0 0,-42-45 20 0 0,7 7 6 0 0,0 0-1 0 0,-1 1 0 0 0,-1 0 0 0 0,0 1 1 0 0,0 0-1 0 0,-2 0 0 0 0,2 3-25 0 0,-6-10 14 0 0,0 0-1 0 0,0 0 0 0 0,-1 0 0 0 0,1 0 0 0 0,-1 1 0 0 0,-1-1 0 0 0,1 0 0 0 0,-1 1 0 0 0,0-1 0 0 0,-1 1 1 0 0,1-1-1 0 0,-1 0 0 0 0,0 1 0 0 0,-1-1 0 0 0,0 0 0 0 0,0 0 0 0 0,-2 4-13 0 0,-58 111 169 0 0,21-45-99 0 0,20-35 147 0 0,-1-1 0 0 0,-2-1 0 0 0,-1-1 0 0 0,-2-1 0 0 0,-2-2 0 0 0,-1 0-1 0 0,-19 14-216 0 0,32-36 133 0 0,0 0 0 0 0,0-1 0 0 0,-1-1 0 0 0,-1-1 0 0 0,-10 5-133 0 0,-18 5 671 0 0,-37 10-671 0 0,42-20 254 0 0,-1-1-1 0 0,0-2 1 0 0,0-1-1 0 0,-15-2-253 0 0,-43 5 305 0 0,52-4-38 0 0,-1-1-1 0 0,-41-4-266 0 0,63-2 140 0 0,1 0 0 0 0,-1-2 0 0 0,1-1 0 0 0,0-1 0 0 0,-23-9-140 0 0,32 7 188 0 0,1 0 0 0 0,0-2 0 0 0,0 0-1 0 0,1 0 1 0 0,-2-3-188 0 0,-31-24 727 0 0,29 30-347 0 0,20 6-374 0 0,-1 1 1 0 0,1 0-1 0 0,0 0 1 0 0,-1 0-1 0 0,1 0 1 0 0,-1 0-1 0 0,1 0 1 0 0,0 0-1 0 0,-1-1 1 0 0,1 1-1 0 0,-1 0 1 0 0,1 1-1 0 0,0-1 1 0 0,-1 0 0 0 0,1 0-1 0 0,-1 0 1 0 0,1 0-1 0 0,0 0 1 0 0,-1 0-1 0 0,1 0 1 0 0,-1 0-1 0 0,1 1 1 0 0,0-1-1 0 0,-1 0 1 0 0,1 0-1 0 0,0 1 1 0 0,-1-1-1 0 0,1 0 1 0 0,0 0-1 0 0,0 1 1 0 0,-1-1-1 0 0,1 0 1 0 0,0 1 0 0 0,0-1-1 0 0,0 0 1 0 0,-1 1-7 0 0,-5 5-3181 0 0,5-5-11830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6.376"/>
    </inkml:context>
    <inkml:brush xml:id="br0">
      <inkml:brushProperty name="width" value="0.025" units="cm"/>
      <inkml:brushProperty name="height" value="0.025" units="cm"/>
      <inkml:brushProperty name="color" value="#004F8B"/>
    </inkml:brush>
  </inkml:definitions>
  <inkml:trace contextRef="#ctx0" brushRef="#br0">1 38 6928 0 0,'8'1'192'0'0,"-7"-1"-166"0"0,-1 0 1 0 0,1 0-1 0 0,-1 1 1 0 0,1-1-1 0 0,-1 0 1 0 0,1 0-1 0 0,-1 0 1 0 0,0 0-1 0 0,1 0 1 0 0,-1-1-1 0 0,1 1 0 0 0,-1 0 1 0 0,1 0-1 0 0,-1 0 1 0 0,0 0-1 0 0,1 0 1 0 0,-1-1-1 0 0,1 1 1 0 0,-1 0-1 0 0,0 0 1 0 0,1 0-1 0 0,-1-1 1 0 0,0 1-1 0 0,1 0 1 0 0,-1-1-1 0 0,0 1 1 0 0,1 0-1 0 0,-1-1 1 0 0,0 1-27 0 0,5-4 121 0 0,1 0 0 0 0,-1 0 0 0 0,1 1 0 0 0,-1 0 0 0 0,1 0 1 0 0,0 0-1 0 0,0 1 0 0 0,0 0 0 0 0,0 0 0 0 0,1 1 0 0 0,-1-1 0 0 0,0 2 1 0 0,1-1-1 0 0,0 0-121 0 0,-6 2 11 0 0,0-1 1 0 0,0 1-1 0 0,0-1 1 0 0,0 1-1 0 0,0-1 1 0 0,0 1-1 0 0,-1 0 1 0 0,1-1-1 0 0,0 1 1 0 0,0 0-1 0 0,0 0 1 0 0,-1-1-1 0 0,1 1 1 0 0,0 0-1 0 0,-1 0 1 0 0,1 0 0 0 0,-1 0-1 0 0,1 0 1 0 0,-1 0-1 0 0,1 0 1 0 0,-1 0-1 0 0,0 0 1 0 0,0 0-1 0 0,1 0 1 0 0,-1 0-1 0 0,0 0 1 0 0,0 1-12 0 0,2 29-1491 0 0,-2-29-4521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6:40.579"/>
    </inkml:context>
    <inkml:brush xml:id="br0">
      <inkml:brushProperty name="width" value="0.025" units="cm"/>
      <inkml:brushProperty name="height" value="0.025" units="cm"/>
      <inkml:brushProperty name="color" value="#004F8B"/>
    </inkml:brush>
  </inkml:definitions>
  <inkml:trace contextRef="#ctx0" brushRef="#br0">61 937 10544 0 0,'-11'-20'439'0'0,"1"-1"-1"0"0,1 1 1 0 0,1-2 0 0 0,0 1 0 0 0,-2-15-439 0 0,8 28 146 0 0,1-1-1 0 0,0 1 1 0 0,0 0 0 0 0,1-1-1 0 0,0 1 1 0 0,1 0 0 0 0,0 0-1 0 0,0-1 1 0 0,0 1 0 0 0,1 0-1 0 0,0 0 1 0 0,1 0 0 0 0,0 0-1 0 0,0 1 1 0 0,1-1 0 0 0,0 1-1 0 0,1-1-145 0 0,31-45 1558 0 0,27-27-1558 0 0,-4 5 285 0 0,-36 46-283 0 0,0 0-1 0 0,3 1 1 0 0,0 1 0 0 0,1 1 0 0 0,2 2 0 0 0,0 1 0 0 0,2 1-1 0 0,22-11-1 0 0,29-12 75 0 0,2 4-1 0 0,2 4 0 0 0,33-7-74 0 0,-90 36 17 0 0,1 1 1 0 0,0 1-1 0 0,0 1 0 0 0,8 1-17 0 0,122-2 52 0 0,-158 6-52 0 0,34 1 3 0 0,-1 1-1 0 0,1 2 0 0 0,16 4-2 0 0,103 28 9 0 0,-119-27-9 0 0,0 0-28 0 0,0 2-1 0 0,-1 1 0 0 0,8 6 29 0 0,-28-11-15 0 0,0 0 0 0 0,-1 1 0 0 0,0 1 0 0 0,0 1 1 0 0,-1 0-1 0 0,-1 0 0 0 0,1 1 0 0 0,5 8 15 0 0,-8-7-27 0 0,-1 0 0 0 0,0 1 0 0 0,-1 0 1 0 0,0 0-1 0 0,-1 1 0 0 0,-1 0 0 0 0,0 0 0 0 0,-1 0 0 0 0,0 1 0 0 0,-1 0 0 0 0,0 5 27 0 0,-2-11-2 0 0,-1 0 0 0 0,0 0-1 0 0,0 0 1 0 0,-1 0 0 0 0,0 0-1 0 0,-1 0 1 0 0,0 0 0 0 0,0 0-1 0 0,-1 0 1 0 0,0 0 0 0 0,-1-1-1 0 0,0 1 1 0 0,0-1 0 0 0,-1 0-1 0 0,0 1 1 0 0,0-2 0 0 0,-1 1-1 0 0,0 0 1 0 0,-6 5 2 0 0,-5 4 17 0 0,-2 0 0 0 0,0-1 1 0 0,-1-2-1 0 0,0 0 0 0 0,-1 0-17 0 0,-107 59 350 0 0,116-67-298 0 0,-54 30 194 0 0,-65 34 225 0 0,103-58-324 0 0,-1 0 1 0 0,0-2 0 0 0,-27 6-148 0 0,-4-3 265 0 0,0-2 0 0 0,-20-1-265 0 0,49-8 112 0 0,0-1-1 0 0,1-1 1 0 0,-1-2-1 0 0,0-1 1 0 0,-21-5-112 0 0,16-2 132 0 0,1-1-1 0 0,0-2 1 0 0,1-1 0 0 0,1-2-1 0 0,0-1 1 0 0,1-2-1 0 0,-7-6-131 0 0,10 7 176 0 0,10 7 88 0 0,0-1-1 0 0,-11-10-263 0 0,2 0 180 0 0,18 15-97 0 0,0 0 0 0 0,1 0 0 0 0,-1-1 0 0 0,2 0 0 0 0,-1-1 0 0 0,1 0 0 0 0,0-1-83 0 0,-28-35 695 0 0,31 41-510 0 0,4 4-243 0 0,1 0-1 0 0,-1 0 1 0 0,0 0-1 0 0,0 0 1 0 0,0 0-1 0 0,0 0 1 0 0,0 0-1 0 0,0 0 1 0 0,0 0-1 0 0,0 0 1 0 0,0 0-1 0 0,0 0 1 0 0,0 0-1 0 0,0 0 1 0 0,1-1-1 0 0,-1 1 1 0 0,0 0-1 0 0,0 0 1 0 0,0 0-1 0 0,0 0 1 0 0,0 0-1 0 0,0 0 1 0 0,0 0-1 0 0,0 0 1 0 0,0 0-1 0 0,0 0 1 0 0,0 0-1 0 0,0-1 1 0 0,0 1-1 0 0,0 0 1 0 0,0 0-1 0 0,0 0 1 0 0,0 0-1 0 0,0 0 1 0 0,0 0-1 0 0,0 0 1 0 0,0 0-1 0 0,0 0 1 0 0,0 0 0 0 0,0-1-1 0 0,0 1 1 0 0,0 0-1 0 0,0 0 1 0 0,0 0-1 0 0,-1 0 1 0 0,1 0-1 0 0,0 0 59 0 0,1 0-14386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6:41.554"/>
    </inkml:context>
    <inkml:brush xml:id="br0">
      <inkml:brushProperty name="width" value="0.025" units="cm"/>
      <inkml:brushProperty name="height" value="0.025" units="cm"/>
      <inkml:brushProperty name="color" value="#004F8B"/>
    </inkml:brush>
  </inkml:definitions>
  <inkml:trace contextRef="#ctx0" brushRef="#br0">364 793 6632 0 0,'-2'-2'92'0'0,"1"0"1"0"0,-1-1 0 0 0,1 1-1 0 0,0-1 1 0 0,0 0-1 0 0,0 1 1 0 0,0-1 0 0 0,0 0-1 0 0,0 1 1 0 0,1-1-1 0 0,-1-2-92 0 0,-2-34 1699 0 0,5 18-761 0 0,0 1 0 0 0,1 0 1 0 0,4-12-939 0 0,-3 14-68 0 0,1-3 75 0 0,1 0 0 0 0,1 1 1 0 0,1-1-1 0 0,1 2 0 0 0,1-1 1 0 0,3-4-8 0 0,24-35-290 0 0,14-15 290 0 0,-31 46-146 0 0,-5 9 104 0 0,0 1 1 0 0,1 0 0 0 0,0 1 0 0 0,1 1 0 0 0,2 1-1 0 0,-1 0 1 0 0,2 1 0 0 0,8-4 41 0 0,10-3 10 0 0,0 2 1 0 0,1 1-1 0 0,1 2 1 0 0,9-1-11 0 0,2 0 190 0 0,0 3 0 0 0,1 2 0 0 0,13 0-190 0 0,-42 9 77 0 0,1 1-1 0 0,-1 1 1 0 0,0 1 0 0 0,1 1-1 0 0,-1 1 1 0 0,0 1 0 0 0,0 1 0 0 0,14 4-77 0 0,18 10 197 0 0,-1 3 1 0 0,-1 1 0 0 0,-1 3 0 0 0,-2 2 0 0 0,35 26-198 0 0,-72-44 25 0 0,0 0 1 0 0,-1 2-1 0 0,0-1 0 0 0,-1 2 1 0 0,0-1-1 0 0,-1 1 0 0 0,0 1 1 0 0,0 2-26 0 0,4 7 80 0 0,-1 0 1 0 0,-1 1 0 0 0,-1 1-1 0 0,4 14-80 0 0,-12-31 19 0 0,7 20 76 0 0,-1 1-1 0 0,-1 1-94 0 0,-6-18 66 0 0,0-1-1 0 0,-1 1 1 0 0,0-1-1 0 0,-1 1 1 0 0,0 0-1 0 0,-1-1 1 0 0,0 4-66 0 0,-6 21 296 0 0,-1-1 1 0 0,-2 0 0 0 0,-13 28-297 0 0,6-14 175 0 0,0-3-6 0 0,-1-2 0 0 0,-3 0-1 0 0,-1-1 1 0 0,-16 19-169 0 0,20-34 147 0 0,-2-2 1 0 0,-1-1-1 0 0,-1 0 1 0 0,0-2-1 0 0,-2-1 1 0 0,-1 0-1 0 0,-8 4-147 0 0,-48 29 962 0 0,-65 31-962 0 0,131-76 75 0 0,-32 14 277 0 0,-1-2 0 0 0,-39 12-352 0 0,45-22 112 0 0,-1-1 1 0 0,0-2-1 0 0,-1-2 0 0 0,0-1 0 0 0,-26-3-112 0 0,-19-1 400 0 0,-43-7-400 0 0,52-4 207 0 0,0-2 0 0 0,-38-14-207 0 0,71 16 58 0 0,25 4 11 0 0,0-2-1 0 0,1 0 0 0 0,0-2 0 0 0,0 0 1 0 0,-11-9-69 0 0,9 7 132 0 0,17 8-105 0 0,-1-1 0 0 0,1 1 0 0 0,0-1 0 0 0,0-1 0 0 0,0 1 0 0 0,1-1 0 0 0,0 0 0 0 0,0 0 0 0 0,0-1 0 0 0,1 0 0 0 0,0-1-27 0 0,-3-4 43 0 0,1 0 0 0 0,0-1-1 0 0,1 0 1 0 0,0 0-1 0 0,-2-13-42 0 0,5 11 30 0 0,0 1-1 0 0,1 0 0 0 0,0-1 0 0 0,1 1 1 0 0,1 0-1 0 0,0-1 0 0 0,1-2-29 0 0,7-30 237 0 0,8-24-237 0 0,-4 18 80 0 0,-9 37-63 0 0,1 1-1 0 0,0 0 1 0 0,2 0 0 0 0,0 1 0 0 0,0 0 0 0 0,9-12-17 0 0,45-90 184 0 0,-57 111-160 0 0,1-1 1 0 0,0 1 0 0 0,0 0-1 0 0,1 0 1 0 0,-1 0-1 0 0,1 1 1 0 0,0 0-1 0 0,0 0 1 0 0,2-1-25 0 0,7-4 23 0 0,-6 6-34 0 0,-9 3-88 0 0,1 0 1 0 0,0 0-1 0 0,-1 0 1 0 0,1 0-1 0 0,0 0 1 0 0,-1-1-1 0 0,1 1 1 0 0,0 0 0 0 0,-1 0-1 0 0,1-1 1 0 0,-1 1-1 0 0,1 0 1 0 0,0 0-1 0 0,-1-1 1 0 0,1 1-1 0 0,-1-1 1 0 0,1 1 0 0 0,-1 0-1 0 0,1-1 1 0 0,-1 1-1 0 0,0-1 1 0 0,1 1-1 0 0,-1-1 1 0 0,1 0-1 0 0,-1 1 1 0 0,0-1-1 0 0,0 1 1 0 0,1-1 98 0 0,-1 1-14290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6:49.082"/>
    </inkml:context>
    <inkml:brush xml:id="br0">
      <inkml:brushProperty name="width" value="0.025" units="cm"/>
      <inkml:brushProperty name="height" value="0.025" units="cm"/>
      <inkml:brushProperty name="color" value="#004F8B"/>
    </inkml:brush>
  </inkml:definitions>
  <inkml:trace contextRef="#ctx0" brushRef="#br0">1 132 13672 0 0,'26'-6'491'0'0,"0"1"0"0"0,20 0-491 0 0,-16 3 528 0 0,-1 2 0 0 0,1 1 0 0 0,-1 1 0 0 0,4 2-528 0 0,36 3 673 0 0,1-3-1 0 0,-1-3 0 0 0,50-7-672 0 0,-25 0 8 0 0,258-16 242 0 0,40 16-250 0 0,-243 10 148 0 0,327 0 272 0 0,163-59-119 0 0,-559 45-272 0 0,81-9 201 0 0,99 2-230 0 0,-194 19 56 0 0,-1 3 0 0 0,1 3 0 0 0,59 15-56 0 0,-102-18 12 0 0,0 1 0 0 0,0 1 0 0 0,-1 1 0 0 0,1 1 0 0 0,-2 2 0 0 0,16 9-12 0 0,-34-19-4 0 0,-1 0 1 0 0,0 1-1 0 0,-1-1 1 0 0,1 1-1 0 0,0 0 1 0 0,0-1-1 0 0,-1 1 1 0 0,1 0 0 0 0,0 0-1 0 0,-1 0 1 0 0,0 0-1 0 0,0 0 1 0 0,0 1-1 0 0,0-1 1 0 0,0 0 3 0 0,-6-1-2610 0 0,4-1-10081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6:49.981"/>
    </inkml:context>
    <inkml:brush xml:id="br0">
      <inkml:brushProperty name="width" value="0.025" units="cm"/>
      <inkml:brushProperty name="height" value="0.025" units="cm"/>
      <inkml:brushProperty name="color" value="#004F8B"/>
    </inkml:brush>
  </inkml:definitions>
  <inkml:trace contextRef="#ctx0" brushRef="#br0">992 975 8432 0 0,'-35'-5'163'0'0,"1"1"-1"0"0,-1 2 1 0 0,1 1 0 0 0,-1 2 0 0 0,-3 2-163 0 0,-30 5 465 0 0,0 3 0 0 0,-2 3-465 0 0,35-4 576 0 0,-33 13-576 0 0,50-16 28 0 0,0 0 0 0 0,-1-2 0 0 0,1 0 0 0 0,-1-1 0 0 0,0 0 0 0 0,0-2 0 0 0,-1 0 0 0 0,-4-1-28 0 0,4-5 139 0 0,20 3-131 0 0,0 1 0 0 0,-1 0 1 0 0,1 0-1 0 0,0 0 0 0 0,0 0 0 0 0,-1-1 0 0 0,1 1 1 0 0,0 0-1 0 0,0 0 0 0 0,0 0 0 0 0,-1-1 0 0 0,1 1 1 0 0,0 0-1 0 0,0 0 0 0 0,0-1 0 0 0,0 1 0 0 0,0 0 1 0 0,-1-1-1 0 0,1 1 0 0 0,0 0 0 0 0,0-1 0 0 0,0 1 1 0 0,0 0-1 0 0,0 0 0 0 0,0-1 0 0 0,0 1 1 0 0,0 0-1 0 0,0-1 0 0 0,0 1 0 0 0,0 0 0 0 0,0 0 1 0 0,1-1-10 0 0,0-2 74 0 0,1 0-1 0 0,0 1 0 0 0,0-1 1 0 0,0 0-1 0 0,0 1 0 0 0,0-1 0 0 0,1 1 1 0 0,1-1-73 0 0,12-15 170 0 0,1-4-16 0 0,1 0-1 0 0,1 2 1 0 0,1 0-1 0 0,0 1 1 0 0,2 1-1 0 0,0 0 0 0 0,1 2 1 0 0,11-5-154 0 0,13-6 380 0 0,2 3 1 0 0,1 2 0 0 0,44-13-381 0 0,-24 10 252 0 0,-2 0 59 0 0,0 3 0 0 0,1 3 0 0 0,48-6-311 0 0,25 7 456 0 0,2 5 0 0 0,0 7 0 0 0,70 9-456 0 0,-73 8 856 0 0,39 11-856 0 0,-48-7 646 0 0,-1-7 1 0 0,76-6-647 0 0,-206-2 7 0 0,-1 0 0 0 0,1 0 0 0 0,-1 0 1 0 0,1 0-1 0 0,-1 0 0 0 0,1 0 0 0 0,-1 0 0 0 0,1 0 0 0 0,-1 0 0 0 0,1 0 0 0 0,-1 0 0 0 0,1 0 1 0 0,-1 1-1 0 0,0-1 0 0 0,1 0 0 0 0,-1 0 0 0 0,1 0 0 0 0,-1 1 0 0 0,1-1 0 0 0,-1 0 0 0 0,0 1 1 0 0,1-1-1 0 0,-1 0 0 0 0,0 1 0 0 0,1-1 0 0 0,-1 0 0 0 0,0 1 0 0 0,0-1 0 0 0,1 1 0 0 0,-1-1 1 0 0,0 0-1 0 0,0 1 0 0 0,0-1 0 0 0,1 1 0 0 0,-1-1 0 0 0,0 1 0 0 0,0 0-7 0 0,0 0 12 0 0,0 0-1 0 0,-1 0 1 0 0,1 0-1 0 0,0 0 1 0 0,0-1-1 0 0,-1 1 1 0 0,1 0-1 0 0,-1 0 1 0 0,1 0-1 0 0,-1 0 1 0 0,1 0-1 0 0,-1 0 0 0 0,1-1 1 0 0,-1 1-1 0 0,0 0 1 0 0,1 0-1 0 0,-1-1 1 0 0,0 1-1 0 0,0 0-11 0 0,-1 0 11 0 0,0 1-1 0 0,0-1 0 0 0,-1 0 1 0 0,1 1-1 0 0,-1-1 0 0 0,1 0 0 0 0,0 0 1 0 0,-1-1-1 0 0,1 1 0 0 0,-1 0 1 0 0,-1-1-12 0 0,-11 4 27 0 0,-24 6 22 0 0,0-2-1 0 0,0-1 1 0 0,-21-1-48 0 0,-124 2 70 0 0,113-9-51 0 0,1-3 1 0 0,-1-3-1 0 0,-54-13-19 0 0,-209-60 58 0 0,184 41 9 0 0,48 15-23 0 0,14 4 2 0 0,0-4 0 0 0,-33-15-46 0 0,107 34 4 0 0,1-1 1 0 0,-1 0-1 0 0,1-1 1 0 0,1 0-1 0 0,-1-1 1 0 0,1-1-1 0 0,0 0-4 0 0,9 7 2 0 0,1-1 0 0 0,-1 1 0 0 0,1 0 0 0 0,0-1-1 0 0,0 1 1 0 0,0-1 0 0 0,0 0 0 0 0,1 0 0 0 0,-1 1 0 0 0,1-1 0 0 0,0 0 0 0 0,-1-1-1 0 0,1 1 1 0 0,1 0 0 0 0,-1 0 0 0 0,0 0 0 0 0,1 0 0 0 0,0-1 0 0 0,-1 1 0 0 0,1 0-1 0 0,0 0 1 0 0,1-1 0 0 0,-1 1 0 0 0,1 0 0 0 0,-1 0 0 0 0,1-1 0 0 0,0 1-1 0 0,0 0 1 0 0,1 0 0 0 0,-1 0 0 0 0,0 0 0 0 0,1 1 0 0 0,0-1 0 0 0,0 0-2 0 0,17-27 38 0 0,1 0 0 0 0,1 2 1 0 0,2 1-1 0 0,0 0 0 0 0,2 2 1 0 0,1 1-1 0 0,1 1 0 0 0,5-2-38 0 0,-18 15 18 0 0,0 2 0 0 0,0 0 0 0 0,1 0-1 0 0,0 2 1 0 0,12-5-18 0 0,-17 8 18 0 0,-1 1-1 0 0,1-1 1 0 0,0 1 0 0 0,-1 1 0 0 0,1 0-1 0 0,0 0 1 0 0,0 1 0 0 0,0 0-1 0 0,10 2-17 0 0,-17-1 9 0 0,0-1-1 0 0,0 1 0 0 0,0 0 0 0 0,0 0 1 0 0,0 0-1 0 0,-1 0 0 0 0,1 0 1 0 0,0 1-1 0 0,0-1 0 0 0,-1 1 0 0 0,1 0 1 0 0,-1 0-1 0 0,0-1 0 0 0,1 2 1 0 0,-1-1-1 0 0,2 2-8 0 0,-3-2 3 0 0,0 0 1 0 0,0 0 0 0 0,0 0 0 0 0,0 0-1 0 0,-1 0 1 0 0,1 1 0 0 0,0-1-1 0 0,-1 0 1 0 0,0 0 0 0 0,1 1-1 0 0,-1-1 1 0 0,0 0 0 0 0,0 0-1 0 0,0 1 1 0 0,-1-1 0 0 0,1 0 0 0 0,0 0-1 0 0,-1 1 1 0 0,1-1 0 0 0,-1 0-1 0 0,0 0 1 0 0,0 0 0 0 0,0 1-4 0 0,-6 11 16 0 0,-1-1 0 0 0,0 0 0 0 0,0 0 0 0 0,-2-1 0 0 0,1 0 0 0 0,-9 7-16 0 0,-22 22 77 0 0,-9 3-77 0 0,13-12 28 0 0,-41 36 2 0 0,-3-4 0 0 0,-84 52-30 0 0,58-47 4 0 0,44-26-10 0 0,-2-3-1 0 0,-2-3 1 0 0,-38 15 6 0 0,83-43-5 0 0,-1-1 0 0 0,1-1 1 0 0,-2-1-1 0 0,1-1 0 0 0,-1-1 0 0 0,1-1 0 0 0,-1-1 1 0 0,0 0-1 0 0,0-2 0 0 0,0-1 0 0 0,0-1 0 0 0,0-1 1 0 0,-16-4 4 0 0,33 5-1 0 0,0 1 1 0 0,0-1 0 0 0,0-1 0 0 0,1 1-1 0 0,-1-1 1 0 0,-4-3 0 0 0,9 6 0 0 0,0-1 0 0 0,0 1 0 0 0,0-1 0 0 0,0 1 0 0 0,1-1 0 0 0,-1 0 0 0 0,0 1 0 0 0,1-1 0 0 0,-1 0 0 0 0,0 1 0 0 0,1-1 0 0 0,-1 0 0 0 0,1 0 0 0 0,-1 0 0 0 0,1 1 0 0 0,-1-1 0 0 0,1 0 0 0 0,-1 0 0 0 0,1 0 0 0 0,0 0 0 0 0,0 0 0 0 0,-1 0 0 0 0,1 0 0 0 0,0 0 0 0 0,0 0 0 0 0,0 0 0 0 0,0 0 0 0 0,0 0 0 0 0,0 0 0 0 0,1 0 0 0 0,-1 0 0 0 0,0 1 0 0 0,0-1 0 0 0,1 0 0 0 0,-1 0 0 0 0,0 0 0 0 0,1 0 0 0 0,-1 0 0 0 0,1 0 0 0 0,-1 1 0 0 0,1-1 0 0 0,0 0 0 0 0,-1 0 0 0 0,1 1 0 0 0,0-1 0 0 0,-1 0 0 0 0,1 1 0 0 0,7-7 1 0 0,0 1 0 0 0,1 0 0 0 0,0 1-1 0 0,0 0 1 0 0,0 1 0 0 0,0-1 0 0 0,1 2-1 0 0,5-2 0 0 0,0-1 2 0 0,43-16 5 0 0,167-68 52 0 0,-178 71-31 0 0,0 2 0 0 0,2 2 0 0 0,1 2-28 0 0,146-26 52 0 0,-171 35-47 0 0,0 0 1 0 0,20 1-6 0 0,-38 3-4 0 0,-1 0 0 0 0,1 0-1 0 0,-1 1 1 0 0,1 0 0 0 0,-1 0 0 0 0,1 1 0 0 0,-1-1 0 0 0,1 1 0 0 0,-1 1-1 0 0,0-1 1 0 0,0 1 0 0 0,4 3 4 0 0,-8-5-5 0 0,0 1 0 0 0,0 0 0 0 0,0 0 0 0 0,0 0 0 0 0,-1 0 0 0 0,1 1 0 0 0,-1-1 0 0 0,1 0 0 0 0,-1 1-1 0 0,0-1 1 0 0,0 1 0 0 0,0 0 0 0 0,0-1 0 0 0,0 1 0 0 0,-1 0 0 0 0,1-1 0 0 0,-1 1 0 0 0,1 0 0 0 0,-1-1 0 0 0,0 1 0 0 0,0 0 0 0 0,-1 0 0 0 0,1 2 5 0 0,-2 9-51 0 0,-1-1 0 0 0,0 0 0 0 0,0 0 0 0 0,-3 4 51 0 0,6-17-3 0 0,-11 30-95 0 0,-2-1 0 0 0,0-1 0 0 0,-2 0-1 0 0,-1-1 1 0 0,-1-1 0 0 0,-7 7 98 0 0,-39 45-389 0 0,-24 21 389 0 0,20-24-143 0 0,26-28 70 0 0,-67 74-130 0 0,84-97 130 0 0,-1 0 1 0 0,-1-2 0 0 0,-16 10 72 0 0,30-23-24 0 0,0-1 0 0 0,-1-1 0 0 0,0 0 1 0 0,-1-1-1 0 0,1-1 0 0 0,-1 0 0 0 0,0 0 0 0 0,0-2 1 0 0,-1 0-1 0 0,-2 0 24 0 0,11-2 4 0 0,0-1 0 0 0,1 1 0 0 0,-1-1 0 0 0,0-1 0 0 0,0 1 0 0 0,0-1 0 0 0,0 0 0 0 0,0 0 0 0 0,0-1 0 0 0,0 0 0 0 0,1 0 0 0 0,-1 0 0 0 0,1-1 0 0 0,0 0 0 0 0,-1 0 0 0 0,1 0 0 0 0,0 0 0 0 0,1-1 0 0 0,-1 0 0 0 0,1 0 0 0 0,0 0 0 0 0,0-1 0 0 0,0 1 0 0 0,0-1 0 0 0,-1-3-4 0 0,0-1 25 0 0,0-1 1 0 0,1 0-1 0 0,0 0 0 0 0,0 0 0 0 0,1 0 0 0 0,1 0 0 0 0,-1-1 0 0 0,2 0 0 0 0,0 1 0 0 0,0-1 0 0 0,1-9-25 0 0,0 3 46 0 0,1-1 0 0 0,1 1 1 0 0,1 0-1 0 0,0 0 0 0 0,1 1 0 0 0,1-1 0 0 0,1-2-46 0 0,4-4 63 0 0,2-1-1 0 0,0 2 1 0 0,2 0-1 0 0,0 0 1 0 0,1 1-1 0 0,1 1 1 0 0,6-4-63 0 0,36-36 298 0 0,36-28-298 0 0,-85 80 17 0 0,3-3 20 0 0,1 1-1 0 0,0 0 0 0 0,0 1 0 0 0,1 0 0 0 0,0 1 0 0 0,0 1 1 0 0,12-4-37 0 0,-22 9 10 0 0,0 0 1 0 0,0 1 0 0 0,1 0-1 0 0,-1 0 1 0 0,0 0 0 0 0,1 0-1 0 0,-1 1 1 0 0,0 0 0 0 0,1-1-1 0 0,-1 2 1 0 0,1-1 0 0 0,-1 0-1 0 0,1 1 1 0 0,-1 0 0 0 0,0 0-1 0 0,0 0 1 0 0,1 1 0 0 0,-1 0-1 0 0,0-1 1 0 0,0 1 0 0 0,0 1-1 0 0,-1-1 1 0 0,1 0 0 0 0,0 1-1 0 0,-1 0 1 0 0,0 0 0 0 0,1 0-1 0 0,-1 0 1 0 0,1 2-11 0 0,-1-1 1 0 0,0 0 1 0 0,-1 0-1 0 0,1 0 0 0 0,-1 1 1 0 0,0-1-1 0 0,0 0 0 0 0,-1 1 1 0 0,1-1-1 0 0,-1 1 0 0 0,0 0 1 0 0,0-1-1 0 0,0 1 1 0 0,-1 0-1 0 0,0 3-1 0 0,0 0 2 0 0,-1 1-1 0 0,0-1 1 0 0,0 0 0 0 0,-1 0 0 0 0,0 0-1 0 0,-1 0 1 0 0,0 0 0 0 0,-1 2-2 0 0,-7 12 4 0 0,-1 0 0 0 0,-1-1 0 0 0,-1 0 0 0 0,-1-1 0 0 0,-4 4-4 0 0,-53 78 8 0 0,54-85-2692 0 0,-7-3-10735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6:51.238"/>
    </inkml:context>
    <inkml:brush xml:id="br0">
      <inkml:brushProperty name="width" value="0.025" units="cm"/>
      <inkml:brushProperty name="height" value="0.025" units="cm"/>
      <inkml:brushProperty name="color" value="#004F8B"/>
    </inkml:brush>
  </inkml:definitions>
  <inkml:trace contextRef="#ctx0" brushRef="#br0">256 460 9944 0 0,'-11'-2'324'0'0,"1"1"0"0"0,-1 1 0 0 0,0-1 0 0 0,0 2 0 0 0,0-1 1 0 0,0 2-1 0 0,0-1 0 0 0,-9 4-324 0 0,13-3 210 0 0,1 0 1 0 0,-1 1-1 0 0,1-1 0 0 0,0 1 1 0 0,0 1-1 0 0,0-1 1 0 0,0 1-1 0 0,0 0 0 0 0,1 1 1 0 0,0-1-1 0 0,0 1 0 0 0,0 0 1 0 0,0 0-1 0 0,-1 3-210 0 0,-3 5 414 0 0,0 1 1 0 0,0 0-1 0 0,2 1 0 0 0,0-1 0 0 0,0 2 0 0 0,-2 10-414 0 0,7-20 52 0 0,1-1-1 0 0,1 1 1 0 0,-1-1-1 0 0,1 1 1 0 0,0-1-1 0 0,0 1 1 0 0,0-1-1 0 0,1 0 0 0 0,1 6-51 0 0,-2-9 25 0 0,1 1-1 0 0,0 0 1 0 0,-1-1-1 0 0,1 1 1 0 0,0 0-1 0 0,0-1 1 0 0,0 1-1 0 0,1-1 1 0 0,-1 1-1 0 0,1-1 1 0 0,-1 0-1 0 0,1 0 1 0 0,0 0-1 0 0,0 0 1 0 0,0 0-1 0 0,0 0 0 0 0,0 0 1 0 0,0 0-1 0 0,2 0-24 0 0,-1-1 20 0 0,-1 0-1 0 0,1 0 0 0 0,0 0 0 0 0,0 0 0 0 0,0-1 0 0 0,0 1 1 0 0,0-1-1 0 0,0 0 0 0 0,0 0 0 0 0,0 0 0 0 0,0 0 0 0 0,0 0 0 0 0,0-1 1 0 0,0 1-1 0 0,0-1 0 0 0,0 0 0 0 0,0 0 0 0 0,0 0 0 0 0,-1 0 1 0 0,1 0-1 0 0,0-1 0 0 0,0 0-19 0 0,7-5 65 0 0,-1 0 0 0 0,0-1 0 0 0,0 1-1 0 0,-1-2 1 0 0,2-1-65 0 0,0-1 65 0 0,1 0-105 0 0,-1 0 0 0 0,-1-1 0 0 0,1 0 0 0 0,-2 0-1 0 0,0-1 1 0 0,0 0 0 0 0,-2 0 0 0 0,1 0 0 0 0,-2-1 0 0 0,2-6 40 0 0,4-14-93 0 0,-2 5-16 0 0,-1 0 0 0 0,-1 0 0 0 0,-1-1 1 0 0,0-15 108 0 0,-5-2-326 0 0,-3 1-1 0 0,-1 0 1 0 0,-8-39 326 0 0,8 74-122 0 0,1-1-1 0 0,-2 1 0 0 0,0 0 1 0 0,-3-6 122 0 0,-6-18-466 0 0,7 19 117 0 0,6 16 341 0 0,0 0 0 0 0,0 0 1 0 0,0 0-1 0 0,0 0 0 0 0,0 0 1 0 0,0 0-1 0 0,0 0 1 0 0,0 0-1 0 0,0 1 0 0 0,0-1 1 0 0,0 0-1 0 0,0 0 0 0 0,0 0 1 0 0,0 0-1 0 0,0 0 1 0 0,0 0-1 0 0,-1 0 0 0 0,1 0 1 0 0,0 0-1 0 0,0 0 0 0 0,0 0 1 0 0,0 0-1 0 0,0 0 1 0 0,0 0-1 0 0,0 0 0 0 0,0 0 1 0 0,0 0-1 0 0,0 0 0 0 0,0 0 1 0 0,0 0-1 0 0,0 1 0 0 0,0-1 1 0 0,0 0-1 0 0,-1 0 1 0 0,1 0-1 0 0,0 0 0 0 0,0 0 1 0 0,0 0-1 0 0,0 0 0 0 0,0 0 1 0 0,0 0-1 0 0,0 0 1 0 0,0 0-1 0 0,0 0 0 0 0,0-1 1 0 0,0 1-1 0 0,0 0 0 0 0,0 0 1 0 0,-1 0-1 0 0,1 0 0 0 0,0 0 1 0 0,0 0-1 0 0,0 0 1 0 0,0 0-1 0 0,0 0 0 0 0,0 0 1 0 0,0 0-1 0 0,0 0 0 0 0,0 0 1 0 0,0 0-1 0 0,0 0 1 0 0,0 0-1 0 0,0 0 8 0 0,3 30-372 0 0,9 29 282 0 0,17 90-51 0 0,-15-81 77 0 0,16 47 64 0 0,-27-107-2 0 0,-1 0 1 0 0,2 0-1 0 0,-1 0 0 0 0,1 0 1 0 0,0 0-1 0 0,2 1 2 0 0,-4-6 0 0 0,0 0 0 0 0,0 0 0 0 0,1 0 0 0 0,-1 0 0 0 0,1-1 0 0 0,0 1 0 0 0,0-1 0 0 0,0 0 0 0 0,0 0 0 0 0,0 0 0 0 0,0 0 0 0 0,0 0 0 0 0,1 0 1 0 0,-1-1-1 0 0,3 1 0 0 0,24 5-1918 0 0,-28-7-7668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6:51.835"/>
    </inkml:context>
    <inkml:brush xml:id="br0">
      <inkml:brushProperty name="width" value="0.025" units="cm"/>
      <inkml:brushProperty name="height" value="0.025" units="cm"/>
      <inkml:brushProperty name="color" value="#004F8B"/>
    </inkml:brush>
  </inkml:definitions>
  <inkml:trace contextRef="#ctx0" brushRef="#br0">0 348 8744 0 0,'1'0'33'0'0,"0"1"1"0"0,0-1 0 0 0,-1 0-1 0 0,1 1 1 0 0,0-1 0 0 0,0 0-1 0 0,-1 1 1 0 0,1-1 0 0 0,0 1-1 0 0,-1-1 1 0 0,1 1 0 0 0,-1-1-1 0 0,1 1 1 0 0,-1 0 0 0 0,1-1-1 0 0,-1 1 1 0 0,1 0 0 0 0,-1 0-1 0 0,1-1 1 0 0,-1 1 0 0 0,0 0-1 0 0,0 0 1 0 0,1-1 0 0 0,-1 2-34 0 0,0-2 29 0 0,0 1 1 0 0,0-1-1 0 0,0 1 0 0 0,0 0 1 0 0,1-1-1 0 0,-1 1 0 0 0,0-1 1 0 0,0 1-1 0 0,0-1 1 0 0,1 1-1 0 0,-1-1 0 0 0,0 1 1 0 0,1-1-1 0 0,-1 1 1 0 0,0-1-1 0 0,1 1 0 0 0,-1-1 1 0 0,1 1-1 0 0,-1-1 1 0 0,0 0-1 0 0,1 1 0 0 0,-1-1 1 0 0,1 0-1 0 0,0 1 0 0 0,-1-1 1 0 0,1 0-1 0 0,-1 0 1 0 0,1 0-1 0 0,-1 1 0 0 0,1-1 1 0 0,-1 0-1 0 0,1 0 1 0 0,0 0-1 0 0,-1 0 0 0 0,1 0 1 0 0,-1 0-1 0 0,1 0 1 0 0,0 0-1 0 0,-1 0 0 0 0,1 0 1 0 0,-1-1-1 0 0,1 1 1 0 0,-1 0-1 0 0,1 0 0 0 0,0 0 1 0 0,0-1-30 0 0,10-2 573 0 0,-10 2-551 0 0,0 1 1 0 0,0 0-1 0 0,0 0 1 0 0,0 0 0 0 0,0-1-1 0 0,0 1 1 0 0,0 0 0 0 0,0-1-1 0 0,0 1 1 0 0,0-1-1 0 0,0 1 1 0 0,0-1 0 0 0,0 0-1 0 0,-1 1 1 0 0,1-1-1 0 0,0 0 1 0 0,0 1 0 0 0,-1-1-1 0 0,1 0 1 0 0,0 0-23 0 0,7-14 135 0 0,0 2-33 0 0,0 0 0 0 0,-1-1 1 0 0,-1 0-1 0 0,4-14-102 0 0,-4 7 130 0 0,0-1-1 0 0,-2 0 1 0 0,0-1-130 0 0,-4 15 44 0 0,1 1 0 0 0,-1-1-1 0 0,0 1 1 0 0,-1-1 0 0 0,0 1 0 0 0,0-1-1 0 0,-1 1 1 0 0,1 0 0 0 0,-2 0 0 0 0,1 0 0 0 0,-1-1-44 0 0,-5-13 126 0 0,5 13-97 0 0,0 1 0 0 0,0 0 0 0 0,0 0 1 0 0,-1 1-1 0 0,-2-4-29 0 0,5 9 20 0 0,0-1 1 0 0,0 1-1 0 0,-1-1 1 0 0,1 1-1 0 0,-1-1 1 0 0,1 1-1 0 0,-1 0 1 0 0,0 0-1 0 0,0 0 1 0 0,1 0-1 0 0,-1 0 1 0 0,0 0-1 0 0,0 0 1 0 0,0 0-1 0 0,0 1 1 0 0,0-1-1 0 0,0 1 1 0 0,0-1-1 0 0,0 1 1 0 0,0 0-1 0 0,-2 0-20 0 0,3 0 15 0 0,0 1 0 0 0,0-1 0 0 0,-1 0 1 0 0,1 1-1 0 0,0-1 0 0 0,0 1 0 0 0,0-1 0 0 0,0 1 0 0 0,0 0 0 0 0,0-1 0 0 0,0 1 0 0 0,0 0 0 0 0,0 0 0 0 0,0 0 1 0 0,0 0-1 0 0,0 0 0 0 0,1 0 0 0 0,-1 0 0 0 0,0 0 0 0 0,1 0 0 0 0,-1 0 0 0 0,0 0-15 0 0,-1 3 27 0 0,0 0-1 0 0,1 0 1 0 0,-1 0-1 0 0,1 1 0 0 0,-1-1 1 0 0,1 3-27 0 0,-5 29 66 0 0,2 0-1 0 0,2 1 1 0 0,1-1 0 0 0,2 5-66 0 0,-1-21 31 0 0,0-5 9 0 0,1 0-1 0 0,0-1 1 0 0,1 4-40 0 0,-1-15 5 0 0,-1 0 0 0 0,1 0-1 0 0,0 0 1 0 0,0 0 0 0 0,0 0 0 0 0,0-1 0 0 0,0 1-1 0 0,0 0 1 0 0,1-1 0 0 0,0 1 0 0 0,-1-1 0 0 0,1 1-1 0 0,0-1 1 0 0,0 0 0 0 0,0 0 0 0 0,0 0 0 0 0,3 2-5 0 0,-3-3 25 0 0,1 0 0 0 0,-1 0 0 0 0,1 0 0 0 0,-1 0 0 0 0,1 0-1 0 0,-1-1 1 0 0,1 1 0 0 0,0-1 0 0 0,-1 0 0 0 0,1 0 0 0 0,0 0 0 0 0,-1 0 0 0 0,1 0 0 0 0,0-1 0 0 0,-1 1 0 0 0,1-1 0 0 0,-1 1 0 0 0,1-1 0 0 0,0 0 0 0 0,-1 0 0 0 0,0 0 0 0 0,1 0 0 0 0,0-1-25 0 0,6-3 53 0 0,-1-1 0 0 0,0 0 0 0 0,0 0-1 0 0,0-1 1 0 0,1-1-53 0 0,3-4 41 0 0,0-1 0 0 0,-1-1 0 0 0,-1 1 0 0 0,-1-2 0 0 0,0 1 0 0 0,0-1 0 0 0,4-12-41 0 0,9-26-2813 0 0,9-35 2813 0 0,-31 87-32 0 0,0 1 0 0 0,0 0 0 0 0,0 0 0 0 0,0 0 0 0 0,0 0 0 0 0,1 0 0 0 0,-1 0 0 0 0,0-1 0 0 0,0 1 0 0 0,0 0 0 0 0,0 0 0 0 0,0 0 0 0 0,0 0 0 0 0,0 0 0 0 0,0 0 0 0 0,0 0 0 0 0,1 0 0 0 0,-1 0 0 0 0,0-1 0 0 0,0 1 0 0 0,0 0 1 0 0,0 0-1 0 0,0 0 0 0 0,0 0 0 0 0,1 0 0 0 0,-1 0 0 0 0,0 0 0 0 0,0 0 0 0 0,0 0 0 0 0,0 0 0 0 0,0 0 0 0 0,0 0 0 0 0,1 0 0 0 0,-1 0 0 0 0,0 0 0 0 0,0 0 0 0 0,0 0 0 0 0,0 0 0 0 0,0 0 0 0 0,0 0 0 0 0,1 0 0 0 0,-1 1 0 0 0,0-1 0 0 0,0 0 0 0 0,0 0 1 0 0,0 0-1 0 0,0 0 0 0 0,0 0 0 0 0,0 0 0 0 0,1 0 0 0 0,-1 0 0 0 0,0 0 0 0 0,0 1 0 0 0,0-1 0 0 0,0 0 32 0 0,4 7-1762 0 0,-3 2 1626 0 0,0 1 0 0 0,0-1 0 0 0,1 0 0 0 0,0 1 0 0 0,1-1 0 0 0,0 1 136 0 0,6 20-55 0 0,2 20 587 0 0,2-1 0 0 0,14 33-532 0 0,-24-77 188 0 0,0 1 0 0 0,0-1 0 0 0,0 0-1 0 0,1 1 1 0 0,-1-2 0 0 0,1 1 0 0 0,0 0 0 0 0,5 3-188 0 0,-8-7 53 0 0,0-1 1 0 0,0 1 0 0 0,0-1 0 0 0,-1 1-1 0 0,1-1 1 0 0,0 0 0 0 0,0 1 0 0 0,0-1-1 0 0,0 0 1 0 0,0 0 0 0 0,0 0 0 0 0,0 0-1 0 0,0 0 1 0 0,0 0 0 0 0,0 0-1 0 0,0 0 1 0 0,0 0 0 0 0,0 0 0 0 0,-1-1-1 0 0,1 1 1 0 0,0 0 0 0 0,0-1 0 0 0,0 1-1 0 0,0 0 1 0 0,0-1 0 0 0,0 1 0 0 0,-1-1-1 0 0,1 1 1 0 0,0-1-54 0 0,1-1 46 0 0,0 1-1 0 0,-1 0 1 0 0,1-1-1 0 0,0 1 1 0 0,-1-1-1 0 0,0 1 1 0 0,1-1-1 0 0,-1 0 1 0 0,0 0 0 0 0,0 0-1 0 0,0 1 1 0 0,0-1-1 0 0,1-2-45 0 0,4-23 150 0 0,-1 1-1 0 0,-1-1 0 0 0,-1 0 1 0 0,-1 0-1 0 0,-2 0 0 0 0,-1-14-149 0 0,0 25 86 0 0,1 1-1 0 0,0-1 0 0 0,1 1 1 0 0,1 0-1 0 0,0-1-85 0 0,-2 16 18 0 0,0-1 0 0 0,0 1 0 0 0,0 0 0 0 0,0-1 0 0 0,0 1 0 0 0,0 0 0 0 0,0-1 0 0 0,1 1 0 0 0,-1 0 0 0 0,0-1 0 0 0,0 1 0 0 0,0 0 0 0 0,0-1 0 0 0,0 1 0 0 0,1 0 0 0 0,-1-1 0 0 0,0 1 0 0 0,0 0 0 0 0,1 0 0 0 0,-1-1 0 0 0,0 1 0 0 0,0 0 1 0 0,1 0-1 0 0,-1-1 0 0 0,0 1 0 0 0,1 0 0 0 0,-1 0 0 0 0,0 0 0 0 0,1 0 0 0 0,-1-1 0 0 0,0 1 0 0 0,1 0 0 0 0,-1 0 0 0 0,0 0 0 0 0,1 0 0 0 0,-1 0 0 0 0,0 0 0 0 0,1 0 0 0 0,-1 0 0 0 0,0 0 0 0 0,1 0 0 0 0,-1 0 0 0 0,1 0 0 0 0,-1 0 0 0 0,0 1 0 0 0,1-1 0 0 0,-1 0 0 0 0,0 0 0 0 0,1 0 0 0 0,-1 0 0 0 0,0 1 0 0 0,0-1 0 0 0,1 0 0 0 0,-1 0 0 0 0,0 1 0 0 0,0-1 0 0 0,1 0 0 0 0,-1 0 1 0 0,0 1-19 0 0,2 1 64 0 0,0-1 1 0 0,0 1 0 0 0,-1 0 0 0 0,1 0 0 0 0,-1 1 0 0 0,0-1 0 0 0,1 0 0 0 0,-1 0 0 0 0,0 1-65 0 0,13 38 233 0 0,1 3 318 0 0,12 22-551 0 0,-25-64 40 0 0,0 1 0 0 0,1 0 1 0 0,-1 0-1 0 0,0-1 1 0 0,1 0-1 0 0,-1 1 0 0 0,1-1 1 0 0,0 0-1 0 0,0 0 0 0 0,1 0-40 0 0,-3-1-16 0 0,0 0-1 0 0,1-1 1 0 0,-1 1-1 0 0,0-1 1 0 0,0 1-1 0 0,1-1 1 0 0,-1 1-1 0 0,1-1 1 0 0,-1 0-1 0 0,0 0 1 0 0,1 0-1 0 0,0 0 17 0 0,-2 0-70 0 0,1 0 1 0 0,-1 0-1 0 0,1 0 0 0 0,-1 0 1 0 0,1-1-1 0 0,-1 1 0 0 0,1 0 0 0 0,-1 0 1 0 0,1-1-1 0 0,-1 1 0 0 0,1 0 1 0 0,-1-1-1 0 0,1 1 0 0 0,-1 0 1 0 0,0-1-1 0 0,1 1 0 0 0,-1 0 0 0 0,0-1 1 0 0,1 1-1 0 0,-1-1 0 0 0,0 1 1 0 0,1-1-1 0 0,-1 1 0 0 0,0-1 1 0 0,0 1-1 0 0,0-1 0 0 0,0 1 1 0 0,1-1-1 0 0,-1 0 70 0 0,0 0-11153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6:52.193"/>
    </inkml:context>
    <inkml:brush xml:id="br0">
      <inkml:brushProperty name="width" value="0.025" units="cm"/>
      <inkml:brushProperty name="height" value="0.025" units="cm"/>
      <inkml:brushProperty name="color" value="#004F8B"/>
    </inkml:brush>
  </inkml:definitions>
  <inkml:trace contextRef="#ctx0" brushRef="#br0">11 0 8640 0 0,'-5'94'1985'0'0,"0"-43"-1034"0"0,5-42-828 0 0,-1 0 0 0 0,1 0 1 0 0,1 0-1 0 0,0 0 1 0 0,0-1-1 0 0,1 1 1 0 0,2 7-124 0 0,-3-14 35 0 0,-1 1 0 0 0,1-1 0 0 0,0 0 0 0 0,0 0 0 0 0,0 1 0 0 0,1-1 0 0 0,-1 0 0 0 0,1 0 0 0 0,-1 0 0 0 0,1 0-1 0 0,-1-1 1 0 0,1 1 0 0 0,0 0 0 0 0,0-1 0 0 0,0 1 0 0 0,0-1 0 0 0,0 0 0 0 0,0 1 0 0 0,0-1 0 0 0,1 0 0 0 0,-1 0 0 0 0,0 0 0 0 0,1-1 0 0 0,-1 1 0 0 0,0-1 0 0 0,1 1 0 0 0,-1-1 0 0 0,1 0 0 0 0,1 0-35 0 0,34-1 261 0 0,1-2 0 0 0,9-3-261 0 0,-44 6 24 0 0,-1-1 1 0 0,1 1 0 0 0,0 0 0 0 0,-1 0-1 0 0,1 0 1 0 0,0 1 0 0 0,-1-1 0 0 0,1 1-1 0 0,-1 0 1 0 0,1 0 0 0 0,-1 0 0 0 0,1 0-1 0 0,2 2-24 0 0,-5-2 24 0 0,1 0 0 0 0,0 0-1 0 0,-1 0 1 0 0,1 0-1 0 0,-1 1 1 0 0,1-1-1 0 0,-1 1 1 0 0,0-1-1 0 0,1 1 1 0 0,-1 0-1 0 0,0-1 1 0 0,0 1-1 0 0,0 0 1 0 0,0 0-1 0 0,-1 0 1 0 0,1-1-1 0 0,0 1 1 0 0,-1 0 0 0 0,1 0-1 0 0,-1 0 1 0 0,0 0-1 0 0,0 0 1 0 0,0 0-1 0 0,0 2-23 0 0,0 4 84 0 0,-1 0 0 0 0,0 0-1 0 0,-1 1 1 0 0,0-1 0 0 0,0 0 0 0 0,0 0-1 0 0,-1-1 1 0 0,-1 1 0 0 0,1 0 0 0 0,-1-1-1 0 0,0 0 1 0 0,-1 0 0 0 0,0 0-1 0 0,0-1 1 0 0,-3 4-84 0 0,1-7-508 0 0,6-3-826 0 0,0 0-8870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6:52.532"/>
    </inkml:context>
    <inkml:brush xml:id="br0">
      <inkml:brushProperty name="width" value="0.025" units="cm"/>
      <inkml:brushProperty name="height" value="0.025" units="cm"/>
      <inkml:brushProperty name="color" value="#004F8B"/>
    </inkml:brush>
  </inkml:definitions>
  <inkml:trace contextRef="#ctx0" brushRef="#br0">45 235 10544 0 0,'0'3'0'0'0,"0"1"0"0"0,0 2 0 0 0,0 3 568 0 0,0-1-8 0 0,0 0 8 0 0,0 7 0 0 0,0 6-216 0 0,0-2-8 0 0,0-3 8 0 0,0-2 8 0 0,0 1-96 0 0,0-3-8 0 0,0-4 8 0 0,0-3-8 0 0,0-3-240 0 0,0 1 16 0 0,0-3-11512 0 0</inkml:trace>
  <inkml:trace contextRef="#ctx0" brushRef="#br0" timeOffset="1">0 0 8240 0 0,'0'0'0'0'0,"0"0"0"0"0,4 3 0 0 0,6 1 712 0 0,-2-3 8 0 0,0-1 0 0 0,13-1 0 0 0,-21 1-9064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6:52.870"/>
    </inkml:context>
    <inkml:brush xml:id="br0">
      <inkml:brushProperty name="width" value="0.025" units="cm"/>
      <inkml:brushProperty name="height" value="0.025" units="cm"/>
      <inkml:brushProperty name="color" value="#004F8B"/>
    </inkml:brush>
  </inkml:definitions>
  <inkml:trace contextRef="#ctx0" brushRef="#br0">145 21 9344 0 0,'2'3'-3'0'0,"0"0"0"0"0,0 0 1 0 0,0 1-1 0 0,0-1 0 0 0,0 1 0 0 0,-1 0 1 0 0,0-1-1 0 0,1 1 0 0 0,-1 3 3 0 0,7 36-78 0 0,-6-31-100 0 0,4 26 725 0 0,1 1-1 0 0,1-1 0 0 0,9 21-546 0 0,-14-53 164 0 0,-1 0-1 0 0,1 0 0 0 0,0 0 0 0 0,0 0 0 0 0,1 0 1 0 0,-1-1-1 0 0,1 1 0 0 0,1-1 0 0 0,-1 0 0 0 0,1-1 0 0 0,-1 1 1 0 0,2-1-1 0 0,-1 0 0 0 0,0 0 0 0 0,2 1-163 0 0,-5-4 47 0 0,-1-1 0 0 0,0 1-1 0 0,1-1 1 0 0,-1 0-1 0 0,1 1 1 0 0,-1-1 0 0 0,0 0-1 0 0,1 0 1 0 0,-1 0 0 0 0,1 0-1 0 0,-1 0 1 0 0,1 0-1 0 0,-1 0 1 0 0,0 0 0 0 0,1 0-1 0 0,-1-1 1 0 0,0 1 0 0 0,1-1-1 0 0,-1 1 1 0 0,0-1 0 0 0,1 1-1 0 0,-1-1 1 0 0,0 0-1 0 0,0 0 1 0 0,0 0 0 0 0,1 0-1 0 0,-1 1 1 0 0,0-1 0 0 0,0-1-1 0 0,0 1 1 0 0,-1 0 0 0 0,1 0-1 0 0,0 0 1 0 0,0 0-1 0 0,-1-1 1 0 0,1 1 0 0 0,0 0-1 0 0,-1-1 1 0 0,1 0-47 0 0,1-2 57 0 0,-1 0 0 0 0,1 0 0 0 0,-1 0 0 0 0,0 0 0 0 0,0-1 1 0 0,0 1-1 0 0,-1 0 0 0 0,1-1 0 0 0,-1 1 0 0 0,0-1 0 0 0,0 1 0 0 0,-1-4-57 0 0,-4-6-1894 0 0,4 11-7938 0 0</inkml:trace>
  <inkml:trace contextRef="#ctx0" brushRef="#br0" timeOffset="1">0 195 10656 0 0,'0'1'99'0'0,"1"1"1"0"0,-1 0-1 0 0,0-1 0 0 0,1 1 1 0 0,-1-1-1 0 0,1 1 1 0 0,-1-1-1 0 0,1 1 1 0 0,0-1-1 0 0,0 1 1 0 0,0 0-100 0 0,0-1 48 0 0,-1-1 1 0 0,0 1 0 0 0,1-1-1 0 0,-1 1 1 0 0,0-1 0 0 0,1 1-1 0 0,-1-1 1 0 0,1 1 0 0 0,-1-1-1 0 0,1 1 1 0 0,-1-1 0 0 0,1 0-1 0 0,-1 1 1 0 0,1-1 0 0 0,-1 0-1 0 0,1 0 1 0 0,-1 1 0 0 0,1-1-1 0 0,0 0 1 0 0,-1 0 0 0 0,1 0-1 0 0,-1 0 1 0 0,1 0 0 0 0,0 1-1 0 0,-1-1 1 0 0,1-1 0 0 0,0 1-49 0 0,23 2 1257 0 0,-5-7-1186 0 0,-1-1 1 0 0,-1-1-1 0 0,1 0 1 0 0,7-5-72 0 0,15-6 41 0 0,-10 5-44 0 0,-1-2 0 0 0,-1 0 0 0 0,0-2 0 0 0,-1-1 0 0 0,-1-1 0 0 0,9-11 3 0 0,-8 1-1846 0 0,-16 16-7290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6:53.217"/>
    </inkml:context>
    <inkml:brush xml:id="br0">
      <inkml:brushProperty name="width" value="0.025" units="cm"/>
      <inkml:brushProperty name="height" value="0.025" units="cm"/>
      <inkml:brushProperty name="color" value="#004F8B"/>
    </inkml:brush>
  </inkml:definitions>
  <inkml:trace contextRef="#ctx0" brushRef="#br0">66 4 8840 0 0,'1'13'408'0'0,"1"0"1"0"0,1 0 0 0 0,0-1-1 0 0,0 1 1 0 0,2 0-1 0 0,-1-1-408 0 0,-3-9 45 0 0,0-1-21 0 0,6 18 268 0 0,-1 0 1 0 0,-1 0-1 0 0,0 0-292 0 0,-4-11 87 0 0,1 0 0 0 0,1 0 0 0 0,-1-1 0 0 0,2 1 0 0 0,1 4-87 0 0,-3-9 81 0 0,0-1 0 0 0,0 1-1 0 0,0 0 1 0 0,0-1 0 0 0,1 0-1 0 0,-1 0 1 0 0,1 1 0 0 0,0-2-1 0 0,0 1 1 0 0,0 0 0 0 0,0 0-1 0 0,1-1 1 0 0,0 1-81 0 0,-2-2 33 0 0,-1-1-1 0 0,1 1 1 0 0,-1 0 0 0 0,1-1 0 0 0,0 1-1 0 0,-1-1 1 0 0,1 0 0 0 0,0 0 0 0 0,-1 0-1 0 0,1 0 1 0 0,0 0 0 0 0,-1 0 0 0 0,1 0-1 0 0,0 0 1 0 0,-1 0 0 0 0,1-1 0 0 0,-1 1 0 0 0,1-1-1 0 0,-1 1 1 0 0,1-1 0 0 0,-1 0 0 0 0,1 1-1 0 0,-1-1 1 0 0,1 0 0 0 0,-1 0 0 0 0,0 0-1 0 0,1 0 1 0 0,-1 0 0 0 0,0-1 0 0 0,0 1-1 0 0,0 0 1 0 0,0-1 0 0 0,0 1 0 0 0,0 0-33 0 0,5-8 95 0 0,-1 0 0 0 0,0 0 1 0 0,-1 0-1 0 0,0 0 1 0 0,1-4-96 0 0,2-4 46 0 0,-1 4 50 0 0,0-1 0 0 0,-1-1 0 0 0,0 1 0 0 0,-1-1 0 0 0,1-7-96 0 0,-1 7 65 0 0,-4 13-58 0 0,1 1-1 0 0,-1-1 0 0 0,1 0 1 0 0,-1 0-1 0 0,1 1 1 0 0,-1-1-1 0 0,0 0 0 0 0,0 0 1 0 0,0 0-1 0 0,0 0 1 0 0,0 0-1 0 0,-1 1 0 0 0,1-1 1 0 0,0 0-7 0 0,-2-7 50 0 0,0-1-1 0 0,1 1 1 0 0,0-1 0 0 0,0-6-50 0 0,1 25 307 0 0,0 1-239 0 0,0 0 0 0 0,0-1 0 0 0,1 1-1 0 0,1-1 1 0 0,0 2-68 0 0,45 141 939 0 0,-21-74-269 0 0,-1 15-670 0 0,-18-66 94 0 0,19 99 390 0 0,-22-103-346 0 0,-2 0-1 0 0,0-1 1 0 0,-2 1-1 0 0,-1 13-137 0 0,0-28 53 0 0,0-1-1 0 0,0 0 0 0 0,-1 1 0 0 0,-1 5-52 0 0,2-11 10 0 0,1-1 0 0 0,-1 1-1 0 0,0 0 1 0 0,0-1 0 0 0,1 1 0 0 0,-1-1-1 0 0,0 1 1 0 0,0-1 0 0 0,0 1 0 0 0,-1-1-1 0 0,1 0 1 0 0,0 1 0 0 0,-1-1 0 0 0,1 0-1 0 0,0 0 1 0 0,-1 0 0 0 0,1 0-1 0 0,-1 0 1 0 0,0 0 0 0 0,1-1 0 0 0,-2 2-10 0 0,-16 4 85 0 0,-12 2 16 0 0,10-5-34 0 0,2-1 18 0 0,1 0 0 0 0,-1-1 0 0 0,1-1 0 0 0,-9-1-85 0 0,7-2 59 0 0,1 0 0 0 0,-1-2 0 0 0,1 0 0 0 0,0-1 0 0 0,-13-6-59 0 0,-20-16-2595 0 0,14 3-10463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6.811"/>
    </inkml:context>
    <inkml:brush xml:id="br0">
      <inkml:brushProperty name="width" value="0.025" units="cm"/>
      <inkml:brushProperty name="height" value="0.025" units="cm"/>
      <inkml:brushProperty name="color" value="#004F8B"/>
    </inkml:brush>
  </inkml:definitions>
  <inkml:trace contextRef="#ctx0" brushRef="#br0">0 554 6128 0 0,'3'-5'101'0'0,"-1"1"-1"0"0,0-1 1 0 0,0 1 0 0 0,0-1 0 0 0,0 0-1 0 0,-1 0 1 0 0,0 1 0 0 0,0-1 0 0 0,0 0-1 0 0,0 0 1 0 0,-1 0 0 0 0,0-1-101 0 0,6-33 263 0 0,46-110 457 0 0,-22 68-584 0 0,-2-8-136 0 0,-21 67 42 0 0,2 1 0 0 0,1-1 0 0 0,0 2 0 0 0,7-9-42 0 0,-14 23 17 0 0,-3 6-2 0 0,0-1-1 0 0,1 0 0 0 0,-1 0 1 0 0,1 1-1 0 0,-1-1 1 0 0,1 0-1 0 0,-1 0 1 0 0,1 1-1 0 0,0-1 1 0 0,-1 1-1 0 0,1-1 1 0 0,0 1-1 0 0,0-1 0 0 0,-1 1 1 0 0,1-1-1 0 0,0 1 1 0 0,0-1-1 0 0,-1 1 1 0 0,1 0-1 0 0,0-1 1 0 0,0 1-1 0 0,0 0 1 0 0,0 0-1 0 0,0 0 0 0 0,0 0 1 0 0,-1 0-1 0 0,1 0 1 0 0,0 0-1 0 0,0 0 1 0 0,0 0-1 0 0,0 0 1 0 0,0 0-1 0 0,0 1 1 0 0,-1-1-1 0 0,1 0 0 0 0,0 1 1 0 0,0-1-1 0 0,0 0 1 0 0,-1 1-1 0 0,1-1 1 0 0,0 1-1 0 0,0-1 1 0 0,-1 1-1 0 0,1 0 1 0 0,-1-1-1 0 0,1 1 0 0 0,0 0 1 0 0,-1-1-1 0 0,1 1 1 0 0,-1 0-1 0 0,1 0 1 0 0,-1-1-1 0 0,0 1 1 0 0,1 0-1 0 0,-1 0 1 0 0,0 0-1 0 0,1 0-14 0 0,1 6 168 0 0,-1-1-1 0 0,1 1 1 0 0,-1-1-1 0 0,0 1 1 0 0,0 0-1 0 0,-1-1 1 0 0,0 1-1 0 0,-1 6-167 0 0,1 2 411 0 0,-1-3-175 0 0,1-9-117 0 0,0 0 1 0 0,0 1-1 0 0,0-1 0 0 0,0 0 1 0 0,1 1-1 0 0,-1-1 0 0 0,1 0 1 0 0,0 3-120 0 0,0-5 76 0 0,0 1 1 0 0,0-1 0 0 0,-1 0 0 0 0,1 0 0 0 0,0 0 0 0 0,0 0 0 0 0,0 0 0 0 0,0 0-1 0 0,0 0 1 0 0,1 0 0 0 0,-1 0 0 0 0,0 0 0 0 0,0-1 0 0 0,0 1 0 0 0,1 0 0 0 0,-1-1-1 0 0,0 1 1 0 0,1-1 0 0 0,-1 0 0 0 0,1 1 0 0 0,-1-1 0 0 0,1 0 0 0 0,-1 0 0 0 0,1 0-77 0 0,4 1 177 0 0,0-1 0 0 0,0-1 1 0 0,0 1-1 0 0,-1-1 1 0 0,1 0-1 0 0,0 0 1 0 0,0-1-1 0 0,0 0 1 0 0,-1 0-1 0 0,1 0 1 0 0,1-2-178 0 0,-7 4 29 0 0,1 0 0 0 0,-1-1 0 0 0,1 1 0 0 0,-1 0 0 0 0,1 0 0 0 0,-1-1 0 0 0,1 1 0 0 0,-1 0 0 0 0,1 0 0 0 0,-1 0 0 0 0,1 0 0 0 0,-1 0 0 0 0,1 0 0 0 0,-1 0 0 0 0,1 0 0 0 0,-1 0 0 0 0,1 0 0 0 0,-1 0 0 0 0,1 0 0 0 0,-1 0 0 0 0,1 0 0 0 0,-1 0 0 0 0,1 0 1 0 0,-1 0-1 0 0,1 1 0 0 0,-1-1 0 0 0,1 0 0 0 0,-1 0 0 0 0,1 1 0 0 0,-1-1 0 0 0,0 0 0 0 0,1 1-29 0 0,-1 0 32 0 0,1 0 0 0 0,0 0-1 0 0,-1 0 1 0 0,0 0 0 0 0,1 1 0 0 0,-1-1 0 0 0,0 0-1 0 0,1 0 1 0 0,-1 1 0 0 0,0-1 0 0 0,0 0 0 0 0,0 0 0 0 0,0 1-1 0 0,0-1-31 0 0,-9 51 178 0 0,6-40-127 0 0,-6 26 21 0 0,6-29-66 0 0,1 0 1 0 0,0 0-1 0 0,0 1 1 0 0,1-1-1 0 0,0 1 0 0 0,0-1 1 0 0,1 1-1 0 0,1 0 1 0 0,0 4-7 0 0,5 0-244 0 0,-6-15 219 0 0,1 1 1 0 0,0 0-1 0 0,0 0 0 0 0,0 0 0 0 0,-1 0 1 0 0,1-1-1 0 0,0 1 0 0 0,0 0 0 0 0,-1-1 0 0 0,1 1 1 0 0,0-1-1 0 0,-1 1 0 0 0,1-1 0 0 0,-1 1 1 0 0,1-1-1 0 0,0 1 0 0 0,-1-1 0 0 0,1 1 0 0 0,-1-1 1 0 0,1 0-1 0 0,-1 1 25 0 0,13-21-251 0 0,3-3 84 0 0,-15 23 164 0 0,-1 0 0 0 0,1 0-1 0 0,0 0 1 0 0,0 0 0 0 0,0 0 0 0 0,-1 1 0 0 0,1-1 0 0 0,0 0 0 0 0,0 1 0 0 0,0-1-1 0 0,0 1 1 0 0,1-1 0 0 0,-1 1 0 0 0,0-1 0 0 0,0 1 0 0 0,0 0 0 0 0,0-1 0 0 0,0 1-1 0 0,1 0 4 0 0,4-2-22 0 0,-1 2-43 0 0,-10 11 3 0 0,3-7 62 0 0,1 0-1 0 0,-1 1 1 0 0,1-1 0 0 0,0 1-1 0 0,0 0 1 0 0,1-1-1 0 0,-1 5 1 0 0,-3 17 4 0 0,-39 105 235 0 0,28-93 23 0 0,14-36-244 0 0,0 1 0 0 0,-1-1-1 0 0,1 0 1 0 0,0 0 0 0 0,-1 0 0 0 0,1 0-1 0 0,-1 0 1 0 0,1 0 0 0 0,-1-1 0 0 0,0 1 0 0 0,0 0-1 0 0,0-1 1 0 0,0 1 0 0 0,-1 0-18 0 0,0-2-9 0 0,0 0 0 0 0,1 0 0 0 0,-1 0 0 0 0,0 0 0 0 0,0 0 0 0 0,1-1 0 0 0,-1 1 0 0 0,0-1 0 0 0,1 0 0 0 0,-1 1 0 0 0,1-1 0 0 0,-1-1 0 0 0,1 1 1 0 0,-1 0-1 0 0,1-1 0 0 0,0 1 0 0 0,-1-1 0 0 0,1 1 0 0 0,0-1 0 0 0,0 0 9 0 0,-3-2-229 0 0,1 0 0 0 0,0 0-1 0 0,0 0 1 0 0,0 0 0 0 0,0-1 0 0 0,1 1 0 0 0,-1-1 0 0 0,-1-5 229 0 0,4 8-194 0 0,0 1 0 0 0,0-1 0 0 0,1 0-1 0 0,-1 1 1 0 0,1-1 0 0 0,-1 0 0 0 0,1 0 0 0 0,0 1 0 0 0,0-1 0 0 0,0 0 0 0 0,0 0-1 0 0,0 0 1 0 0,0 1 0 0 0,0-1 0 0 0,1 0 0 0 0,-1 0 0 0 0,0 0 0 0 0,1 0 194 0 0,0 1-146 0 0,0 0 1 0 0,0-1-1 0 0,0 1 1 0 0,0 0-1 0 0,0 0 1 0 0,0 0-1 0 0,0 0 1 0 0,0 0-1 0 0,0 0 1 0 0,1 0-1 0 0,-1 1 1 0 0,0-1-1 0 0,1 0 1 0 0,-1 1-1 0 0,1-1 1 0 0,-1 1-1 0 0,0-1 1 0 0,1 1 0 0 0,-1 0-1 0 0,2-1 146 0 0,8-1 47 0 0,0 0 0 0 0,0 1 0 0 0,0 0 0 0 0,0 1 0 0 0,0 0 0 0 0,0 0 0 0 0,0 1 0 0 0,5 2-47 0 0,0 0 362 0 0,-3-1 123 0 0,-1 0 0 0 0,0 1 0 0 0,0 1 1 0 0,9 4-486 0 0,2 10 3518 0 0,-23-18-14284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6:53.594"/>
    </inkml:context>
    <inkml:brush xml:id="br0">
      <inkml:brushProperty name="width" value="0.025" units="cm"/>
      <inkml:brushProperty name="height" value="0.025" units="cm"/>
      <inkml:brushProperty name="color" value="#004F8B"/>
    </inkml:brush>
  </inkml:definitions>
  <inkml:trace contextRef="#ctx0" brushRef="#br0">0 1 15776 0 0,'0'0'0'0'0,"0"0"0"0"0,19 24 0 0 0,-12-18 568 0 0,-3-4-1 0 0,0 1-7 0 0,-1-1 16 0 0,-3-2-14119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6:56.203"/>
    </inkml:context>
    <inkml:brush xml:id="br0">
      <inkml:brushProperty name="width" value="0.025" units="cm"/>
      <inkml:brushProperty name="height" value="0.025" units="cm"/>
      <inkml:brushProperty name="color" value="#004F8B"/>
    </inkml:brush>
  </inkml:definitions>
  <inkml:trace contextRef="#ctx0" brushRef="#br0">205 1 12760 0 0,'-5'3'406'0'0,"-3"3"-155"0"0,0 1-1 0 0,1 0 0 0 0,0 1 1 0 0,0 0-1 0 0,0 0 1 0 0,1 1-1 0 0,0-1 1 0 0,1 1-1 0 0,0 0 0 0 0,0 1 1 0 0,1-1-1 0 0,0 1 1 0 0,1 1-251 0 0,-10 30 1188 0 0,2 1 1 0 0,-3 29-1189 0 0,-2 7 282 0 0,5-32-328 0 0,5-15 2 0 0,-3 1-1 0 0,-2 4 45 0 0,-8 26 23 0 0,17-61-24 0 0,0-6-3 0 0,-1-9-119 0 0,3 3-2320 0 0,0-2-9283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6:56.576"/>
    </inkml:context>
    <inkml:brush xml:id="br0">
      <inkml:brushProperty name="width" value="0.025" units="cm"/>
      <inkml:brushProperty name="height" value="0.025" units="cm"/>
      <inkml:brushProperty name="color" value="#004F8B"/>
    </inkml:brush>
  </inkml:definitions>
  <inkml:trace contextRef="#ctx0" brushRef="#br0">0 0 10248 0 0,'4'7'302'0'0,"0"-1"1"0"0,0-1-1 0 0,1 1 0 0 0,0-1 1 0 0,0 0-1 0 0,0 0 1 0 0,2 1-303 0 0,18 20 1203 0 0,-13-14-775 0 0,1 0 0 0 0,0 0 0 0 0,0-1 0 0 0,1-1 1 0 0,0-1-1 0 0,9 5-428 0 0,-3-5 247 0 0,1 0 0 0 0,0-2 0 0 0,0 0 0 0 0,0-1 0 0 0,1-2 0 0 0,6 1-247 0 0,-27-5 6 0 0,24 5-2098 0 0,-19-4-9001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6:56.961"/>
    </inkml:context>
    <inkml:brush xml:id="br0">
      <inkml:brushProperty name="width" value="0.025" units="cm"/>
      <inkml:brushProperty name="height" value="0.025" units="cm"/>
      <inkml:brushProperty name="color" value="#004F8B"/>
    </inkml:brush>
  </inkml:definitions>
  <inkml:trace contextRef="#ctx0" brushRef="#br0">0 146 10448 0 0,'7'1'359'0'0,"0"0"1"0"0,1 1-1 0 0,-1 0 1 0 0,-1 0-1 0 0,1 1 1 0 0,0 0-1 0 0,-1 0 1 0 0,1 0 0 0 0,-1 1-1 0 0,0 0 1 0 0,0 0-1 0 0,0 1 1 0 0,-1-1-1 0 0,1 1 1 0 0,2 5-360 0 0,-6-8 16 0 0,0 0 0 0 0,-1 1 1 0 0,1-1-1 0 0,-1 1 0 0 0,1 0 0 0 0,-1 0 1 0 0,0-1-1 0 0,0 1 0 0 0,0 0 1 0 0,-1 0-1 0 0,1 0 0 0 0,-1 0 0 0 0,1 0 1 0 0,-1 0-1 0 0,0 0 0 0 0,0 0 0 0 0,0 0 1 0 0,-1 0-1 0 0,1 0 0 0 0,-2 2-16 0 0,-1 10 105 0 0,-1-1-1 0 0,-1 1 1 0 0,-5 10-105 0 0,1-2 39 0 0,4-8 2 0 0,-10 26 214 0 0,14-38-245 0 0,0-1 0 0 0,0 0 0 0 0,0 0 0 0 0,-1 0 1 0 0,1 0-1 0 0,-1 0 0 0 0,1-1 0 0 0,-1 1 1 0 0,0 0-1 0 0,0-1 0 0 0,1 1 0 0 0,-1-1 0 0 0,0 0 1 0 0,0 1-1 0 0,-1-1 0 0 0,0 1-10 0 0,2-2-24 0 0,1 0 4 0 0,0 0-3 0 0,0 0-2 0 0,0 0-7 0 0,0 0-5 0 0,25-15-61 0 0,55-40-74 0 0,24-24 172 0 0,-1-16-374 0 0,-88 80 316 0 0,-1-1 1 0 0,-1 0 0 0 0,0-1-1 0 0,-1-1 1 0 0,-1 0-1 0 0,1-6 58 0 0,17-24-252 0 0,-23 28 110 0 0,-5 15-37 0 0,-3 14-14 0 0,-1 21 128 0 0,1 1 0 0 0,2-1 1 0 0,1 9 64 0 0,-1-28 3 0 0,1-1 1 0 0,-1 0-1 0 0,2 1 1 0 0,-1-1-1 0 0,1 0 1 0 0,1 0-1 0 0,0 0 1 0 0,0-1-1 0 0,1 1 1 0 0,0-1-1 0 0,1 0 1 0 0,0 0-1 0 0,1 0 1 0 0,-1 0-1 0 0,2-1 1 0 0,-1 0 0 0 0,3 1-4 0 0,-7-6 57 0 0,1-1 0 0 0,-1 0 0 0 0,0 1 0 0 0,0-1 0 0 0,0 1 0 0 0,0-1 0 0 0,0 1 0 0 0,-1 0 0 0 0,1 0 0 0 0,-1 0 1 0 0,0 0-1 0 0,0 0 0 0 0,0 0 0 0 0,0 0 0 0 0,-1 0 0 0 0,1 1 0 0 0,-1-1 0 0 0,1 0 0 0 0,-1 0 0 0 0,0 1 0 0 0,-1-1 0 0 0,1 0 1 0 0,0 0-1 0 0,-1 0 0 0 0,0 1 0 0 0,0-1 0 0 0,0 0 0 0 0,-1 2-57 0 0,-1 2 43 0 0,-1-1-1 0 0,0-1 1 0 0,0 1 0 0 0,-1 0-1 0 0,1-1 1 0 0,-1 0 0 0 0,0 0-1 0 0,0 0 1 0 0,-1-1 0 0 0,0 0-1 0 0,1 0 1 0 0,-7 3-43 0 0,4-2 76 0 0,-1 0 0 0 0,1-1 0 0 0,-2 0 0 0 0,1 0 0 0 0,0-1 0 0 0,-6 1-76 0 0,10-3-150 0 0,1-1 1 0 0,-1 1 0 0 0,1-1 0 0 0,-1 0 0 0 0,1 0-1 0 0,-1-1 1 0 0,1 1 0 0 0,-1-1 0 0 0,1 0 0 0 0,0-1-1 0 0,-1 1 1 0 0,1-1 0 0 0,0 1 0 0 0,0-1 0 0 0,-3-2 149 0 0,-19-12-10904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6:57.303"/>
    </inkml:context>
    <inkml:brush xml:id="br0">
      <inkml:brushProperty name="width" value="0.025" units="cm"/>
      <inkml:brushProperty name="height" value="0.025" units="cm"/>
      <inkml:brushProperty name="color" value="#004F8B"/>
    </inkml:brush>
  </inkml:definitions>
  <inkml:trace contextRef="#ctx0" brushRef="#br0">1 80 9648 0 0,'3'0'0'0'0,"5"0"0"0"0,9-5 0 0 0,2 1 608 0 0,-4-2 16 0 0,-1-3-8 0 0,5-4 0 0 0,0 1-200 0 0,-2-1 0 0 0,-5 2-8 0 0,7 5 16 0 0,-19 6-10768 0 0</inkml:trace>
  <inkml:trace contextRef="#ctx0" brushRef="#br0" timeOffset="1">373 97 10152 0 0,'3'0'0'0'0,"1"0"0"0"0,2 4 0 0 0,0-4 592 0 0,1-2 0 0 0,0 2 0 0 0,22-6 0 0 0,4-5-120 0 0,-6-2 8 0 0,-2 2-8 0 0,-3 7 8 0 0,-6-2-272 0 0,-2-5-8 0 0,-2 0 8 0 0,8 1 8 0 0,-20 10-11664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6:57.670"/>
    </inkml:context>
    <inkml:brush xml:id="br0">
      <inkml:brushProperty name="width" value="0.025" units="cm"/>
      <inkml:brushProperty name="height" value="0.025" units="cm"/>
      <inkml:brushProperty name="color" value="#004F8B"/>
    </inkml:brush>
  </inkml:definitions>
  <inkml:trace contextRef="#ctx0" brushRef="#br0">1 0 10248 0 0,'18'9'439'0'0,"-7"-2"224"0"0,1-2-1 0 0,0 1 1 0 0,0-2 0 0 0,0 0 0 0 0,8 2-663 0 0,-15-5 105 0 0,0 0 0 0 0,1 1 0 0 0,-1 0 0 0 0,0-1 0 0 0,0 2 1 0 0,-1-1-1 0 0,1 1 0 0 0,0-1 0 0 0,-1 1 0 0 0,0 0 0 0 0,1 1 0 0 0,-1-1 0 0 0,2 3-105 0 0,-3-2 32 0 0,-1-1 0 0 0,1 0 0 0 0,-1 1 0 0 0,0 0 0 0 0,0-1 0 0 0,0 1 0 0 0,-1 0 0 0 0,1 0 0 0 0,-1 0 0 0 0,0 0 0 0 0,0 0 0 0 0,0 0 0 0 0,-1 1 0 0 0,0-1 0 0 0,1 0 1 0 0,-1 0-1 0 0,-1 2-32 0 0,1 30 111 0 0,1-26-74 0 0,-2 1 0 0 0,1-1 1 0 0,-1 1-1 0 0,0-1 0 0 0,-1 1-37 0 0,-5 14 201 0 0,-2-1 0 0 0,-4 9-201 0 0,-3 9 270 0 0,12-26 338 0 0,10-22-328 0 0,19-33-189 0 0,-15 23-4 0 0,59-72-2320 0 0,-66 84-8993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6:58.061"/>
    </inkml:context>
    <inkml:brush xml:id="br0">
      <inkml:brushProperty name="width" value="0.025" units="cm"/>
      <inkml:brushProperty name="height" value="0.025" units="cm"/>
      <inkml:brushProperty name="color" value="#004F8B"/>
    </inkml:brush>
  </inkml:definitions>
  <inkml:trace contextRef="#ctx0" brushRef="#br0">207 203 8936 0 0,'14'-13'52'0'0,"26"-30"498"0"0,-37 39-511 0 0,-1 0-1 0 0,1 0 0 0 0,-1 0 1 0 0,0-1-1 0 0,0 1 0 0 0,0-1 0 0 0,0 1 1 0 0,-1-1-1 0 0,0 0 0 0 0,0 0 1 0 0,0 0-39 0 0,-1 2 51 0 0,1 0 1 0 0,-1-1-1 0 0,0 1 1 0 0,0 0-1 0 0,0 0 1 0 0,-1-1-1 0 0,1 1 1 0 0,-1 0-1 0 0,0-1 1 0 0,0 1 0 0 0,0 0-1 0 0,0 0 1 0 0,0 0-1 0 0,-1 0 1 0 0,1 0-1 0 0,-1 0 1 0 0,0 0-1 0 0,0 1 1 0 0,0-1-1 0 0,0 1 1 0 0,0-1-1 0 0,-1 1 1 0 0,1 0-1 0 0,-1 0 1 0 0,1 0-1 0 0,-1 0 1 0 0,0 0 0 0 0,0 0-1 0 0,0 1 1 0 0,0 0-1 0 0,0-1 1 0 0,0 1-1 0 0,0 0 1 0 0,-1 0-1 0 0,1 1-51 0 0,-5-2 74 0 0,1 1-1 0 0,0 0 0 0 0,-1 0 1 0 0,1 1-1 0 0,-1 0 0 0 0,1 0 1 0 0,-1 1-1 0 0,1 0 0 0 0,0 0 1 0 0,-1 1-1 0 0,1 0 1 0 0,0 0-1 0 0,0 1 0 0 0,0 0 1 0 0,-3 2-74 0 0,5-2 61 0 0,0 0 1 0 0,1 1 0 0 0,-1 0-1 0 0,1 0 1 0 0,-1 0 0 0 0,1 0-1 0 0,0 1 1 0 0,1 0 0 0 0,-1-1-1 0 0,1 1 1 0 0,0 1 0 0 0,0-1 0 0 0,-1 3-62 0 0,-3 11 209 0 0,0 1 0 0 0,1 0 0 0 0,-1 6-209 0 0,-5 17 349 0 0,11-35-223 0 0,-1-1 0 0 0,1 0 1 0 0,0 1-1 0 0,1 0 0 0 0,0-1 0 0 0,0 1 0 0 0,0-1 0 0 0,1 1 0 0 0,1 2-126 0 0,-2-7 72 0 0,1-3-47 0 0,-1 1-1 0 0,0-1 1 0 0,0 1 0 0 0,1-1-1 0 0,-1 1 1 0 0,0-1 0 0 0,1 0 0 0 0,-1 1-1 0 0,1-1 1 0 0,-1 0 0 0 0,0 1 0 0 0,1-1-1 0 0,-1 0 1 0 0,1 0 0 0 0,-1 1-1 0 0,1-1 1 0 0,-1 0 0 0 0,1 0 0 0 0,-1 0-1 0 0,1 0 1 0 0,-1 0 0 0 0,1 1 0 0 0,-1-1-1 0 0,1 0 1 0 0,-1 0 0 0 0,1 0-1 0 0,-1 0 1 0 0,1 0 0 0 0,-1-1 0 0 0,1 1-1 0 0,-1 0 1 0 0,1 0 0 0 0,-1 0 0 0 0,1 0-1 0 0,-1-1 1 0 0,1 1 0 0 0,-1 0 0 0 0,0 0-1 0 0,1-1 1 0 0,-1 1 0 0 0,1 0-25 0 0,20-11 715 0 0,4-6-297 0 0,0-2 0 0 0,-1-1-1 0 0,19-21-417 0 0,-28 27 233 0 0,-1 0 0 0 0,2 1 0 0 0,15-10-233 0 0,-27 21 58 0 0,-3 0-7 0 0,1 1 1 0 0,-1 0-1 0 0,1 0 0 0 0,-1 0 0 0 0,1 0 0 0 0,0 0 0 0 0,0 0 1 0 0,-1 0-1 0 0,1 0 0 0 0,0 1 0 0 0,0-1 0 0 0,0 1 1 0 0,0-1-1 0 0,0 1-51 0 0,-6 31 206 0 0,37 481 615 0 0,-16-291-547 0 0,-8-130-24 0 0,6 6-250 0 0,4 33 110 0 0,4 16 110 0 0,28 94-220 0 0,-42-184 201 0 0,-7-42-1187 0 0,0 0 0 0 0,0 0 0 0 0,3 6 986 0 0,-4-17-13885 0 0</inkml:trace>
  <inkml:trace contextRef="#ctx0" brushRef="#br0" timeOffset="1">803 489 16479 0 0,'0'0'0'0'0,"0"1"0"0"0,0 9 0 0 0,0-2 400 0 0,-4 0 8 0 0,4-8-13383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2:40.155"/>
    </inkml:context>
    <inkml:brush xml:id="br0">
      <inkml:brushProperty name="width" value="0.025" units="cm"/>
      <inkml:brushProperty name="height" value="0.025" units="cm"/>
      <inkml:brushProperty name="color" value="#004F8B"/>
    </inkml:brush>
  </inkml:definitions>
  <inkml:trace contextRef="#ctx0" brushRef="#br0">32 45 16072 0 0,'0'0'990'0'0,"0"0"-3"0"0,-5-2 2 0 0,5 1-860 0 0,-16-8 631 0 0,8 6 392 0 0,8 3-1112 0 0,0 0-1 0 0,0 0 1 0 0,0 0-1 0 0,0 0 1 0 0,-1 0 0 0 0,1 0-1 0 0,0 0 1 0 0,0 0-1 0 0,0 0 1 0 0,0 0 0 0 0,0 0-1 0 0,0 0 1 0 0,0 0-1 0 0,0 0 1 0 0,0 0-1 0 0,0 0 1 0 0,0 0 0 0 0,-1 0-1 0 0,1 0 1 0 0,0 1-1 0 0,0-1 1 0 0,0 0 0 0 0,0 0-1 0 0,0 0 1 0 0,0 0-1 0 0,0 0 1 0 0,0 0 0 0 0,0 0-1 0 0,0 0 1 0 0,0 0-1 0 0,0 0 1 0 0,0 0-1 0 0,0 0 1 0 0,0 0 0 0 0,0 0-1 0 0,0 0 1 0 0,0 1-1 0 0,0-1 1 0 0,0 0 0 0 0,0 0-1 0 0,0 0 1 0 0,0 0-1 0 0,0 0 1 0 0,0 0 0 0 0,0 0-1 0 0,0 0 1 0 0,0 0-1 0 0,0 0 1 0 0,0 0 0 0 0,0 1-1 0 0,0-1 1 0 0,0 0-1 0 0,0 0 1 0 0,0 0-1 0 0,0 0 1 0 0,0 0 0 0 0,0 0-1 0 0,0 0 1 0 0,0 0-1 0 0,0 0 1 0 0,0 0-40 0 0,67 143 2765 0 0,-52-114-2511 0 0,-7-15-221 0 0,0 0 0 0 0,1-1 1 0 0,1 0-1 0 0,0 0 0 0 0,1 0-33 0 0,-4-4 55 0 0,0 1-1 0 0,-1 0 0 0 0,0 0 0 0 0,0 2-54 0 0,1 0 41 0 0,-1 0-1 0 0,2-1 1 0 0,2 3-41 0 0,20 25 260 0 0,-30-38-226 0 0,0-1 0 0 0,0 0-20 0 0,0 0 1 0 0,-7-12 185 0 0,0-9-168 0 0,1 0-1 0 0,1 0 0 0 0,1-1 1 0 0,0 0-1 0 0,2 0 1 0 0,1 1-1 0 0,0-1 1 0 0,2 0-1 0 0,0 0 1 0 0,2 0-1 0 0,0 0 0 0 0,7-20-31 0 0,-1-2 150 0 0,-1 4-631 0 0,0 15-2925 0 0,-7 23-13897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2:40.520"/>
    </inkml:context>
    <inkml:brush xml:id="br0">
      <inkml:brushProperty name="width" value="0.025" units="cm"/>
      <inkml:brushProperty name="height" value="0.025" units="cm"/>
      <inkml:brushProperty name="color" value="#004F8B"/>
    </inkml:brush>
  </inkml:definitions>
  <inkml:trace contextRef="#ctx0" brushRef="#br0">18 262 15976 0 0,'35'11'3369'0'0,"-33"-11"-3326"0"0,-1 0 1 0 0,0 0 0 0 0,0-1-1 0 0,0 1 1 0 0,1 0 0 0 0,-1 0-1 0 0,0-1 1 0 0,0 1 0 0 0,0 0 0 0 0,0-1-1 0 0,1 0 1 0 0,-1 1 0 0 0,0-1-1 0 0,0 1 1 0 0,0-1 0 0 0,0 0-1 0 0,0 0 1 0 0,0 0 0 0 0,-1 0-1 0 0,1 1 1 0 0,0-1 0 0 0,0 0-1 0 0,-1 0 1 0 0,1 0 0 0 0,0-1-1 0 0,-1 1 1 0 0,1 0 0 0 0,-1 0-1 0 0,0 0 1 0 0,1 0 0 0 0,-1 0-1 0 0,1-2-43 0 0,0-4-62 0 0,-1 0 0 0 0,1 0-1 0 0,-1 0 1 0 0,0-1-1 0 0,-1-2 63 0 0,1-5 88 0 0,0-7-16 0 0,-1 0 0 0 0,-2 0 0 0 0,0 0 0 0 0,0 0 0 0 0,-2 1 0 0 0,-6-17-72 0 0,10 37 21 0 0,1 0 0 0 0,0 0 0 0 0,0 1 1 0 0,-1-1-1 0 0,1 0 0 0 0,-1 0 0 0 0,1 0 0 0 0,0 0 0 0 0,-1 1 1 0 0,0-1-1 0 0,1 0 0 0 0,-1 0 0 0 0,1 1 0 0 0,-1-1 0 0 0,0 0 0 0 0,0 1 1 0 0,1-1-1 0 0,-1 1 0 0 0,0-1 0 0 0,0 1 0 0 0,0-1 0 0 0,1 1 1 0 0,-1 0-1 0 0,0-1 0 0 0,0 1 0 0 0,0 0 0 0 0,0 0 0 0 0,0 0 0 0 0,0 0 1 0 0,0-1-1 0 0,0 1 0 0 0,0 0 0 0 0,0 1 0 0 0,0-1 0 0 0,0 0 1 0 0,1 0-1 0 0,-1 0 0 0 0,0 0 0 0 0,0 1 0 0 0,0-1 0 0 0,0 1 0 0 0,0-1 1 0 0,0 0-1 0 0,1 1 0 0 0,-1-1 0 0 0,0 1 0 0 0,0 0 0 0 0,1-1 1 0 0,-1 1-1 0 0,0 0 0 0 0,1-1 0 0 0,-1 1 0 0 0,1 0 0 0 0,-1 0 0 0 0,1-1 1 0 0,-1 1-1 0 0,1 0 0 0 0,-1 0 0 0 0,1 0 0 0 0,0 0 0 0 0,-1 0 1 0 0,1 0-1 0 0,0-1 0 0 0,0 1 0 0 0,0 0 0 0 0,0 0 0 0 0,0 1-21 0 0,-6 37 290 0 0,1 0 0 0 0,2 28-290 0 0,3-47 58 0 0,1 0-1 0 0,0-1 1 0 0,2 1 0 0 0,1-1-1 0 0,0 1 1 0 0,4 7-58 0 0,-7-23 16 0 0,0 0 0 0 0,1 0 0 0 0,0 0 0 0 0,0-1 0 0 0,0 1-1 0 0,0 0 1 0 0,1-1 0 0 0,-1 0 0 0 0,1 1 0 0 0,0-1 0 0 0,0 0 0 0 0,1 0-16 0 0,-2-2 10 0 0,-1 1-1 0 0,1-1 1 0 0,-1 0-1 0 0,1-1 0 0 0,0 1 1 0 0,0 0-1 0 0,-1 0 0 0 0,1-1 1 0 0,0 1-1 0 0,0-1 1 0 0,0 0-1 0 0,0 1 0 0 0,0-1 1 0 0,0 0-1 0 0,0 0 1 0 0,0 0-1 0 0,0 0 0 0 0,0-1 1 0 0,-1 1-1 0 0,1 0 1 0 0,0-1-1 0 0,0 1 0 0 0,0-1 1 0 0,0 0-1 0 0,-1 0 1 0 0,1 0-1 0 0,0 0-9 0 0,5-3 14 0 0,0-1 1 0 0,0 0-1 0 0,0 0 1 0 0,-1-1-1 0 0,0 0 0 0 0,0 0 1 0 0,-1 0-1 0 0,0-1 1 0 0,0 0-1 0 0,0 0 1 0 0,2-6-15 0 0,0 0 25 0 0,0 0-1 0 0,-1 0 1 0 0,-1-1 0 0 0,0 0 0 0 0,0 0 0 0 0,-2-1-25 0 0,7-28-2513 0 0,-9 38 1902 0 0,5-17-14335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2:41.050"/>
    </inkml:context>
    <inkml:brush xml:id="br0">
      <inkml:brushProperty name="width" value="0.025" units="cm"/>
      <inkml:brushProperty name="height" value="0.025" units="cm"/>
      <inkml:brushProperty name="color" value="#004F8B"/>
    </inkml:brush>
  </inkml:definitions>
  <inkml:trace contextRef="#ctx0" brushRef="#br0">0 347 16184 0 0,'1'3'321'0'0,"1"0"1"0"0,-1 1 0 0 0,1-1 0 0 0,-1 0 0 0 0,1 0 0 0 0,0 0-1 0 0,0 0 1 0 0,1-1 0 0 0,0 1-322 0 0,4 7 409 0 0,28 53 934 0 0,-23-39-1051 0 0,1-1-1 0 0,4 4-291 0 0,-9-14 135 0 0,9 11-37 0 0,-17-24-89 0 0,1 1 0 0 0,0 0 0 0 0,-1-1 0 0 0,1 1 0 0 0,0-1 0 0 0,0 1 0 0 0,-1-1 0 0 0,1 1 0 0 0,0-1 0 0 0,0 1 0 0 0,0-1 0 0 0,0 0 0 0 0,-1 1 0 0 0,1-1 0 0 0,0 0 0 0 0,0 0 0 0 0,0 0 0 0 0,0 0 0 0 0,0 0 0 0 0,0 0 0 0 0,0 0 0 0 0,0 0 0 0 0,0 0 0 0 0,0 0 0 0 0,-1 0 0 0 0,1-1-9 0 0,4 2 361 0 0,-4-1-351 0 0,-1 0 0 0 0,0 0 0 0 0,0 1 1 0 0,1-1-1 0 0,-1 0 0 0 0,0 0 0 0 0,1 0 0 0 0,-1 0 0 0 0,0 0 0 0 0,1 0 0 0 0,-1 0 0 0 0,0 0 1 0 0,0 0-1 0 0,1 0 0 0 0,-1 0 0 0 0,0 0 0 0 0,1 0 0 0 0,-1 0 0 0 0,0 0 0 0 0,1 0 0 0 0,-1 0 1 0 0,0 0-1 0 0,1 0 0 0 0,-1-1 0 0 0,0 1 0 0 0,0 0 0 0 0,1 0 0 0 0,-1 0 0 0 0,0 0 0 0 0,0-1 1 0 0,1 1-1 0 0,-1 0 0 0 0,0 0 0 0 0,0-1 0 0 0,0 1 0 0 0,1 0 0 0 0,-1 0 0 0 0,0-1 0 0 0,0 1 1 0 0,0 0-1 0 0,0 0 0 0 0,0-1 0 0 0,0 1 0 0 0,1 0 0 0 0,-1-1 0 0 0,0 1 0 0 0,0 0 1 0 0,0-1-1 0 0,0 1 0 0 0,0 0 0 0 0,0-1 0 0 0,0 1 0 0 0,0 0 0 0 0,0-1 0 0 0,-1 1-10 0 0,1-57 373 0 0,-4 0 0 0 0,-7-40-373 0 0,5 76 8 0 0,5 18-11 0 0,0 1 0 0 0,0-1-1 0 0,0 1 1 0 0,0-1 0 0 0,1 1 0 0 0,-1-1 0 0 0,1 1 0 0 0,-1-1-1 0 0,1 0 1 0 0,0 1 0 0 0,0-1 0 0 0,0 1 0 0 0,1-1-1 0 0,-1 0 1 0 0,1 1 0 0 0,-1-1 0 0 0,1 1 0 0 0,0-1 0 0 0,0 0 3 0 0,5-6-52 0 0,-6 8 50 0 0,0 0 0 0 0,0 1 0 0 0,0-1 0 0 0,1 0 0 0 0,-1 0 0 0 0,0 1 0 0 0,0-1 1 0 0,1 1-1 0 0,-1-1 0 0 0,1 0 0 0 0,-1 1 0 0 0,1-1 0 0 0,-1 1 0 0 0,1-1 0 0 0,-1 1 0 0 0,1-1 0 0 0,-1 1 0 0 0,1-1 0 0 0,-1 1 0 0 0,1 0 0 0 0,0-1 0 0 0,-1 1 0 0 0,1 0 0 0 0,0-1 0 0 0,-1 1 0 0 0,1 0 0 0 0,0 0 0 0 0,0 0 0 0 0,-1 0 0 0 0,1 0 0 0 0,0 0 1 0 0,-1 0-1 0 0,1 0 0 0 0,0 0 0 0 0,0 0 0 0 0,-1 0 0 0 0,1 0 0 0 0,0 0 0 0 0,-1 0 0 0 0,1 1 0 0 0,0-1 0 0 0,-1 0 0 0 0,1 1 0 0 0,0-1 0 0 0,-1 0 0 0 0,1 1 0 0 0,0-1 0 0 0,-1 1 0 0 0,1-1 0 0 0,-1 1 2 0 0,9 5 2 0 0,-1 1-1 0 0,0 0 1 0 0,-1 0 0 0 0,5 7-2 0 0,-7-8 29 0 0,0 0 1 0 0,0 0 0 0 0,1-1 0 0 0,-1 0-1 0 0,1 0 1 0 0,0-1 0 0 0,0 0 0 0 0,1 0 0 0 0,-1 0-1 0 0,5 1-29 0 0,-9-4 16 0 0,-1-1-1 0 0,0 1 1 0 0,1-1-1 0 0,-1 0 1 0 0,0 0-1 0 0,1 0 1 0 0,-1 0-1 0 0,1 0 1 0 0,-1 0-1 0 0,0 0 1 0 0,1 0-1 0 0,-1 0 1 0 0,1-1-1 0 0,-1 1 1 0 0,0 0-1 0 0,1-1 1 0 0,-1 1-1 0 0,0-1 1 0 0,1 0-1 0 0,-1 1 1 0 0,0-1-1 0 0,0 0 1 0 0,0 0-1 0 0,0 0 1 0 0,0 0-1 0 0,0 0 1 0 0,0 0-1 0 0,0 0 1 0 0,0 0-1 0 0,0 0 1 0 0,0 0-1 0 0,-1-1 1 0 0,1 1-1 0 0,-1 0 1 0 0,1 0-1 0 0,-1-1 1 0 0,1 1-1 0 0,-1 0 1 0 0,1-1-1 0 0,-1 0-15 0 0,3-9 12 0 0,-1-1 1 0 0,0 1-1 0 0,-1-1 0 0 0,0-11-12 0 0,1 4 2 0 0,5-72-2879 0 0,-4-56 2877 0 0,24 199-1400 0 0,-21-40 1448 0 0,0 0 0 0 0,0-1 1 0 0,1 1-1 0 0,0-1 0 0 0,1 0 1 0 0,0-1-1 0 0,1 0 0 0 0,0 0 1 0 0,0-1-1 0 0,1 0 0 0 0,0-1 1 0 0,1 0-1 0 0,0-1 0 0 0,0 0 1 0 0,1 0-1 0 0,3 0-48 0 0,-4-2-2528 0 0,-9-4-10534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7.148"/>
    </inkml:context>
    <inkml:brush xml:id="br0">
      <inkml:brushProperty name="width" value="0.025" units="cm"/>
      <inkml:brushProperty name="height" value="0.025" units="cm"/>
      <inkml:brushProperty name="color" value="#004F8B"/>
    </inkml:brush>
  </inkml:definitions>
  <inkml:trace contextRef="#ctx0" brushRef="#br0">1 112 10848 0 0,'1'0'88'0'0,"-1"1"0"0"0,1-1 0 0 0,0 1 0 0 0,0-1 1 0 0,0 1-1 0 0,0-1 0 0 0,0 1 0 0 0,0-1 0 0 0,0 0 1 0 0,0 1-1 0 0,0-1 0 0 0,0 0 0 0 0,0 0 0 0 0,0 0 0 0 0,0 0 1 0 0,0 0-1 0 0,0 0 0 0 0,0 0 0 0 0,0 0 0 0 0,0 0 1 0 0,0 0-1 0 0,0-1 0 0 0,0 1-88 0 0,25-6 2346 0 0,-9 0-1858 0 0,-1 0 0 0 0,-1-2 0 0 0,1 0 0 0 0,-2 0 0 0 0,1-1 0 0 0,-1-1 0 0 0,2-2-488 0 0,-7 5 201 0 0,4-1-198 0 0,-11 7-107 0 0,-1 1 0 0 0,1-1 0 0 0,0 0 0 0 0,-1 0 0 0 0,1 0 0 0 0,-1 0 0 0 0,0 0 0 0 0,1-1 0 0 0,-1 1-1 0 0,0 0 1 0 0,0-1 0 0 0,1 1 0 0 0,-1-1 0 0 0,0 1 0 0 0,-1-1 0 0 0,1 1 0 0 0,0-1 0 0 0,0 0 0 0 0,0-1 104 0 0,-1 2-12049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2:41.409"/>
    </inkml:context>
    <inkml:brush xml:id="br0">
      <inkml:brushProperty name="width" value="0.025" units="cm"/>
      <inkml:brushProperty name="height" value="0.025" units="cm"/>
      <inkml:brushProperty name="color" value="#004F8B"/>
    </inkml:brush>
  </inkml:definitions>
  <inkml:trace contextRef="#ctx0" brushRef="#br0">0 138 16384 0 0,'2'-2'0'0'0,"2"-1"0"0"0,0 3 0 0 0,1 0 823 0 0,-3-2 1 0 0,2 0 0 0 0,1-2 16 0 0,1 0-296 0 0,3 0 0 0 0,-1-1 8 0 0,7-8 8 0 0,7-10-584 0 0,0 0 8 0 0,0-2 0 0 0,-2-2 8 0 0,-20 27-16367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2:41.773"/>
    </inkml:context>
    <inkml:brush xml:id="br0">
      <inkml:brushProperty name="width" value="0.025" units="cm"/>
      <inkml:brushProperty name="height" value="0.025" units="cm"/>
      <inkml:brushProperty name="color" value="#004F8B"/>
    </inkml:brush>
  </inkml:definitions>
  <inkml:trace contextRef="#ctx0" brushRef="#br0">1 38 15680 0 0,'0'0'0'0'0,"0"0"0"0"0,1 0 0 0 0,6 1 983 0 0,0 2 9 0 0,-3-3-8 0 0,3-3 16 0 0,0 3-536 0 0,-3 0 8 0 0,1-1-8 0 0,5-6 0 0 0,1 0-264 0 0,-1 0 0 0 0,-4 3-8 0 0,5 3 16 0 0,2-2-224 0 0,-2-5 0 0 0,-11 8-16695 0 0</inkml:trace>
  <inkml:trace contextRef="#ctx0" brushRef="#br0" timeOffset="1">1 448 13264 0 0,'0'0'0'0'0,"0"0"0"0"0,7-7 0 0 0,2-1 1088 0 0,5 1 0 0 0,-2 3-9 0 0,14-17 17 0 0,1-7-440 0 0,-4 3 0 0 0,1 0 0 0 0,-4 9 0 0 0,-4-2-320 0 0,-2 2 0 0 0,-2-5-16023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2:42.145"/>
    </inkml:context>
    <inkml:brush xml:id="br0">
      <inkml:brushProperty name="width" value="0.025" units="cm"/>
      <inkml:brushProperty name="height" value="0.025" units="cm"/>
      <inkml:brushProperty name="color" value="#004F8B"/>
    </inkml:brush>
  </inkml:definitions>
  <inkml:trace contextRef="#ctx0" brushRef="#br0">0 0 13864 0 0,'6'12'139'0'0,"4"8"1661"0"0,0 1-1 0 0,5 19-1799 0 0,-8-24 512 0 0,0-1 1 0 0,1 1-1 0 0,0-1 0 0 0,2-1 1 0 0,-1 0-1 0 0,2 0 0 0 0,8 9-512 0 0,-2-3 486 0 0,-1 1-1 0 0,8 16-485 0 0,6 16 223 0 0,-6-14-4 0 0,-2 0 1 0 0,-2 2 0 0 0,11 32-220 0 0,-12-22 319 0 0,12 17-319 0 0,-24-52 82 0 0,-6-8 54 0 0,-7-9 21 0 0,6 0-115 0 0,-1-2 30 0 0,-1-7-3027 0 0,1 8-11971 0 0</inkml:trace>
  <inkml:trace contextRef="#ctx0" brushRef="#br0" timeOffset="1">116 354 15680 0 0,'0'0'0'0'0,"0"0"0"0"0,0 8 0 0 0,-1 14 664 0 0,-2-2-1 0 0,2 2 1 0 0,-3-3 0 0 0,1 5-264 0 0,0 1-8 0 0,2 5 0 0 0,-3 2 8 0 0,1-2-400 0 0,3-4 0 0 0,-3-3 0 0 0,2-5 0 0 0,1-18-14951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2:42.515"/>
    </inkml:context>
    <inkml:brush xml:id="br0">
      <inkml:brushProperty name="width" value="0.025" units="cm"/>
      <inkml:brushProperty name="height" value="0.025" units="cm"/>
      <inkml:brushProperty name="color" value="#004F8B"/>
    </inkml:brush>
  </inkml:definitions>
  <inkml:trace contextRef="#ctx0" brushRef="#br0">1 374 16384 0 0,'4'0'0'0'0,"7"0"0"0"0,11-4 0 0 0,4 3 567 0 0,-3-5 9 0 0,-4-3 0 0 0,3 2 8 0 0,-7-1-192 0 0,-2-2 8 0 0,-1 5-8 0 0,6 2 0 0 0,-7 3-352 0 0,-7-3-8 0 0,0-2 8 0 0,0-2-8 0 0,2 0-40 0 0,-5 3 0 0 0,-1 4-15287 0 0</inkml:trace>
  <inkml:trace contextRef="#ctx0" brushRef="#br0" timeOffset="1">235 0 15272 0 0,'1'2'145'0'0,"1"0"0"0"0,-1 0 0 0 0,0 0 0 0 0,0-1 1 0 0,-1 1-1 0 0,1 0 0 0 0,0 0 0 0 0,-1 0 1 0 0,1 0-1 0 0,-1 0 0 0 0,0 1 0 0 0,1 0-145 0 0,1 14 939 0 0,33 146 2354 0 0,-32-153-3090 0 0,1-1 1 0 0,0 0-1 0 0,0-1 0 0 0,1 1 1 0 0,1 1-204 0 0,10 19 410 0 0,-9-18-304 0 0,-6-10-83 0 0,0 1 0 0 0,0-1 0 0 0,0 0 0 0 0,0 1 0 0 0,0-1 0 0 0,-1 1 0 0 0,1-1 0 0 0,-1 1 0 0 0,1-1 0 0 0,-1 1 0 0 0,1-1 0 0 0,-1 1 0 0 0,0 0-23 0 0,0-1 9 0 0,0-1-1 0 0,0 0 1 0 0,0 0 0 0 0,0 0 0 0 0,0 0 0 0 0,0 0-1 0 0,0 0 1 0 0,0 1 0 0 0,0-1 0 0 0,0 0-1 0 0,0 0 1 0 0,0 0 0 0 0,0 0 0 0 0,0 0-1 0 0,0 0 1 0 0,1 0 0 0 0,-1 0 0 0 0,0 1-1 0 0,0-1 1 0 0,0 0 0 0 0,0 0 0 0 0,0 0 0 0 0,0 0-1 0 0,0 0 1 0 0,0 0 0 0 0,0 0 0 0 0,0 0-1 0 0,1 0 1 0 0,-1 0 0 0 0,0 0 0 0 0,0 0-1 0 0,0 0 1 0 0,0 0 0 0 0,0 1 0 0 0,0-1-1 0 0,0 0 1 0 0,1 0 0 0 0,-1 0 0 0 0,0 0-1 0 0,0 0 1 0 0,0 0 0 0 0,0 0 0 0 0,0 0 0 0 0,0 0-1 0 0,1-1 1 0 0,-1 1 0 0 0,0 0 0 0 0,0 0-1 0 0,0 0 1 0 0,0 0 0 0 0,0 0 0 0 0,0 0-1 0 0,0 0 1 0 0,0 0 0 0 0,1 0 0 0 0,-1 0-1 0 0,0 0 1 0 0,0 0 0 0 0,0 0-9 0 0,5-4-3013 0 0,-5 3-11689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2:42.936"/>
    </inkml:context>
    <inkml:brush xml:id="br0">
      <inkml:brushProperty name="width" value="0.025" units="cm"/>
      <inkml:brushProperty name="height" value="0.025" units="cm"/>
      <inkml:brushProperty name="color" value="#004F8B"/>
    </inkml:brush>
  </inkml:definitions>
  <inkml:trace contextRef="#ctx0" brushRef="#br0">0 6 15376 0 0,'1'0'31'0'0,"-1"-1"0"0"0,1 1 0 0 0,-1-1 1 0 0,1 1-1 0 0,-1 0 0 0 0,1-1 1 0 0,-1 1-1 0 0,1-1 0 0 0,-1 1 0 0 0,1 0 1 0 0,0 0-1 0 0,-1-1 0 0 0,1 1 1 0 0,0 0-1 0 0,-1 0 0 0 0,1 0 0 0 0,0 0 1 0 0,-1 0-1 0 0,1 0 0 0 0,0 0 1 0 0,-1 0-1 0 0,1 0 0 0 0,-1 0 0 0 0,1 0 1 0 0,0 0-1 0 0,-1 1 0 0 0,2-1-31 0 0,-1 1 170 0 0,1 0 0 0 0,-1 0 0 0 0,1 0 0 0 0,-1 0 0 0 0,0 0 0 0 0,1 0 0 0 0,-1 0-1 0 0,0 1 1 0 0,0-1 0 0 0,1 0 0 0 0,-1 1-170 0 0,2 2 313 0 0,-1 0 0 0 0,0 0 0 0 0,0 0-1 0 0,0 0 1 0 0,0 1 0 0 0,0-1 0 0 0,-1 0 0 0 0,0 1 0 0 0,1 3-313 0 0,-1 11 112 0 0,1 1 0 0 0,-2 0 0 0 0,-1 0 0 0 0,-1-1 0 0 0,0 1 0 0 0,-2 3-112 0 0,-5 29 1022 0 0,10-53-1022 0 0,-1-1 1 0 0,1 1-1 0 0,0 0 0 0 0,-1 0 0 0 0,1-1 0 0 0,0 1 1 0 0,0 0-1 0 0,0 0 0 0 0,0 0 0 0 0,0 0 0 0 0,0 0 0 0 0,0 0 1 0 0,0 0-1 0 0,0 1 0 0 0,4-5-3 0 0,10-11-2829 0 0,3-3-11295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2:43.310"/>
    </inkml:context>
    <inkml:brush xml:id="br0">
      <inkml:brushProperty name="width" value="0.025" units="cm"/>
      <inkml:brushProperty name="height" value="0.025" units="cm"/>
      <inkml:brushProperty name="color" value="#004F8B"/>
    </inkml:brush>
  </inkml:definitions>
  <inkml:trace contextRef="#ctx0" brushRef="#br0">0 57 17287 0 0,'1'0'17'0'0,"0"0"0"0"0,0 0-1 0 0,0 1 1 0 0,0-1 0 0 0,-1 0-1 0 0,1 1 1 0 0,0-1-1 0 0,0 1 1 0 0,0-1 0 0 0,-1 1-1 0 0,1-1 1 0 0,0 1-1 0 0,-1 0 1 0 0,1-1 0 0 0,0 1-1 0 0,-1 0 1 0 0,1-1 0 0 0,-1 1-1 0 0,1 0 1 0 0,-1 0-1 0 0,0 0 1 0 0,1 0-17 0 0,9 22 1047 0 0,-9-18-810 0 0,27 62 1837 0 0,-16-42-1537 0 0,-2 0 0 0 0,-1 1 1 0 0,-1 0-1 0 0,-1 0 0 0 0,-1 3-537 0 0,-4-22 64 0 0,0 0 0 0 0,0 0 1 0 0,0 0-1 0 0,3 5-64 0 0,6 18 61 0 0,-15-56-55 0 0,2-28 14 0 0,0 4-7 0 0,-2 8-8 0 0,3-1-1 0 0,2-30-4 0 0,0 64 6 0 0,0 0-1 0 0,1 0 1 0 0,0 1-1 0 0,0-1 1 0 0,1 0-1 0 0,0 1 1 0 0,2-3-6 0 0,-1-6 304 0 0,-1 4-3615 0 0,-2 12-11768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2:45.795"/>
    </inkml:context>
    <inkml:brush xml:id="br0">
      <inkml:brushProperty name="width" value="0.025" units="cm"/>
      <inkml:brushProperty name="height" value="0.025" units="cm"/>
      <inkml:brushProperty name="color" value="#004F8B"/>
    </inkml:brush>
  </inkml:definitions>
  <inkml:trace contextRef="#ctx0" brushRef="#br0">141 1714 15472 0 0,'37'-18'660'0'0,"0"2"1"0"0,2 1-1 0 0,17-3-660 0 0,-12 5 1031 0 0,-1-3-1 0 0,22-12-1030 0 0,211-91 2193 0 0,-149 68-966 0 0,46-28-1227 0 0,-158 71 68 0 0,82-43 283 0 0,66-22-351 0 0,356-156 69 0 0,-475 208-73 0 0,0-2 1 0 0,-2-3-1 0 0,0-1 1 0 0,-2-2-1 0 0,-1-1 1 0 0,13-16 3 0 0,-26 22-2 0 0,-12 11 0 0 0,-1 0 0 0 0,0 0-1 0 0,-1-1 1 0 0,9-13 2 0 0,3-2-8 0 0,-20 25 7 0 0,0 0-1 0 0,-1-1 0 0 0,1 1 1 0 0,-1-1-1 0 0,0 0 0 0 0,0 0 1 0 0,0 0-1 0 0,-1 0 0 0 0,2-4 2 0 0,0-3 1 0 0,-1 5 12 0 0,-9 4 29 0 0,-1 7-18 0 0,-27 32 25 0 0,2 2 0 0 0,-11 16-49 0 0,8-8 69 0 0,-31 29-69 0 0,-161 141 126 0 0,123-120-97 0 0,-35 50 8 0 0,61-78-6 0 0,-81 54-31 0 0,47-38 10 0 0,-455 309 32 0 0,374-282-34 0 0,99-59-2 0 0,-15 15-6 0 0,99-60 1 0 0,-44 29 210 0 0,-37 34-211 0 0,74-55 41 0 0,0 0 0 0 0,2 2 0 0 0,0 0 0 0 0,1 0 0 0 0,0 1 0 0 0,-10 20-41 0 0,16-26 69 0 0,-6 11 175 0 0,16-24-15 0 0,1-3-116 0 0,0 1 1 0 0,0-1-1 0 0,0 0 0 0 0,0 0 1 0 0,0 0-1 0 0,0-2-113 0 0,17-27 147 0 0,1 0 0 0 0,2 2 0 0 0,1 1 0 0 0,7-5-147 0 0,116-116 438 0 0,13-13-22 0 0,-113 109-300 0 0,-20 21-42 0 0,2 1 1 0 0,1 1 0 0 0,1 2-1 0 0,29-21-74 0 0,248-152 411 0 0,-136 94-118 0 0,-131 82-221 0 0,39-26 32 0 0,71-33-104 0 0,115-59 37 0 0,-216 119-33 0 0,5-3 20 0 0,0 2-1 0 0,9 0-23 0 0,21-15 40 0 0,-110 51-27 0 0,0 2 1 0 0,2 1-1 0 0,-15 9-13 0 0,-78 53 5 0 0,75-47-2 0 0,-168 116 10 0 0,106-78-11 0 0,-132 79 2 0 0,181-115 3 0 0,0-3 0 0 0,-2-2 0 0 0,-35 9-7 0 0,-71 11 23 0 0,76-22 82 0 0,1 4-1 0 0,-33 17-104 0 0,66-28 100 0 0,43-13-78 0 0,-1 1-1 0 0,1 0 0 0 0,0 0 0 0 0,0 1 1 0 0,-4 2-22 0 0,-4 0 60 0 0,17-6-54 0 0,-1 0-1 0 0,1 0 0 0 0,-1 0 0 0 0,1 1 1 0 0,-1-1-1 0 0,1 0 0 0 0,-1 0 0 0 0,1 0 0 0 0,-1 0 1 0 0,1 0-1 0 0,-1 0 0 0 0,1-1 0 0 0,-1 1 1 0 0,1 0-1 0 0,-1 0 0 0 0,1 0 0 0 0,-1 0 0 0 0,1 0 1 0 0,-1-1-1 0 0,1 1 0 0 0,0 0 0 0 0,-1-1 1 0 0,1 1-1 0 0,-1 0 0 0 0,1 0 0 0 0,0-1 0 0 0,-1 1 1 0 0,1-1-1 0 0,0 1 0 0 0,-1-1-5 0 0,1 1 5 0 0,1-1 0 0 0,-1 1 0 0 0,0-1 0 0 0,1 1 0 0 0,-1-1 0 0 0,0 1 0 0 0,1-1 0 0 0,-1 1 0 0 0,0-1 0 0 0,1 1 0 0 0,-1-1 0 0 0,1 1 0 0 0,-1 0 0 0 0,1-1 0 0 0,-1 1 0 0 0,1 0-1 0 0,-1-1 1 0 0,1 1 0 0 0,-1 0 0 0 0,1 0 0 0 0,-1 0 0 0 0,1-1 0 0 0,0 1 0 0 0,-1 0 0 0 0,1 0 0 0 0,-1 0 0 0 0,1 0-5 0 0,23-6 13 0 0,-20 5-7 0 0,19-6 9 0 0,-1 0-1 0 0,0-2 1 0 0,-1 0-1 0 0,15-10-14 0 0,14-10 58 0 0,13-15-58 0 0,40-31 104 0 0,75-74-104 0 0,86-104 86 0 0,96-103-80 0 0,26-4 1 0 0,-181 176 0 0 0,-158 142-7 0 0,2 2 1 0 0,2 3-1 0 0,44-24 0 0 0,-43 27-3710 0 0,-42 27-14843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7.603"/>
    </inkml:context>
    <inkml:brush xml:id="br0">
      <inkml:brushProperty name="width" value="0.025" units="cm"/>
      <inkml:brushProperty name="height" value="0.025" units="cm"/>
      <inkml:brushProperty name="color" value="#004F8B"/>
    </inkml:brush>
  </inkml:definitions>
  <inkml:trace contextRef="#ctx0" brushRef="#br0">0 0 11152 0 0,'7'0'396'0'0,"0"1"0"0"0,0 0 0 0 0,-1 0 0 0 0,1 0 0 0 0,0 1 0 0 0,-1 0 0 0 0,1 0 0 0 0,-1 1 0 0 0,0-1 0 0 0,1 1 1 0 0,-1 1-1 0 0,-1-1 0 0 0,1 1 0 0 0,4 4-396 0 0,-3-3 54 0 0,1 0 0 0 0,0-1 0 0 0,1 0 0 0 0,-1-1-1 0 0,1 1 1 0 0,0-1 0 0 0,0-1-54 0 0,-6-1 64 0 0,0 0 1 0 0,0-1-1 0 0,0 1 0 0 0,0-1 0 0 0,0 0 1 0 0,0 0-1 0 0,0 0 0 0 0,0 0 0 0 0,1 0 1 0 0,-1-1-1 0 0,0 1 0 0 0,0-1 0 0 0,0 0 1 0 0,0 0-1 0 0,-1 0 0 0 0,1 0 0 0 0,0-1 0 0 0,0 1 1 0 0,-1-1-1 0 0,1 0 0 0 0,0 1 0 0 0,1-3-64 0 0,6-11 509 0 0,-9 12-2828 0 0,-1 3-9598 0 0</inkml:trace>
  <inkml:trace contextRef="#ctx0" brushRef="#br0" timeOffset="0.043">113 314 10448 0 0,'2'0'55'0'0,"0"-1"0"0"0,0 1 0 0 0,0-1 0 0 0,-1 0 0 0 0,1 1 1 0 0,0-1-1 0 0,-1 0 0 0 0,1 0 0 0 0,0 0 0 0 0,-1 0 0 0 0,1-1 1 0 0,-1 1-1 0 0,0 0 0 0 0,1 0 0 0 0,0-2-55 0 0,21-26 1312 0 0,-17 21-1058 0 0,48-59 1527 0 0,49-48-1781 0 0,-101 113-146 0 0,-1 1 0 0 0,0-1 0 0 0,0 0 0 0 0,0 1-1 0 0,0-1 1 0 0,0 0 0 0 0,0 0 0 0 0,0 0 0 0 0,-1 0 0 0 0,1 0-1 0 0,-1 0 1 0 0,1 0 0 0 0,-1 0 0 0 0,0 0 0 0 0,0 0 0 0 0,0 0 146 0 0,0 1-8788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8.751"/>
    </inkml:context>
    <inkml:brush xml:id="br0">
      <inkml:brushProperty name="width" value="0.025" units="cm"/>
      <inkml:brushProperty name="height" value="0.025" units="cm"/>
      <inkml:brushProperty name="color" value="#004F8B"/>
    </inkml:brush>
  </inkml:definitions>
  <inkml:trace contextRef="#ctx0" brushRef="#br0">1 142 6328 0 0,'0'0'5'0'0,"23"-10"1352"0"0,0-2-1 0 0,12-8-1356 0 0,-24 12 121 0 0,0 0 0 0 0,0 0 0 0 0,0-1 0 0 0,-1 0 0 0 0,-1-1-1 0 0,1 0 1 0 0,-2 0 0 0 0,7-11-121 0 0,-9 15-1231 0 0,-6 6-5047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9.496"/>
    </inkml:context>
    <inkml:brush xml:id="br0">
      <inkml:brushProperty name="width" value="0.025" units="cm"/>
      <inkml:brushProperty name="height" value="0.025" units="cm"/>
      <inkml:brushProperty name="color" value="#004F8B"/>
    </inkml:brush>
  </inkml:definitions>
  <inkml:trace contextRef="#ctx0" brushRef="#br0">55 267 8936 0 0,'2'7'438'0'0,"1"0"1"0"0,-1 0-1 0 0,-1 0 0 0 0,1 0 1 0 0,-1 2-439 0 0,33 176 1843 0 0,-27-153-1524 0 0,5 24 508 0 0,-4-27 44 0 0,-2 0 0 0 0,-2 0 0 0 0,0 0 0 0 0,-2 8-871 0 0,-3-37 80 0 0,-1 0 0 0 0,1 0 0 0 0,0 0-1 0 0,0 0 1 0 0,-1 0 0 0 0,1-1 0 0 0,0 1 0 0 0,-1 0 0 0 0,1-1 0 0 0,0 1 0 0 0,0-1 0 0 0,0 1 0 0 0,-1-1 0 0 0,1 0 0 0 0,0 0 0 0 0,0 1-1 0 0,0-1-79 0 0,-30-16 158 0 0,21 12-125 0 0,1 0 1 0 0,0 0-1 0 0,0-1 1 0 0,0 0-1 0 0,0-1 1 0 0,1 0-1 0 0,0 0 1 0 0,0-1-34 0 0,6 5 3 0 0,1 1-1 0 0,0-1 1 0 0,0 1 0 0 0,0-1 0 0 0,0 1 0 0 0,0-1 0 0 0,0 0 0 0 0,1 1 0 0 0,-1-1-1 0 0,1 0 1 0 0,0 1 0 0 0,0-1 0 0 0,0 0 0 0 0,0 0 0 0 0,0 1 0 0 0,1-2-3 0 0,10-40 7 0 0,41-95 8 0 0,-35 98-80 0 0,-1-1 0 0 0,-2 0 0 0 0,-1-1 0 0 0,4-35 65 0 0,-15 56-293 0 0,2-1 0 0 0,0 1 0 0 0,2 1 0 0 0,0-1-1 0 0,6-12 294 0 0,7 2-1141 0 0,-15 26 324 0 0,0 9 47 0 0,-1 12 392 0 0,3 33 430 0 0,-5-28 269 0 0,2-1-1 0 0,0 0 0 0 0,1 0 0 0 0,5 14-320 0 0,-9-33 44 0 0,0 0 0 0 0,0 1-1 0 0,0-1 1 0 0,0 0 0 0 0,0 0 0 0 0,0 0 0 0 0,0 0-1 0 0,0 1 1 0 0,0-1 0 0 0,1 0 0 0 0,-1 0-1 0 0,0 0 1 0 0,0 0 0 0 0,0 1 0 0 0,0-1-1 0 0,0 0 1 0 0,1 0 0 0 0,-1 0 0 0 0,0 0-1 0 0,0 0 1 0 0,0 0 0 0 0,0 1 0 0 0,1-1 0 0 0,-1 0-1 0 0,0 0 1 0 0,0 0 0 0 0,0 0 0 0 0,0 0-1 0 0,1 0 1 0 0,-1 0 0 0 0,0 0 0 0 0,0 0-1 0 0,0 0 1 0 0,1 0 0 0 0,-1 0 0 0 0,0 0-1 0 0,0 0 1 0 0,0 0 0 0 0,1 0 0 0 0,-1 0 0 0 0,0 0-1 0 0,0 0 1 0 0,0 0 0 0 0,1 0 0 0 0,-1-1-1 0 0,0 1-43 0 0,10-10 761 0 0,7-19-707 0 0,-16 26 38 0 0,33-63 9 0 0,-34 65-100 0 0,1 1-1 0 0,-1 0 0 0 0,0 0 0 0 0,0 0 0 0 0,0-1 0 0 0,0 1 0 0 0,0 0 0 0 0,0 0 0 0 0,1 0 0 0 0,-1-1 1 0 0,0 1-1 0 0,0 0 0 0 0,0 0 0 0 0,0 0 0 0 0,1 0 0 0 0,-1 0 0 0 0,0-1 0 0 0,0 1 0 0 0,0 0 0 0 0,1 0 1 0 0,-1 0-1 0 0,0 0 0 0 0,0 0 0 0 0,1 0 0 0 0,-1 0 0 0 0,0 0 0 0 0,0 0 0 0 0,1 0 0 0 0,-1 0 1 0 0,0 0-1 0 0,0 0 0 0 0,0 0 0 0 0,1 0 0 0 0,-1 0 0 0 0,0 0 0 0 0,1 0 0 0 0,2 0-22 0 0,-7 21-566 0 0,-6 14 389 0 0,-2-1 0 0 0,-12 22 199 0 0,6-13-244 0 0,-3 14 244 0 0,3-12-21 0 0,12-34 15 0 0,1 0 0 0 0,1 1-1 0 0,-3 9 7 0 0,4 14 374 0 0,3-25-277 0 0,0-12-77 0 0,1 0 1 0 0,-1 0-1 0 0,1 0 1 0 0,0 0-1 0 0,0 0 0 0 0,0 0 1 0 0,0 0-1 0 0,0 0 0 0 0,0 1 1 0 0,0-1-1 0 0,1 0 1 0 0,-1 0-1 0 0,1 1-20 0 0,9-15 11 0 0,0-4 52 0 0,2 0-1 0 0,-1 1 0 0 0,2 0 1 0 0,1 1-1 0 0,0 1 1 0 0,1 0-1 0 0,1 1 0 0 0,0 1 1 0 0,1 1-1 0 0,1 0 1 0 0,16-8-63 0 0,-18 13 167 0 0,-22 17-281 0 0,-6 6-2461 0 0,4-4-9296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9.894"/>
    </inkml:context>
    <inkml:brush xml:id="br0">
      <inkml:brushProperty name="width" value="0.025" units="cm"/>
      <inkml:brushProperty name="height" value="0.025" units="cm"/>
      <inkml:brushProperty name="color" value="#004F8B"/>
    </inkml:brush>
  </inkml:definitions>
  <inkml:trace contextRef="#ctx0" brushRef="#br0">18 169 11448 0 0,'-3'24'394'0'0,"3"-22"-311"0"0,-1 1 0 0 0,0-1 0 0 0,1 1 1 0 0,0-1-1 0 0,0 1 0 0 0,0-1 1 0 0,0 0-1 0 0,0 1 0 0 0,0-1 0 0 0,1 1 1 0 0,-1-1-1 0 0,1 1-83 0 0,-1-2 46 0 0,0-1 1 0 0,0 0-1 0 0,0 1 1 0 0,0-1-1 0 0,0 0 1 0 0,1 1-1 0 0,-1-1 0 0 0,0 0 1 0 0,0 1-1 0 0,0-1 1 0 0,1 0-1 0 0,-1 1 1 0 0,0-1-1 0 0,0 0 0 0 0,0 0 1 0 0,1 1-1 0 0,-1-1 1 0 0,0 0-1 0 0,1 0 1 0 0,-1 0-1 0 0,0 1 1 0 0,1-1-1 0 0,-1 0 0 0 0,0 0 1 0 0,1 0-1 0 0,-1 0 1 0 0,0 0-1 0 0,1 0 1 0 0,-1 0-1 0 0,0 0 0 0 0,1 0 1 0 0,-1 0-1 0 0,0 0 1 0 0,1 0-1 0 0,-1 0 1 0 0,0 0-1 0 0,1 0 1 0 0,-1 0-1 0 0,0 0 0 0 0,1 0-46 0 0,16-13 454 0 0,14-25-556 0 0,-4-2 222 0 0,3 1-1 0 0,1 1 1 0 0,28-24-120 0 0,-59 61-1875 0 0,0 1-7795 0 0</inkml:trace>
  <inkml:trace contextRef="#ctx0" brushRef="#br0" timeOffset="1">1 474 9944 0 0,'2'13'644'0'0,"4"-12"784"0"0,10-17 756 0 0,24-37-1598 0 0,29-29-586 0 0,-24 30 696 0 0,17-27-696 0 0,-33 40 299 0 0,-11 16 28 0 0,-1-1-1 0 0,6-13-326 0 0,-22 36-105 0 0,-1-1 0 0 0,1 1 0 0 0,0 0 0 0 0,-1-1 0 0 0,0 1 0 0 0,1-1 0 0 0,-1 1 0 0 0,0-1 0 0 0,0 1 0 0 0,0-1 0 0 0,0 1 0 0 0,0-1 0 0 0,0 0 0 0 0,0 1 0 0 0,0-1 0 0 0,-1 1 1 0 0,1 0-1 0 0,-1-1 0 0 0,0 0 105 0 0,1 2-10320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12.932"/>
    </inkml:context>
    <inkml:brush xml:id="br0">
      <inkml:brushProperty name="width" value="0.025" units="cm"/>
      <inkml:brushProperty name="height" value="0.025" units="cm"/>
      <inkml:brushProperty name="color" value="#004F8B"/>
    </inkml:brush>
  </inkml:definitions>
  <inkml:trace contextRef="#ctx0" brushRef="#br0">160 3 14672 0 0,'-14'-2'1348'0'0,"5"1"1520"0"0,0 15-1102 0 0,-10 45-641 0 0,3-9-897 0 0,-3-2 63 0 0,4-15 5 0 0,2 0-1 0 0,1 2 1 0 0,2-1 0 0 0,1 2 0 0 0,-4 31-296 0 0,12-59 77 0 0,1-1 1 0 0,-1 1-1 0 0,1-1 1 0 0,1 0-1 0 0,-1 1 1 0 0,2 2-78 0 0,-1-7 48 0 0,0 0 1 0 0,0 1-1 0 0,1-1 1 0 0,-1 0-1 0 0,1 0 0 0 0,0 0 1 0 0,0 0-1 0 0,0 0 1 0 0,0 0-1 0 0,1 0 0 0 0,-1-1 1 0 0,1 1-1 0 0,2 1-48 0 0,-4-3 18 0 0,1-1-1 0 0,-1 1 0 0 0,1-1 1 0 0,-1 1-1 0 0,1-1 0 0 0,-1 1 1 0 0,1-1-1 0 0,-1 0 0 0 0,1 0 1 0 0,-1 0-1 0 0,1 0 0 0 0,-1 0 1 0 0,1 0-1 0 0,-1 0 0 0 0,1-1-17 0 0,27-4 114 0 0,-24 3-72 0 0,9-1-5 0 0,0-1 1 0 0,-1-1-1 0 0,0 0 0 0 0,0-1 1 0 0,-1 0-1 0 0,1-1 0 0 0,0-1-37 0 0,21-16 82 0 0,22-20-82 0 0,16-11 40 0 0,-18 18-249 0 0,-30 21-2773 0 0,16-9-13081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30.262"/>
    </inkml:context>
    <inkml:brush xml:id="br0">
      <inkml:brushProperty name="width" value="0.025" units="cm"/>
      <inkml:brushProperty name="height" value="0.025" units="cm"/>
      <inkml:brushProperty name="color" value="#004F8B"/>
    </inkml:brush>
  </inkml:definitions>
  <inkml:trace contextRef="#ctx0" brushRef="#br0">1 1 10152 0 0,'3'1'1768'0'0,"-3"-1"-1724"0"0,0 0 0 0 0,0 0 0 0 0,0 0 0 0 0,-1 0-1 0 0,1 0 1 0 0,0 0 0 0 0,0 0 0 0 0,0 0-1 0 0,0 0 1 0 0,0 0 0 0 0,0 0 0 0 0,0 0 0 0 0,0 0-1 0 0,0 1 1 0 0,0-1 0 0 0,0 0 0 0 0,0 0 0 0 0,0 0-1 0 0,0 0 1 0 0,0 0 0 0 0,-1 0 0 0 0,1 0-1 0 0,0 0 1 0 0,0 0 0 0 0,0 0 0 0 0,0 0 0 0 0,0 1-1 0 0,0-1 1 0 0,0 0 0 0 0,0 0 0 0 0,0 0-1 0 0,0 0 1 0 0,0 0 0 0 0,0 0 0 0 0,0 0 0 0 0,0 0-1 0 0,0 0 1 0 0,0 1 0 0 0,1-1 0 0 0,-1 0-1 0 0,0 0 1 0 0,0 0 0 0 0,0 0 0 0 0,0 0 0 0 0,0 0-1 0 0,0 0 1 0 0,0 0 0 0 0,0 0 0 0 0,0 0-1 0 0,0 0 1 0 0,0 0 0 0 0,0 0 0 0 0,0 1 0 0 0,0-1-1 0 0,0 0 1 0 0,1 0 0 0 0,-1 0 0 0 0,0 0 0 0 0,0 0-1 0 0,0 0 1 0 0,0 0 0 0 0,0 0 0 0 0,0 0-1 0 0,0 0 1 0 0,0 0-44 0 0,1 0 478 0 0,-1 0-114 0 0,0 0-30 0 0,2 18 1046 0 0,8 2-1213 0 0,-1-1-1 0 0,-1 1 1 0 0,-1 1 0 0 0,-1 0-1 0 0,-1 0 1 0 0,3 21-167 0 0,-1-10 135 0 0,16 63 173 0 0,5-1 1 0 0,11 20-309 0 0,37 121 351 0 0,9 16 122 0 0,-41-120-282 0 0,-37-103-2699 0 0,-5-2-10057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30.645"/>
    </inkml:context>
    <inkml:brush xml:id="br0">
      <inkml:brushProperty name="width" value="0.025" units="cm"/>
      <inkml:brushProperty name="height" value="0.025" units="cm"/>
      <inkml:brushProperty name="color" value="#004F8B"/>
    </inkml:brush>
  </inkml:definitions>
  <inkml:trace contextRef="#ctx0" brushRef="#br0">0 0 14776 0 0,'0'1'0'0'0,"0"3"0"0"0,0 3 0 0 0,0-3 664 0 0,0-4 0 0 0,0 0-1 0 0,0 4 9 0 0,0-1-152 0 0,0 0 8 0 0,0-2-8 0 0,2 2 16 0 0,3-2-216 0 0,-1 2 8 0 0,-4-3-15479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5.116"/>
    </inkml:context>
    <inkml:brush xml:id="br0">
      <inkml:brushProperty name="width" value="0.025" units="cm"/>
      <inkml:brushProperty name="height" value="0.025" units="cm"/>
      <inkml:brushProperty name="color" value="#004F8B"/>
    </inkml:brush>
  </inkml:definitions>
  <inkml:trace contextRef="#ctx0" brushRef="#br0">0 1 18991 0 0,'0'1'0'0'0,"0"5"0"0"0,0 3 0 0 0,0-2 960 0 0,0-4 8 0 0,0-3-16663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5.463"/>
    </inkml:context>
    <inkml:brush xml:id="br0">
      <inkml:brushProperty name="width" value="0.025" units="cm"/>
      <inkml:brushProperty name="height" value="0.025" units="cm"/>
      <inkml:brushProperty name="color" value="#004F8B"/>
    </inkml:brush>
  </inkml:definitions>
  <inkml:trace contextRef="#ctx0" brushRef="#br0">0 0 14568 0 0,'0'0'0'0'0,"0"0"0"0"0,0 0 0 0 0,22 12 1128 0 0,-18-9 7 0 0,-1-2-7 0 0,0 5 16 0 0,-3-6-15471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5.853"/>
    </inkml:context>
    <inkml:brush xml:id="br0">
      <inkml:brushProperty name="width" value="0.025" units="cm"/>
      <inkml:brushProperty name="height" value="0.025" units="cm"/>
      <inkml:brushProperty name="color" value="#004F8B"/>
    </inkml:brush>
  </inkml:definitions>
  <inkml:trace contextRef="#ctx0" brushRef="#br0">1 76 14064 0 0,'12'23'222'0'0,"-5"-10"173"0"0,0-1 0 0 0,-1 1 1 0 0,-1 0-1 0 0,0 1 0 0 0,-1-1 0 0 0,1 10-395 0 0,-3-13 190 0 0,-1-1 122 0 0,0 0 0 0 0,1 0 0 0 0,-1 0 0 0 0,2 0 0 0 0,-1-1 0 0 0,2 1 0 0 0,-1-1 0 0 0,1 0 0 0 0,2 5-312 0 0,4-8-1680 0 0,-9-4 902 0 0,-1-1-11515 0 0</inkml:trace>
  <inkml:trace contextRef="#ctx0" brushRef="#br0" timeOffset="1">230 5 15176 0 0,'19'-2'902'0'0,"-17"1"-547"0"0,1 1 0 0 0,-1-1 1 0 0,0 1-1 0 0,1 0 0 0 0,-1 0 0 0 0,1 0 1 0 0,-1 0-1 0 0,1 0 0 0 0,1 1-355 0 0,-3-1 71 0 0,0 1 0 0 0,0-1 0 0 0,0 1 0 0 0,-1 0 0 0 0,1-1 0 0 0,0 1 0 0 0,0 0 0 0 0,-1-1 0 0 0,1 1 1 0 0,-1 0-1 0 0,1 0 0 0 0,0-1 0 0 0,-1 1 0 0 0,0 0 0 0 0,1 0 0 0 0,-1 0 0 0 0,1 0 0 0 0,-1 0 0 0 0,0 0 0 0 0,0 0 0 0 0,0 0 0 0 0,1 0 0 0 0,-1 0 0 0 0,0 0 0 0 0,0 0 0 0 0,0 0 0 0 0,-1 0 0 0 0,1 0 0 0 0,0 0-71 0 0,0 7 192 0 0,-1 1 0 0 0,0-1 0 0 0,-1 1 0 0 0,0-1 0 0 0,0 1-192 0 0,-7 34 15 0 0,9-38-7 0 0,-1-1 1 0 0,0 1-1 0 0,0 0 1 0 0,-1-1-1 0 0,1 1 1 0 0,-1-1-1 0 0,0 1 1 0 0,0-1-1 0 0,0 0 1 0 0,-1 1-1 0 0,0-1 1 0 0,-2 3-9 0 0,-14 24 219 0 0,0 24 205 0 0,19-54-412 0 0,-1 0 0 0 0,1-1 0 0 0,0 1 0 0 0,0 0 0 0 0,0-1 0 0 0,0 1 0 0 0,0 0 0 0 0,0-1-1 0 0,0 1 1 0 0,0 0 0 0 0,0-1 0 0 0,0 1 0 0 0,0 0 0 0 0,0-1 0 0 0,0 1 0 0 0,0 0 0 0 0,1-1 0 0 0,-1 1-1 0 0,0 0-11 0 0,2 9 478 0 0,-2-10-452 0 0,10-1 50 0 0,-1 0 0 0 0,-1-1 0 0 0,1 0 0 0 0,0 0 0 0 0,0-1-76 0 0,23-5 132 0 0,-31 8-125 0 0,-1 0 0 0 0,1 0 0 0 0,-1 0 0 0 0,1-1 0 0 0,-1 1 1 0 0,1 0-1 0 0,-1 0 0 0 0,1 0 0 0 0,0 0 0 0 0,-1 0 0 0 0,1 1 1 0 0,-1-1-1 0 0,1 0 0 0 0,-1 0 0 0 0,1 0 0 0 0,-1 0 1 0 0,1 0-1 0 0,-1 1 0 0 0,1-1 0 0 0,-1 0 0 0 0,1 1 0 0 0,-1-1 1 0 0,1 0-1 0 0,-1 1 0 0 0,1-1 0 0 0,-1 0 0 0 0,0 1 0 0 0,1-1 1 0 0,-1 1-1 0 0,0-1 0 0 0,1 1 0 0 0,-1-1 0 0 0,0 1 0 0 0,0-1 1 0 0,1 1-1 0 0,-1-1 0 0 0,0 1 0 0 0,0-1 0 0 0,0 1 1 0 0,0-1-1 0 0,0 1-7 0 0,0 1 21 0 0,1 0-1 0 0,-1-1 1 0 0,-1 1 0 0 0,1 0 0 0 0,0-1 0 0 0,0 1 0 0 0,-1 0 0 0 0,1-1-1 0 0,-1 1 1 0 0,1 0 0 0 0,-1-1 0 0 0,0 1 0 0 0,0-1-21 0 0,-9 19 87 0 0,5-11-37 0 0,0 0 0 0 0,0-1 1 0 0,-1 1-1 0 0,-6 6-50 0 0,8-10 12 0 0,-6 6 52 0 0,0 0-1 0 0,0 0 1 0 0,-2-1-1 0 0,1 0 1 0 0,-1-1 0 0 0,0-1-1 0 0,-3 2-63 0 0,0 2 798 0 0,0-2-4797 0 0,14-9-12007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6.448"/>
    </inkml:context>
    <inkml:brush xml:id="br0">
      <inkml:brushProperty name="width" value="0.025" units="cm"/>
      <inkml:brushProperty name="height" value="0.025" units="cm"/>
      <inkml:brushProperty name="color" value="#004F8B"/>
    </inkml:brush>
  </inkml:definitions>
  <inkml:trace contextRef="#ctx0" brushRef="#br0">153 1 17079 0 0,'1'3'82'0'0,"0"1"0"0"0,0-1-1 0 0,0 1 1 0 0,0-1-1 0 0,0 0 1 0 0,1 0-1 0 0,0 1 1 0 0,0-1 0 0 0,-1 0-1 0 0,4 2-81 0 0,7 17 711 0 0,-9-14-474 0 0,-1 0 0 0 0,0 0 0 0 0,0 0 0 0 0,-1 1 0 0 0,0-1 0 0 0,0 0-1 0 0,-1 1 1 0 0,0 0-237 0 0,-8 69 1523 0 0,4-52-947 0 0,2-1-1 0 0,0 6-575 0 0,2-18 214 0 0,-1-1 0 0 0,-1 1 0 0 0,-1 4-214 0 0,-3 26 86 0 0,5-40-81 0 0,1 0 0 0 0,-1 0-1 0 0,0-1 1 0 0,0 1-1 0 0,0 0 1 0 0,0 0 0 0 0,0-1-1 0 0,-1 1 1 0 0,1-1 0 0 0,-1 1-1 0 0,0-1 1 0 0,1 1-1 0 0,-1-1 1 0 0,-1 1-5 0 0,1-2 19 0 0,1 1 0 0 0,-1-1 0 0 0,1 0 0 0 0,-1 1 0 0 0,1-1 1 0 0,-1 0-1 0 0,0 0 0 0 0,1 0 0 0 0,-1 0 0 0 0,0-1 0 0 0,0 1 0 0 0,0 0 0 0 0,0-1 0 0 0,0 1 0 0 0,0-1 0 0 0,1 0 0 0 0,-1 0 0 0 0,0 0 0 0 0,0 0 1 0 0,0 0-1 0 0,-1 0-19 0 0,-1-2 41 0 0,0 1 1 0 0,1-1 0 0 0,-1 0 0 0 0,1 0 0 0 0,0-1 0 0 0,0 1 0 0 0,0-1 0 0 0,0 1 0 0 0,0-1-1 0 0,0 0 1 0 0,1 0 0 0 0,-1-1-42 0 0,-3-5 7 0 0,0-1-1 0 0,1 1 0 0 0,0-2 1 0 0,0 1-1 0 0,1 0 1 0 0,0-1-1 0 0,1 0 0 0 0,1 0 1 0 0,-1 0-1 0 0,2 0 1 0 0,-1 0-1 0 0,2-1 0 0 0,-1 1 1 0 0,2 0-1 0 0,-1-1 1 0 0,2 1-1 0 0,-1 0 0 0 0,2 0 1 0 0,-1 0-1 0 0,3-4-6 0 0,6-27-213 0 0,-5 18-941 0 0,1-1 0 0 0,7-16 1154 0 0,-17 60-532 0 0,-2 0 0 0 0,0-1 0 0 0,-2 1 532 0 0,3-10 78 0 0,-4 9 133 0 0,0 0 0 0 0,2 0 0 0 0,0 1 0 0 0,0 0 0 0 0,2 0 0 0 0,1 0-1 0 0,0 0 1 0 0,1 5-211 0 0,3-27 56 0 0,-1 0-1 0 0,2 1 0 0 0,-1-1 0 0 0,0 0 0 0 0,0 1 1 0 0,1-1-1 0 0,-1 1 0 0 0,1 0 0 0 0,0-1 0 0 0,0 1 1 0 0,0-1-56 0 0,12-16 130 0 0,38-83 91 0 0,-50 99-212 0 0,-1 1 0 0 0,1 0 0 0 0,0 0 1 0 0,0 0-1 0 0,0 0 0 0 0,0 0 0 0 0,1 0 0 0 0,-1 0 0 0 0,0 1 1 0 0,1-1-1 0 0,-1 1 0 0 0,1 0 0 0 0,-1 0 0 0 0,1 0 0 0 0,0 0-9 0 0,-2 1-9 0 0,-10 24-14 0 0,-8 28 7 0 0,13-43 13 0 0,0 0-1 0 0,1 1 1 0 0,0-1 0 0 0,0 1-1 0 0,1 0 1 0 0,1 0-1 0 0,-1 6 4 0 0,0-3-6 0 0,2-13 7 0 0,0 0 1 0 0,-1 0 0 0 0,1 1-1 0 0,0-1 1 0 0,0 0-1 0 0,0 0 1 0 0,0 1-1 0 0,0-1 1 0 0,0 0 0 0 0,0 0-1 0 0,0 1 1 0 0,-1-1-1 0 0,1 0 1 0 0,0 1-1 0 0,0-1 1 0 0,0 0 0 0 0,0 0-1 0 0,0 1 1 0 0,0-1-1 0 0,0 0 1 0 0,1 0 0 0 0,-1 1-1 0 0,0-1 1 0 0,0 0-1 0 0,0 0 1 0 0,0 1-1 0 0,0-1 1 0 0,0 0 0 0 0,0 0-1 0 0,0 1 1 0 0,1-1-1 0 0,-1 0 1 0 0,0 0-1 0 0,0 0 1 0 0,0 1 0 0 0,1-1-1 0 0,-1 0 1 0 0,0 0-1 0 0,0 0 1 0 0,0 0-1 0 0,1 1 1 0 0,-1-1 0 0 0,0 0-1 0 0,0 0 1 0 0,1 0-1 0 0,-1 0 1 0 0,0 0-1 0 0,1 0 1 0 0,-1 0 0 0 0,0 0-1 0 0,0 0 1 0 0,1 0-1 0 0,-1 0 1 0 0,0 0-1 0 0,0 0 1 0 0,1 0 0 0 0,-1 0-1 0 0,0 0 1 0 0,0 0-1 0 0,1 0-1 0 0,5-12 88 0 0,11-16-16 0 0,-7 13-25 0 0,-1 0 0 0 0,6-16-47 0 0,-8 18 10 0 0,0-1 1 0 0,1 1-1 0 0,0 0 1 0 0,3-2-11 0 0,25-40 30 0 0,-35 51-30 0 0,1 0 0 0 0,0 1 0 0 0,0-1 1 0 0,1 0-1 0 0,-1 1 0 0 0,1 0 0 0 0,0-1 1 0 0,0 1-1 0 0,0 0 0 0 0,2-1 0 0 0,-4 3 0 0 0,1 0-1 0 0,0-1 1 0 0,-1 1 0 0 0,1-1-1 0 0,-1 1 1 0 0,1-1-1 0 0,-1 0 1 0 0,0 1-1 0 0,0-1 1 0 0,0 0-1 0 0,0 0 1 0 0,1-1 0 0 0,7-13-16 0 0,6 5-25 0 0,-15 11 31 0 0,1 0 1 0 0,-1-1-1 0 0,0 1 0 0 0,0 0 1 0 0,1 0-1 0 0,-1 0 1 0 0,0 0-1 0 0,0 0 1 0 0,1 0-1 0 0,-1 0 0 0 0,0 0 1 0 0,1 0-1 0 0,-1 0 1 0 0,0 0-1 0 0,0 0 1 0 0,1 0-1 0 0,-1 0 0 0 0,0 0 1 0 0,1 0-1 0 0,-1 0 1 0 0,0 0-1 0 0,0 0 1 0 0,1 0-1 0 0,-1 0 1 0 0,0 0-1 0 0,0 0 0 0 0,1 1 1 0 0,-1-1-1 0 0,0 0 1 0 0,0 0-1 0 0,1 0 1 0 0,-1 0-1 0 0,0 1 0 0 0,0-1 1 0 0,0 0-1 0 0,1 0 1 0 0,-1 1-1 0 0,0-1 1 0 0,0 0-1 0 0,0 0 0 0 0,0 1 1 0 0,0-1-1 0 0,0 0 1 0 0,1 0-1 0 0,-1 1 1 0 0,0-1-1 0 0,0 0 1 0 0,0 1-1 0 0,0-1 0 0 0,0 0 1 0 0,0 0-1 0 0,0 1 10 0 0,-7 14-153 0 0,7-13 152 0 0,-1 1 0 0 0,1-1 1 0 0,-1 1-1 0 0,1-1 0 0 0,-1 0 1 0 0,0 1-1 0 0,0-1 0 0 0,0 0 0 0 0,-1 2 1 0 0,1-2 3 0 0,0 1 0 0 0,-1-1 0 0 0,1 1 0 0 0,0-1 0 0 0,1 1 0 0 0,-1 0 0 0 0,0-1 0 0 0,1 1 0 0 0,0 2-3 0 0,0-5 0 0 0,-1 0 0 0 0,1 0 0 0 0,0 0 0 0 0,0 1 0 0 0,0-1 0 0 0,0 0 0 0 0,0 0 0 0 0,0 0 1 0 0,0 1-1 0 0,0-1 0 0 0,1 0 0 0 0,-1 0 0 0 0,0 0 0 0 0,0 1 0 0 0,0-1 0 0 0,0 0 0 0 0,0 0 0 0 0,0 0 0 0 0,0 0 0 0 0,0 1 0 0 0,0-1 0 0 0,1 0 0 0 0,-1 0 0 0 0,0 0 1 0 0,0 0-1 0 0,0 0 0 0 0,0 1 0 0 0,0-1 0 0 0,1 0 0 0 0,-1 0 0 0 0,0 0 0 0 0,0 0 0 0 0,0 0 0 0 0,0 0 0 0 0,1 0 0 0 0,-1 0 0 0 0,0 0 0 0 0,0 0 0 0 0,1 0 0 0 0,8-3 515 0 0,9-11-2478 0 0,-17 13 853 0 0,1-1-13776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6.826"/>
    </inkml:context>
    <inkml:brush xml:id="br0">
      <inkml:brushProperty name="width" value="0.025" units="cm"/>
      <inkml:brushProperty name="height" value="0.025" units="cm"/>
      <inkml:brushProperty name="color" value="#004F8B"/>
    </inkml:brush>
  </inkml:definitions>
  <inkml:trace contextRef="#ctx0" brushRef="#br0">43 0 12160 0 0,'0'0'0'0'0,"0"0"0"0"0,1 0 0 0 0,-1 0-9128 0 0</inkml:trace>
  <inkml:trace contextRef="#ctx0" brushRef="#br0" timeOffset="1">1 222 13056 0 0,'2'-1'90'0'0,"0"-1"0"0"0,0 1 1 0 0,0 0-1 0 0,0 0 1 0 0,0 0-1 0 0,1 0 1 0 0,-1 0-1 0 0,0 0 1 0 0,1 0-1 0 0,-1 1 0 0 0,2-1-90 0 0,21-7 959 0 0,58-44 553 0 0,-20 11-458 0 0,-40 34-786 0 0,-22 7-254 0 0,1 0 1 0 0,-1 0 0 0 0,0-1 0 0 0,1 1-1 0 0,-1 0 1 0 0,0-1 0 0 0,1 1 0 0 0,-1 0 0 0 0,0-1-1 0 0,0 0 1 0 0,1 1 0 0 0,-1-1 0 0 0,0 0-1 0 0,0 0 1 0 0,0 1 0 0 0,0-1 0 0 0,0 0-1 0 0,0 0 1 0 0,0 0 0 0 0,0 0 0 0 0,0-1-1 0 0,0 1-14 0 0,-1 1 8 0 0,0 0 0 0 0,0 0 0 0 0,0-1 0 0 0,0 1-1 0 0,0 0 1 0 0,0 0 0 0 0,0 0 0 0 0,0 0 0 0 0,1 0-1 0 0,-1 0 1 0 0,0-1 0 0 0,0 1 0 0 0,0 0-1 0 0,0 0 1 0 0,0 0 0 0 0,0 0 0 0 0,0 0 0 0 0,1 0-1 0 0,-1 0 1 0 0,0 0 0 0 0,0 0 0 0 0,0 0 0 0 0,0 0-1 0 0,0 0 1 0 0,0 0 0 0 0,1-1 0 0 0,-1 1 0 0 0,0 0-1 0 0,0 0 1 0 0,0 0 0 0 0,0 0 0 0 0,0 0-1 0 0,1 0 1 0 0,-1 0 0 0 0,0 1 0 0 0,0-1 0 0 0,0 0-1 0 0,0 0 1 0 0,0 0 0 0 0,1 0 0 0 0,-1 0 0 0 0,0 0-1 0 0,0 0 1 0 0,0 0 0 0 0,0 0 0 0 0,0 0 0 0 0,0 0-1 0 0,1 0 1 0 0,-1 1 0 0 0,0-1 0 0 0,0 0-1 0 0,0 0 1 0 0,0 0 0 0 0,0 0 0 0 0,0 0 0 0 0,0 0-1 0 0,0 1 1 0 0,0-1 0 0 0,0 0 0 0 0,0 0 0 0 0,0 0-1 0 0,0 0 1 0 0,0 1-8 0 0,2 3-2763 0 0,-2-3-8596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7.164"/>
    </inkml:context>
    <inkml:brush xml:id="br0">
      <inkml:brushProperty name="width" value="0.025" units="cm"/>
      <inkml:brushProperty name="height" value="0.025" units="cm"/>
      <inkml:brushProperty name="color" value="#004F8B"/>
    </inkml:brush>
  </inkml:definitions>
  <inkml:trace contextRef="#ctx0" brushRef="#br0">77 1 12864 0 0,'-26'21'5050'0'0,"23"-16"-4744"0"0,0-1-1 0 0,1 0 1 0 0,0 1-1 0 0,0-1 1 0 0,0 1-1 0 0,1 0 1 0 0,-1-1 0 0 0,1 1-1 0 0,0 0 1 0 0,1 0-1 0 0,-1 3-305 0 0,0 61 492 0 0,1-45 28 0 0,2 3 11 0 0,0 1-1 0 0,2 0-530 0 0,3 32 557 0 0,-1 207 592 0 0,-5-98-692 0 0,-6-108-351 0 0,1-22-77 0 0,3-35 14 0 0,1 0 0 0 0,-1 1 0 0 0,0-1 0 0 0,0 0 0 0 0,0 0 0 0 0,-1 0 0 0 0,1 0 0 0 0,-3 4-43 0 0,4-7-142 0 0,-1 0 0 0 0,0 1 1 0 0,0-1-1 0 0,1 0 0 0 0,-1 0 0 0 0,0 0 0 0 0,0 1 0 0 0,0-1 0 0 0,0 0 0 0 0,-1 0 0 0 0,1-1 0 0 0,0 1 1 0 0,0 0-1 0 0,-1 0 0 0 0,1 0 0 0 0,0-1 0 0 0,-1 1 0 0 0,1-1 0 0 0,-1 1 0 0 0,1-1 0 0 0,-1 0 0 0 0,1 1 1 0 0,0-1-1 0 0,-1 0 142 0 0,1 0-16137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7.751"/>
    </inkml:context>
    <inkml:brush xml:id="br0">
      <inkml:brushProperty name="width" value="0.025" units="cm"/>
      <inkml:brushProperty name="height" value="0.025" units="cm"/>
      <inkml:brushProperty name="color" value="#004F8B"/>
    </inkml:brush>
  </inkml:definitions>
  <inkml:trace contextRef="#ctx0" brushRef="#br0">208 57 16575 0 0,'8'-3'443'0'0,"-1"0"0"0"0,1-1-1 0 0,-1 0 1 0 0,1 0-1 0 0,-2-1 1 0 0,2 0-443 0 0,22-20 1711 0 0,-30 25-1674 0 0,0 0 0 0 0,0 0 0 0 0,1-1-1 0 0,-1 1 1 0 0,0 0 0 0 0,0 0 0 0 0,1 0 0 0 0,-1-1 0 0 0,0 1 0 0 0,0 0 0 0 0,1 0-1 0 0,-1 0 1 0 0,0 0 0 0 0,0-1 0 0 0,1 1 0 0 0,-1 0 0 0 0,0 0 0 0 0,1 0-1 0 0,-1 0 1 0 0,0 0 0 0 0,0 0 0 0 0,1 0 0 0 0,-1 0 0 0 0,0 0 0 0 0,1 0-1 0 0,-1 0 1 0 0,0 0 0 0 0,1 0 0 0 0,-1 0 0 0 0,0 0 0 0 0,1 0 0 0 0,-1 0 0 0 0,0 1-1 0 0,0-1 1 0 0,1 0 0 0 0,-1 0 0 0 0,0 0-37 0 0,4 13 1030 0 0,-5 19-490 0 0,1-32-559 0 0,-2 19 13 0 0,-2-1 1 0 0,-4 14 5 0 0,4-17-4 0 0,1-1 1 0 0,0 1-1 0 0,1 0 0 0 0,0 2 4 0 0,2-14-1 0 0,0-1 1 0 0,0 1-1 0 0,-1 0 0 0 0,1-1 0 0 0,-1 1 0 0 0,1 0 0 0 0,-1-1 1 0 0,0 1-1 0 0,0-1 0 0 0,0 1 0 0 0,-1-1 0 0 0,1 1 1 0 0,0-1-1 0 0,-1 0 0 0 0,0 1 1 0 0,-2 2-4 0 0,4-4 3 0 0,0-1 1 0 0,0 0-1 0 0,-1 0 0 0 0,1 0 0 0 0,0 0 0 0 0,0 0 0 0 0,0 1 1 0 0,0-1-1 0 0,0 0 0 0 0,0 0 0 0 0,0 0 0 0 0,0 0 0 0 0,0 0 1 0 0,0 1-1 0 0,0-1 0 0 0,0 0 0 0 0,-1 0 0 0 0,1 0 0 0 0,0 1 1 0 0,0-1-1 0 0,0 0 0 0 0,0 0 0 0 0,1 0 0 0 0,-1 0 0 0 0,0 1 1 0 0,0-1-1 0 0,0 0 0 0 0,0 0 0 0 0,0 0 0 0 0,0 0 0 0 0,0 1 1 0 0,0-1-1 0 0,0 0 0 0 0,0 0 0 0 0,0 0 0 0 0,0 0 0 0 0,1 0 1 0 0,-1 1-1 0 0,0-1 0 0 0,0 0 1 0 0,9 1-62 0 0,12-3-884 0 0,-19 1 373 0 0,19 6 554 0 0,-20-4 24 0 0,1-1-1 0 0,-1 1 0 0 0,0-1 0 0 0,0 1 0 0 0,0-1 1 0 0,0 1-1 0 0,1-1 0 0 0,-1 0 0 0 0,0 0 0 0 0,0 1 1 0 0,1-1-1 0 0,-1 0 0 0 0,0 0 0 0 0,0 0 1 0 0,1-1-1 0 0,-1 1 0 0 0,0 0 0 0 0,0 0 0 0 0,0-1 1 0 0,1 1-1 0 0,-1 0 0 0 0,0-1 0 0 0,0 1 0 0 0,0-1 1 0 0,0 0-1 0 0,0 1 0 0 0,0-1 0 0 0,0 0 1 0 0,0 0-1 0 0,0 0 0 0 0,0 1 0 0 0,0-1 0 0 0,0 0 1 0 0,-1 0-1 0 0,1 0 0 0 0,0-1-4 0 0,5-6 31 0 0,-1 0 0 0 0,0 0 0 0 0,0-1 0 0 0,0 0 0 0 0,-1 0-1 0 0,-1-1 1 0 0,1 1 0 0 0,-2-1 0 0 0,1 1 0 0 0,-1-1 0 0 0,0-5-31 0 0,-2 12 6 0 0,-1 1 0 0 0,1-1 0 0 0,-1 0-1 0 0,0 0 1 0 0,0 1 0 0 0,1-1 0 0 0,-2 0 0 0 0,1 1 0 0 0,0-1 0 0 0,-1 1-1 0 0,1 0 1 0 0,-1-1 0 0 0,1 1 0 0 0,-1 0 0 0 0,0 0 0 0 0,0 0 0 0 0,0 0-1 0 0,0 0 1 0 0,-1 1 0 0 0,1-1 0 0 0,0 0 0 0 0,-3 0-6 0 0,-5-3-57 0 0,0-1 1 0 0,0 2-1 0 0,-1 0 1 0 0,-7-3 56 0 0,16 7-42 0 0,-1 0 0 0 0,1-1 0 0 0,0 1 0 0 0,0 0 0 0 0,0 0 1 0 0,0 0-1 0 0,0 0 0 0 0,0 1 0 0 0,0-1 0 0 0,0 0 0 0 0,0 1 1 0 0,0-1-1 0 0,0 1 0 0 0,0 0 0 0 0,0 0 0 0 0,1 0 0 0 0,-1 0 0 0 0,0 0 1 0 0,0 0-1 0 0,1 0 0 0 0,-1 1 42 0 0,-3 2-77 0 0,0 0 1 0 0,1 1-1 0 0,0-1 0 0 0,0 1 1 0 0,0 0-1 0 0,-1 2 77 0 0,3-1 18 0 0,-1 1 0 0 0,1 0-1 0 0,0 1 1 0 0,0-1 0 0 0,1 0 0 0 0,0 0 0 0 0,0 1-1 0 0,1-1 1 0 0,0 0 0 0 0,0 1 0 0 0,1 4-18 0 0,-1-11 7 0 0,1 3 63 0 0,0 1 0 0 0,0-1 0 0 0,1 0 1 0 0,0 1-1 0 0,0-1 0 0 0,0 0 0 0 0,0 0 1 0 0,0 0-1 0 0,1 0 0 0 0,0-1 0 0 0,0 1 1 0 0,0-1-1 0 0,0 1 0 0 0,3 1-70 0 0,22 30 519 0 0,-25-31-461 0 0,-1 1-1 0 0,-1-1 1 0 0,1 0-1 0 0,-1 1 1 0 0,0-1 0 0 0,0 1-1 0 0,0 0 1 0 0,0-1-1 0 0,-1 1 1 0 0,0-1-1 0 0,0 4-57 0 0,-8 54 587 0 0,3-30-317 0 0,4-28-231 0 0,0 0 1 0 0,0 0 0 0 0,0 0 0 0 0,-1 0 0 0 0,1 0-1 0 0,-1 0 1 0 0,0 0 0 0 0,0-1 0 0 0,0 1 0 0 0,-1-1 0 0 0,1 0-1 0 0,-2 2-39 0 0,-4 3 49 0 0,0 0 0 0 0,0-1 0 0 0,-1 0 0 0 0,-1 0-49 0 0,8-5 39 0 0,-1 0 1 0 0,0 0-1 0 0,0 0 1 0 0,0-1-1 0 0,1 0 1 0 0,-2 1-1 0 0,1-1 1 0 0,0 0-1 0 0,0-1 1 0 0,0 1-1 0 0,0 0 1 0 0,0-1-1 0 0,-1 0 1 0 0,1 0-1 0 0,0 0 1 0 0,0 0-1 0 0,-1 0 1 0 0,1-1-1 0 0,0 1 1 0 0,0-1-1 0 0,0 0 1 0 0,-1 0-1 0 0,1 0 1 0 0,0 0-1 0 0,1-1 1 0 0,-1 1-1 0 0,0-1 1 0 0,0 0-1 0 0,0 0 1 0 0,1 0-1 0 0,-1 0-39 0 0,-10-9 8 0 0,1-1-1 0 0,1 0 1 0 0,0 0 0 0 0,1-1-1 0 0,-6-10-7 0 0,1 3-14 0 0,-12-17-309 0 0,27 37 315 0 0,0-1-1 0 0,0 1 1 0 0,0 0-1 0 0,0 0 1 0 0,0 0-1 0 0,0 0 1 0 0,0 0 0 0 0,0 0-1 0 0,0 0 1 0 0,0 0-1 0 0,0 0 1 0 0,0-1-1 0 0,0 1 1 0 0,0 0-1 0 0,0 0 1 0 0,0 0-1 0 0,0 0 1 0 0,0 0-1 0 0,0 0 1 0 0,0 0 0 0 0,0-1-1 0 0,0 1 1 0 0,0 0-1 0 0,0 0 1 0 0,0 0-1 0 0,0 0 1 0 0,0 0-1 0 0,0 0 1 0 0,0 0-1 0 0,0 0 1 0 0,0-1 0 0 0,0 1-1 0 0,0 0 1 0 0,0 0-1 0 0,0 0 1 0 0,0 0-1 0 0,0 0 1 0 0,0 0-1 0 0,0 0 1 0 0,0 0-1 0 0,1 0 1 0 0,-1 0-1 0 0,0-1 1 0 0,0 1 0 0 0,0 0-1 0 0,0 0 1 0 0,0 0-1 0 0,0 0 1 0 0,0 0-1 0 0,0 0 1 0 0,1 0-1 0 0,-1 0 1 0 0,0 0-1 0 0,0 0 1 0 0,0 0 0 0 0,0 0-1 0 0,0 0 1 0 0,0 0 8 0 0,12 1-185 0 0,12 8 87 0 0,7 7 83 0 0,-7-4 22 0 0,0 0 0 0 0,1-1 1 0 0,7 0-8 0 0,3 0 156 0 0,1-2 0 0 0,0-2 0 0 0,0-1 0 0 0,1-2 0 0 0,0-1 1 0 0,-1-3-1 0 0,24-1-156 0 0,8-2 749 0 0,17 3-749 0 0,-21 1-2597 0 0,-64-1 1145 0 0,0 0 211 0 0,0 0 806 0 0,0-2 95 0 0,0 1-2880 0 0,0 1-9522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8.197"/>
    </inkml:context>
    <inkml:brush xml:id="br0">
      <inkml:brushProperty name="width" value="0.025" units="cm"/>
      <inkml:brushProperty name="height" value="0.025" units="cm"/>
      <inkml:brushProperty name="color" value="#004F8B"/>
    </inkml:brush>
  </inkml:definitions>
  <inkml:trace contextRef="#ctx0" brushRef="#br0">1 8 11352 0 0,'0'0'0'0'0,"0"0"0"0"0,2 0 0 0 0,3 0 728 0 0,-1 0 8 0 0,-3-1 0 0 0,4 1 0 0 0,0 0-432 0 0,-4 0 0 0 0,4 0 0 0 0,1-3 16 0 0,3 2-296 0 0,-3-2 16 0 0,-6 3-11728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2.389"/>
    </inkml:context>
    <inkml:brush xml:id="br0">
      <inkml:brushProperty name="width" value="0.025" units="cm"/>
      <inkml:brushProperty name="height" value="0.025" units="cm"/>
      <inkml:brushProperty name="color" value="#004F8B"/>
    </inkml:brush>
  </inkml:definitions>
  <inkml:trace contextRef="#ctx0" brushRef="#br0">1 1 8432 0 0,'0'0'649'0'0,"0"0"6"0"0,0 0 1 0 0,0 0-32 0 0,0 0-126 0 0,0 0-23 0 0,1 4-6 0 0,0 5-244 0 0,0 1-1 0 0,0 0 0 0 0,-1-1 0 0 0,0 1 1 0 0,-1 1-225 0 0,1 0 87 0 0,-1 0 1 0 0,2 0-1 0 0,-1-1 0 0 0,1 1 1 0 0,1 0-88 0 0,-2-10 6 0 0,0 1 0 0 0,1-1-1 0 0,-1 0 1 0 0,0 0 0 0 0,1 1 0 0 0,-1-1 0 0 0,1 0 0 0 0,0 0 0 0 0,-1 0-1 0 0,1 1 1 0 0,0-1 0 0 0,0 0 0 0 0,-1 0 0 0 0,1 0 0 0 0,0 0-1 0 0,0 0 1 0 0,0-1 0 0 0,0 1 0 0 0,0 0 0 0 0,1 0 0 0 0,-1-1 0 0 0,0 1-1 0 0,0 0 1 0 0,0-1 0 0 0,1 1 0 0 0,-1-1 0 0 0,0 0 0 0 0,0 1 0 0 0,1-1-1 0 0,-1 0 1 0 0,0 0 0 0 0,1 0 0 0 0,-1 0 0 0 0,0 0 0 0 0,1 0-1 0 0,-1 0 1 0 0,0 0 0 0 0,1-1 0 0 0,-1 1 0 0 0,0 0 0 0 0,0-1 0 0 0,1 1-1 0 0,-1-1-5 0 0,5-1 22 0 0,1-1 0 0 0,-1 0 0 0 0,0 0 0 0 0,-1-1 0 0 0,1 0 0 0 0,0 0 0 0 0,3-3-22 0 0,12-14 143 0 0,-17 16-27 0 0,0 0-1 0 0,0 1 1 0 0,1 0 0 0 0,0 0-1 0 0,0 0 1 0 0,0 0-1 0 0,0 1 1 0 0,0 0-1 0 0,1 0 1 0 0,1 0-116 0 0,-3 2-1727 0 0,-4 1-8267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8.547"/>
    </inkml:context>
    <inkml:brush xml:id="br0">
      <inkml:brushProperty name="width" value="0.025" units="cm"/>
      <inkml:brushProperty name="height" value="0.025" units="cm"/>
      <inkml:brushProperty name="color" value="#004F8B"/>
    </inkml:brush>
  </inkml:definitions>
  <inkml:trace contextRef="#ctx0" brushRef="#br0">0 14 7232 0 0,'23'-1'1325'0'0,"-1"-1"1"0"0,16-4-1326 0 0,-11 2 585 0 0,-21 4-523 0 0,0 0 1 0 0,0 0-1 0 0,0 0 1 0 0,0 1-1 0 0,4 1-62 0 0,19 1 69 0 0,2-3-7 0 0,-14-1 15 0 0,-1 1 0 0 0,1 0 0 0 0,-1 2 0 0 0,1 0 0 0 0,5 2-77 0 0,-19-3-60 0 0,1-1 1 0 0,0 1 0 0 0,0-1 0 0 0,-1 0-1 0 0,1 0 1 0 0,0 0 0 0 0,0 0 0 0 0,0 0-1 0 0,-1-1 1 0 0,1 0 0 0 0,0 0 0 0 0,0 0-1 0 0,-1 0 1 0 0,1 0 0 0 0,-1-1 0 0 0,3-1 59 0 0,-5 3-7396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9.083"/>
    </inkml:context>
    <inkml:brush xml:id="br0">
      <inkml:brushProperty name="width" value="0.025" units="cm"/>
      <inkml:brushProperty name="height" value="0.025" units="cm"/>
      <inkml:brushProperty name="color" value="#004F8B"/>
    </inkml:brush>
  </inkml:definitions>
  <inkml:trace contextRef="#ctx0" brushRef="#br0">51 0 8032 0 0,'-4'10'376'0'0,"1"0"1"0"0,1 1-1 0 0,-1-1 1 0 0,2 1-1 0 0,-1 9-376 0 0,-4 20 1022 0 0,-8 58 1468 0 0,10-68-1880 0 0,4-24-560 0 0,-1-1 1 0 0,1 1 0 0 0,-1-1-1 0 0,0 0 1 0 0,-1 1 0 0 0,1-1-1 0 0,-1 0 1 0 0,-1 2-51 0 0,3 0 215 0 0,2-14-2142 0 0,-2 7-7170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0.416"/>
    </inkml:context>
    <inkml:brush xml:id="br0">
      <inkml:brushProperty name="width" value="0.025" units="cm"/>
      <inkml:brushProperty name="height" value="0.025" units="cm"/>
      <inkml:brushProperty name="color" value="#004F8B"/>
    </inkml:brush>
  </inkml:definitions>
  <inkml:trace contextRef="#ctx0" brushRef="#br0">42 0 6928 0 0,'-1'1'111'0'0,"0"0"0"0"0,0 0-1 0 0,0 0 1 0 0,0 0 0 0 0,0 0 0 0 0,1 0 0 0 0,-1 1 0 0 0,0-1 0 0 0,1 0 0 0 0,-1 0 0 0 0,1 1 0 0 0,-1-1-1 0 0,1 0 1 0 0,0 1 0 0 0,0-1 0 0 0,-1 0 0 0 0,1 1 0 0 0,0-1 0 0 0,0 1-111 0 0,-7 23 1662 0 0,4-21-1544 0 0,0 0 1 0 0,0 1-1 0 0,1-1 0 0 0,0 0 1 0 0,0 1-1 0 0,0-1 0 0 0,0 1 0 0 0,1 0 1 0 0,0 0-1 0 0,0-1 0 0 0,0 1 1 0 0,1 0-1 0 0,-1 0 0 0 0,1 0 1 0 0,0 4-119 0 0,1-5 176 0 0,-1-3-142 0 0,0 0 1 0 0,0-1-1 0 0,0 1 0 0 0,0-1 0 0 0,0 1 0 0 0,0 0 1 0 0,0-1-1 0 0,0 1 0 0 0,0 0 0 0 0,1-1 0 0 0,-1 1 0 0 0,0-1 1 0 0,0 1-1 0 0,1-1 0 0 0,-1 1 0 0 0,0 0 0 0 0,1-1 1 0 0,-1 1-1 0 0,0-1 0 0 0,1 1 0 0 0,-1-1 0 0 0,1 0 1 0 0,-1 1-1 0 0,1-1 0 0 0,-1 1 0 0 0,1-1 0 0 0,-1 0 0 0 0,1 1 1 0 0,-1-1-1 0 0,1 0 0 0 0,0 0 0 0 0,-1 0 0 0 0,1 1 1 0 0,-1-1-1 0 0,1 0 0 0 0,0 0 0 0 0,-1 0 0 0 0,1 0 0 0 0,0 0 1 0 0,-1 0-1 0 0,1 0 0 0 0,-1 0 0 0 0,1 0-34 0 0,1-1 69 0 0,0 1 0 0 0,0-1-1 0 0,0 1 1 0 0,0-1 0 0 0,-1 0 0 0 0,1 0-1 0 0,0 0 1 0 0,0 0 0 0 0,-1 0 0 0 0,1 0-1 0 0,-1-1 1 0 0,1 1 0 0 0,-1 0-1 0 0,0-1 1 0 0,1 1-69 0 0,22-27 185 0 0,-19 21-193 0 0,0 1 38 0 0,0 0 0 0 0,0 0 0 0 0,1 0 0 0 0,0 1 0 0 0,5-4-30 0 0,-8 7 65 0 0,0 0 0 0 0,1 0 0 0 0,-1 1-1 0 0,1 0 1 0 0,0-1 0 0 0,-1 1 0 0 0,1 0-1 0 0,0 1 1 0 0,-1-1 0 0 0,1 1 0 0 0,0-1-1 0 0,0 1 1 0 0,0 0-65 0 0,-3 1 12 0 0,-1-1 0 0 0,1 0 0 0 0,-1 0 0 0 0,1 0 0 0 0,-1 1 0 0 0,0-1 0 0 0,1 0 0 0 0,-1 1-1 0 0,1-1 1 0 0,-1 0 0 0 0,1 1 0 0 0,-1-1 0 0 0,0 0 0 0 0,1 1 0 0 0,-1-1 0 0 0,0 1 0 0 0,0-1 0 0 0,1 1 0 0 0,-1-1 0 0 0,0 1-1 0 0,0-1 1 0 0,0 1 0 0 0,1-1 0 0 0,-1 1 0 0 0,0-1 0 0 0,0 1 0 0 0,0-1 0 0 0,0 1 0 0 0,0-1 0 0 0,0 1 0 0 0,0 0 0 0 0,0-1-12 0 0,0 26-122 0 0,-1-17 23 0 0,1-9 37 0 0,0 0 7 0 0,0 0 11 0 0,0 0-2 0 0,-2-2 11 0 0,0-1 1 0 0,-1 1 0 0 0,1 0 0 0 0,-1 0 0 0 0,1 0-1 0 0,-1 0 1 0 0,0 1 0 0 0,0-1 0 0 0,0 1 0 0 0,0-1-1 0 0,0 1 1 0 0,0 0 0 0 0,0 0 0 0 0,-4 0 34 0 0,-20-8-185 0 0,26 9 136 0 0,0-1-1 0 0,0 1 0 0 0,0-1 0 0 0,0 1 1 0 0,0-1-1 0 0,0 1 0 0 0,0-1 1 0 0,0 1-1 0 0,0-1 0 0 0,1 0 0 0 0,-1 0 1 0 0,0 1-1 0 0,0-1 0 0 0,1 0 1 0 0,-1 0-1 0 0,0 0 0 0 0,1 0 0 0 0,-1 0 1 0 0,1 0-1 0 0,-1 0 0 0 0,1 0 1 0 0,0 0-1 0 0,-1 0 50 0 0,1 0-89 0 0,25 2-202 0 0,-18-2 248 0 0,-6 1 42 0 0,1 0 0 0 0,0 0 0 0 0,-1 0 0 0 0,1 0 0 0 0,-1 0 0 0 0,1 0 0 0 0,0 0 0 0 0,-1 1 0 0 0,1-1 0 0 0,-1 0 0 0 0,1 1 0 0 0,-1-1 0 0 0,1 1-1 0 0,-1 0 1 0 0,1 0 0 0 0,-1-1 0 0 0,0 1 0 0 0,1 0 0 0 0,-1 0 0 0 0,0 0 0 0 0,0 0 0 0 0,0 1 0 0 0,0-1 0 0 0,0 0 0 0 0,0 0 0 0 0,0 1 0 0 0,0-1 0 0 0,0 0 0 0 0,-1 1 0 0 0,1-1 0 0 0,0 1-1 0 0,0 1 3 0 0,-1 3 8 0 0,1 0 0 0 0,-1 0 0 0 0,0 0 0 0 0,0 0 0 0 0,-1 0 0 0 0,1 0 0 0 0,-3 5-9 0 0,1 9 46 0 0,-1-5 20 0 0,-1 0-1 0 0,0 0 1 0 0,-1-1-1 0 0,0 0 1 0 0,-1 0-1 0 0,-1 0 1 0 0,-2 3-66 0 0,-8 5 170 0 0,17-21-149 0 0,-1 0-1 0 0,1-1 0 0 0,0 1 1 0 0,-1 0-1 0 0,1-1 1 0 0,-1 1-1 0 0,1 0 1 0 0,-1-1-1 0 0,0 1 1 0 0,1-1-1 0 0,-1 1 0 0 0,0-1 1 0 0,1 0-1 0 0,-1 1 1 0 0,0-1-1 0 0,1 0 1 0 0,-1 1-1 0 0,0-1 1 0 0,0 0-1 0 0,0 0 0 0 0,1 1 1 0 0,-1-1-1 0 0,0 0 1 0 0,0 0-1 0 0,1 0 1 0 0,-1 0-1 0 0,0 0 1 0 0,0 0-21 0 0,-1-3 46 0 0,0 0 0 0 0,1-1 0 0 0,-1 1 0 0 0,1 0 1 0 0,-1 0-1 0 0,1-1 0 0 0,0 1 0 0 0,0-1 1 0 0,1 1-1 0 0,-1-1 0 0 0,1 1 0 0 0,-1-4-46 0 0,0-3 32 0 0,-10-94 12 0 0,6 89-42 0 0,4 13-3 0 0,4 9-5 0 0,0 4 4 0 0,-1-1 1 0 0,1 1-1 0 0,-2 1 0 0 0,0-1 1 0 0,0 0-1 0 0,-1 0 0 0 0,0 0 1 0 0,-1 1-1 0 0,0 0 2 0 0,0 25-2 0 0,1-23 19 0 0,1 0 0 0 0,1 0 0 0 0,0-1 0 0 0,1 1 0 0 0,1 2-17 0 0,-3-16 13 0 0,-1 1 1 0 0,0 0 0 0 0,0-1-1 0 0,1 1 1 0 0,-1-1-1 0 0,0 1 1 0 0,1 0-1 0 0,-1-1 1 0 0,0 1-1 0 0,1-1 1 0 0,-1 1-1 0 0,1-1 1 0 0,-1 1 0 0 0,1-1-1 0 0,-1 1 1 0 0,1-1-1 0 0,0 0 1 0 0,-1 1-1 0 0,1-1 1 0 0,-1 0-1 0 0,1 1 1 0 0,0-1 0 0 0,-1 0-1 0 0,1 0 1 0 0,0 0-1 0 0,-1 0 1 0 0,1 1-1 0 0,0-1-13 0 0,25-4 237 0 0,25-19 6 0 0,-48 22-226 0 0,26-15 164 0 0,1 2 0 0 0,0 0 1 0 0,1 3-1 0 0,2 0-181 0 0,-33 11-34 0 0,0-1 1 0 0,0 1-1 0 0,0 0 0 0 0,0 0 1 0 0,0 0-1 0 0,0 0 0 0 0,-1 0 0 0 0,1 0 1 0 0,0 0-1 0 0,0 0 0 0 0,0 0 0 0 0,0-1 1 0 0,0 1-1 0 0,0 0 0 0 0,0 0 1 0 0,0 0-1 0 0,0 0 0 0 0,0 0 0 0 0,0 0 1 0 0,0 0-1 0 0,0 0 0 0 0,0-1 1 0 0,0 1-1 0 0,0 0 0 0 0,0 0 0 0 0,0 0 1 0 0,0 0-1 0 0,0 0 0 0 0,0 0 1 0 0,0 0-1 0 0,0 0 0 0 0,1-1 0 0 0,-1 1 1 0 0,0 0-1 0 0,0 0 0 0 0,0 0 1 0 0,0 0-1 0 0,0 0 0 0 0,0 0 0 0 0,0 0 1 0 0,0 0-1 0 0,0 0 0 0 0,0 0 0 0 0,0 0 1 0 0,1 0-1 0 0,-1-1 0 0 0,0 1 1 0 0,0 0-1 0 0,0 0 0 0 0,0 0 0 0 0,0 0 1 0 0,0 0-1 0 0,0 0 0 0 0,0 0 1 0 0,1 0-1 0 0,-1 0 0 0 0,0 0 0 0 0,0 0 1 0 0,0 0-1 0 0,0 0 0 0 0,0 0 1 0 0,0 0-1 0 0,0 0 0 0 0,0 0 0 0 0,1 1 1 0 0,-1-1-1 0 0,0 0 0 0 0,0 0 1 0 0,0 0 33 0 0,0-1-10928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0.784"/>
    </inkml:context>
    <inkml:brush xml:id="br0">
      <inkml:brushProperty name="width" value="0.025" units="cm"/>
      <inkml:brushProperty name="height" value="0.025" units="cm"/>
      <inkml:brushProperty name="color" value="#004F8B"/>
    </inkml:brush>
  </inkml:definitions>
  <inkml:trace contextRef="#ctx0" brushRef="#br0">1 282 9848 0 0,'0'0'24'0'0,"0"1"0"0"0,0 0 0 0 0,0-1 0 0 0,0 1 0 0 0,0-1 0 0 0,0 1 0 0 0,0-1 0 0 0,0 1 0 0 0,0-1 0 0 0,0 1 0 0 0,0-1 0 0 0,0 1 0 0 0,0-1 0 0 0,0 1 0 0 0,0-1 0 0 0,1 1 0 0 0,-1-1 0 0 0,0 1 0 0 0,0-1 0 0 0,1 1 0 0 0,-1-1 0 0 0,0 1 0 0 0,1-1 0 0 0,-1 1 0 0 0,0-1 0 0 0,1 0 0 0 0,-1 1 0 0 0,1-1 0 0 0,-1 0 0 0 0,1 1 0 0 0,-1-1 1 0 0,0 0-1 0 0,1 0 0 0 0,-1 1 0 0 0,1-1 0 0 0,0 0 0 0 0,-1 0 0 0 0,1 0 0 0 0,-1 0 0 0 0,1 0 0 0 0,-1 1 0 0 0,1-1 0 0 0,-1 0 0 0 0,1 0 0 0 0,-1-1 0 0 0,1 1 0 0 0,-1 0 0 0 0,1 0 0 0 0,-1 0 0 0 0,1 0 0 0 0,0 0 0 0 0,-1 0 0 0 0,1-1 0 0 0,-1 1 0 0 0,0 0 0 0 0,1 0 0 0 0,-1-1 0 0 0,1 1 0 0 0,-1 0 0 0 0,1-1 0 0 0,-1 1 0 0 0,0-1 0 0 0,1 1-24 0 0,34-29 1959 0 0,-31 25-1855 0 0,28-28-8 0 0,-1-2 0 0 0,-2-1 0 0 0,10-17-96 0 0,-11 17 0 0 0,-16 22 0 0 0,-1-1 0 0 0,6-10 0 0 0,-5 3-1728 0 0,-12 21-6840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1.145"/>
    </inkml:context>
    <inkml:brush xml:id="br0">
      <inkml:brushProperty name="width" value="0.025" units="cm"/>
      <inkml:brushProperty name="height" value="0.025" units="cm"/>
      <inkml:brushProperty name="color" value="#004F8B"/>
    </inkml:brush>
  </inkml:definitions>
  <inkml:trace contextRef="#ctx0" brushRef="#br0">138 11 7232 0 0,'-7'-4'545'0'0,"-11"-2"-86"0"0,17 6-441 0 0,1 0 0 0 0,-1 0 1 0 0,1 0-1 0 0,0-1 0 0 0,-1 1 1 0 0,1 0-1 0 0,0 0 0 0 0,-1 0 1 0 0,1 0-1 0 0,0 0 0 0 0,-1 0 1 0 0,1 1-1 0 0,-1-1 0 0 0,1 0 1 0 0,0 0-1 0 0,-1 0 0 0 0,1 0 1 0 0,0 0-1 0 0,-1 0 0 0 0,1 1 1 0 0,0-1-1 0 0,-1 0 0 0 0,1 0 1 0 0,0 1-1 0 0,0-1 0 0 0,-1 0 1 0 0,1 0-1 0 0,0 1 0 0 0,0-1 1 0 0,-1 0-1 0 0,1 0 0 0 0,0 1 1 0 0,0-1-1 0 0,0 0 0 0 0,0 1 1 0 0,0-1-1 0 0,-1 1 0 0 0,1-1 1 0 0,0 0-1 0 0,0 1-18 0 0,-4 15 796 0 0,3-13-744 0 0,0-1-1 0 0,0 1 1 0 0,0-1-1 0 0,1 1 1 0 0,0-1-1 0 0,-1 1 1 0 0,1 0-1 0 0,0 1-51 0 0,3 36 656 0 0,2-1 0 0 0,1 0 0 0 0,3 1-656 0 0,-7-20 316 0 0,0 0-1 0 0,-1-1 1 0 0,-1 1-1 0 0,-1 0 1 0 0,-3 13-316 0 0,0 40 814 0 0,1-22-151 0 0,2-47-569 0 0,0-1-1 0 0,0 1 1 0 0,0-1 0 0 0,0 1 0 0 0,0-1 0 0 0,0 0 0 0 0,-1 0 0 0 0,0 0 0 0 0,1 0-1 0 0,-1 0 1 0 0,-1 0 0 0 0,-1 2-94 0 0,3-5 60 0 0,0-1 0 0 0,-1 1-1 0 0,1-1 1 0 0,0 1 0 0 0,-1-1 0 0 0,1 0 0 0 0,0 1-1 0 0,0-1 1 0 0,-1 0 0 0 0,1 0 0 0 0,0 0-1 0 0,0 0 1 0 0,0 0 0 0 0,0 0 0 0 0,0 0-1 0 0,0 0 1 0 0,1-1-60 0 0,-4-2 26 0 0,-6-9 158 0 0,0-1 0 0 0,0 0-1 0 0,1 0 1 0 0,-3-9-184 0 0,10 19 40 0 0,0 0-1 0 0,1 0 1 0 0,-1 0-1 0 0,1-1 1 0 0,0 1-1 0 0,0 0 1 0 0,0-1-1 0 0,1 1 1 0 0,-1-1 0 0 0,1 1-1 0 0,0 0 1 0 0,1-1-1 0 0,-1 1 1 0 0,1-1-1 0 0,0 1 1 0 0,0 0-1 0 0,0-1 1 0 0,0 1 0 0 0,1 0-1 0 0,0-2-39 0 0,20-35 40 0 0,26-52-2312 0 0,-46 88-9638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1.644"/>
    </inkml:context>
    <inkml:brush xml:id="br0">
      <inkml:brushProperty name="width" value="0.025" units="cm"/>
      <inkml:brushProperty name="height" value="0.025" units="cm"/>
      <inkml:brushProperty name="color" value="#004F8B"/>
    </inkml:brush>
  </inkml:definitions>
  <inkml:trace contextRef="#ctx0" brushRef="#br0">55 3 11048 0 0,'27'-1'1488'0'0,"-2"-1"-250"0"0,-24 3-1215 0 0,-1-1-1 0 0,1 0 0 0 0,-1 0 0 0 0,1 0 1 0 0,-1 0-1 0 0,1 1 0 0 0,-1-1 1 0 0,0 0-1 0 0,1 0 0 0 0,-1 1 0 0 0,1-1 1 0 0,-1 0-1 0 0,1 1 0 0 0,-1-1 1 0 0,0 0-1 0 0,1 1 0 0 0,-1-1 0 0 0,0 1 1 0 0,1-1-1 0 0,-1 1 0 0 0,0-1 1 0 0,0 1-1 0 0,0-1 0 0 0,1 1 0 0 0,-1-1 1 0 0,0 1-1 0 0,0-1 0 0 0,0 1 1 0 0,0 0-23 0 0,-2 20 176 0 0,-13 17-191 0 0,15-38 18 0 0,-49 121-16 0 0,21-50 9 0 0,24-59-5 0 0,4-9-2 0 0,-1 0-1 0 0,0 0 0 0 0,0 0 1 0 0,0 0-1 0 0,-1-1 1 0 0,1 1-1 0 0,-1 0 0 0 0,1 0 1 0 0,-1-1-1 0 0,0 1 1 0 0,-2 1 11 0 0,3-3-962 0 0,8-1 202 0 0,9 1-669 0 0,-9 15 1355 0 0,-1 1 1 0 0,-1 0-1 0 0,-1 0 0 0 0,0 0 1 0 0,-1 1-1 0 0,-1 0 0 0 0,-1-1 1 0 0,-1 17 73 0 0,0-33 31 0 0,0 0 0 0 0,0 0-1 0 0,0 0 1 0 0,0 0 0 0 0,0 0 0 0 0,0 0 0 0 0,0 0 0 0 0,0 0 0 0 0,0 0 0 0 0,1 0 0 0 0,-1 0 0 0 0,0 0 0 0 0,1 0 0 0 0,-1 0-1 0 0,0 0 1 0 0,1 0 0 0 0,-1 0 0 0 0,1-1 0 0 0,0 1 0 0 0,-1 0 0 0 0,1 0 0 0 0,0-1 0 0 0,-1 1 0 0 0,1 0 0 0 0,0-1 0 0 0,0 1 0 0 0,-1 0-1 0 0,1-1 1 0 0,0 1 0 0 0,0-1 0 0 0,0 0 0 0 0,0 1 0 0 0,0-1 0 0 0,0 0 0 0 0,0 1 0 0 0,0-1 0 0 0,0 0 0 0 0,0 0 0 0 0,0 0-1 0 0,0 0 1 0 0,0 0 0 0 0,0 0-31 0 0,19-21 986 0 0,-16 14-910 0 0,0 1 0 0 0,-1 0 1 0 0,0-1-1 0 0,0 0 0 0 0,-1 0 1 0 0,0 0-1 0 0,1-3-76 0 0,5-14 106 0 0,47-143 590 0 0,-24 71-384 0 0,-25 81-259 0 0,0 0 1 0 0,2 1 0 0 0,-1-1 0 0 0,2 1-1 0 0,0 1 1 0 0,1 0 0 0 0,0 0 0 0 0,1 1 0 0 0,7-7-54 0 0,-18 19 2 0 0,1 0 0 0 0,-1 0 0 0 0,0 0 0 0 0,0 0 0 0 0,0 0 0 0 0,0 0 0 0 0,1 0 0 0 0,-1 0 0 0 0,0 0 0 0 0,0 0 0 0 0,0 0 0 0 0,0 0 0 0 0,1 1 1 0 0,-1-1-1 0 0,0 0 0 0 0,0 0 0 0 0,0 0 0 0 0,0 0 0 0 0,1 0 0 0 0,-1 0 0 0 0,0 0 0 0 0,0 1 0 0 0,0-1 0 0 0,0 0 0 0 0,0 0 0 0 0,0 0 0 0 0,0 0 1 0 0,1 0-1 0 0,-1 1 0 0 0,0-1 0 0 0,0 0 0 0 0,0 0 0 0 0,0 0 0 0 0,0 1 0 0 0,0-1 0 0 0,0 0 0 0 0,0 0 0 0 0,0 0 0 0 0,0 0 0 0 0,0 1 0 0 0,0-1 1 0 0,0 0-1 0 0,0 0 0 0 0,0 0 0 0 0,0 1 0 0 0,0-1 0 0 0,0 0 0 0 0,0 0 0 0 0,0 0 0 0 0,-1 0-2 0 0,3 19 74 0 0,-1-9-46 0 0,3 13 54 0 0,-1 0 79 0 0,1 0 0 0 0,3 7-161 0 0,-5-24 52 0 0,0 1 1 0 0,0-1-1 0 0,1 0 0 0 0,-1 0 0 0 0,2 0 1 0 0,-1-1-1 0 0,1 1 0 0 0,-1-1 0 0 0,1 0 0 0 0,3 3-51 0 0,-5-7 15 0 0,0 1 1 0 0,0-1 0 0 0,0 0 0 0 0,0 0 0 0 0,0 0 0 0 0,0 0 0 0 0,0 0-1 0 0,0 0 1 0 0,0-1 0 0 0,0 1 0 0 0,1-1 0 0 0,-1 1 0 0 0,0-1 0 0 0,1 0-1 0 0,-1 0 1 0 0,0 0 0 0 0,0 0 0 0 0,1 0 0 0 0,-1-1 0 0 0,0 1 0 0 0,1-1-1 0 0,-1 1 1 0 0,0-1 0 0 0,0 0 0 0 0,2 0-17 0 0,2-2 38 0 0,1 0-1 0 0,-1-1 1 0 0,1 1-1 0 0,-1-1 1 0 0,0 0-1 0 0,0-1 0 0 0,2-2-37 0 0,7-9 31 0 0,0 0 1 0 0,3-7-32 0 0,-11 14 10 0 0,0 0 0 0 0,0 0 0 0 0,1 0 0 0 0,1 1 0 0 0,-1 0 1 0 0,1 0-1 0 0,0 1 0 0 0,1 0 0 0 0,0 1 0 0 0,5-3-10 0 0,-13 9-2 0 0,-1-1 0 0 0,1 0 0 0 0,0 0-1 0 0,0 1 1 0 0,-1-1 0 0 0,1 1 0 0 0,0-1-1 0 0,0 1 1 0 0,0 0 0 0 0,0 0 0 0 0,0 0-1 0 0,0 0 1 0 0,-1 0 0 0 0,1 0 0 0 0,0 0-1 0 0,0 1 1 0 0,0-1 0 0 0,0 1 0 0 0,0-1-1 0 0,-1 1 1 0 0,1 0 0 0 0,0 0 2 0 0,0 1-7 0 0,0-1-1 0 0,0 1 1 0 0,-1 0 0 0 0,1-1-1 0 0,-1 1 1 0 0,0 0 0 0 0,1 0-1 0 0,-1 0 1 0 0,0 0 0 0 0,0 0-1 0 0,0 0 1 0 0,0 1-1 0 0,-1-1 1 0 0,1 0 0 0 0,0 2 7 0 0,1 8-34 0 0,-1 1 0 0 0,0-1 0 0 0,-1 1 0 0 0,0-1 0 0 0,-2 12 34 0 0,0-6-10 0 0,-1-1 0 0 0,-1 1 0 0 0,-1-1-1 0 0,0 1 1 0 0,-1-1 0 0 0,-1-1 0 0 0,-1 1 0 0 0,-7 10 10 0 0,-8 21-24 0 0,8-17 193 0 0,-15 23-169 0 0,23-44 55 0 0,0 0-1 0 0,0-1 1 0 0,-1 0 0 0 0,0 0 0 0 0,0-1 0 0 0,-1 0 0 0 0,-1 1-55 0 0,4-4 53 0 0,0-1 1 0 0,-1 0-1 0 0,1 0 0 0 0,-1 0 1 0 0,0-1-1 0 0,0 0 0 0 0,0 0 1 0 0,0 0-1 0 0,0-1 0 0 0,-2 0-53 0 0,4-1 27 0 0,0-1 0 0 0,0 0 0 0 0,0 0 0 0 0,1 0 0 0 0,-1 0 0 0 0,0-1 0 0 0,0 0 0 0 0,0 0 0 0 0,0 0 0 0 0,1-1 0 0 0,-1 1 0 0 0,1-1 0 0 0,-1 0 0 0 0,1-1 0 0 0,-1 1 0 0 0,0-2-27 0 0,-1 1 39 0 0,1-1 0 0 0,0 0 0 0 0,0-1-1 0 0,0 1 1 0 0,0-1 0 0 0,1 0 0 0 0,0 0-1 0 0,0-1 1 0 0,0 1 0 0 0,1-1 0 0 0,-1 0-1 0 0,2 0 1 0 0,-2-3-39 0 0,2 6 3 0 0,1-1-1 0 0,0 0 1 0 0,0 0 0 0 0,0 0-1 0 0,0 0 1 0 0,1 0 0 0 0,0 0-1 0 0,-1 0 1 0 0,1-1 0 0 0,1 1 0 0 0,-1 0-1 0 0,1 0 1 0 0,-1 0 0 0 0,1 0-1 0 0,1 0 1 0 0,-1 0 0 0 0,0 1-1 0 0,1-1 1 0 0,0 0 0 0 0,0 1-1 0 0,0-1 1 0 0,0 0-3 0 0,0 2-10 0 0,0 1-1 0 0,0-1 1 0 0,0 1-1 0 0,0-1 1 0 0,0 1 0 0 0,1 0-1 0 0,-1-1 1 0 0,0 1-1 0 0,1 1 1 0 0,-1-1 0 0 0,0 0-1 0 0,1 0 1 0 0,-1 1-1 0 0,1 0 1 0 0,-1-1-1 0 0,1 1 1 0 0,-1 0 0 0 0,1 0-1 0 0,-1 0 1 0 0,1 1-1 0 0,-1-1 1 0 0,1 0 0 0 0,-1 1-1 0 0,1 0 1 0 0,1 0 10 0 0,8 3-59 0 0,1 0 1 0 0,-1 0-1 0 0,0 1 0 0 0,5 3 59 0 0,4 4-64 0 0,-1 0 0 0 0,0 1-1 0 0,11 10 65 0 0,-16-13-11 0 0,0-1 1 0 0,0 0-1 0 0,14 5 11 0 0,-12-5 9 0 0,14 1 55 0 0,-27-9-18 0 0,1 0 1 0 0,-1 0-1 0 0,1 1 0 0 0,-1-1 1 0 0,1 1-1 0 0,-1 0 1 0 0,0 0-1 0 0,0 1 1 0 0,3 1-47 0 0,-3 0 70 0 0,1 0 0 0 0,0-1 0 0 0,0 1 0 0 0,0-1 0 0 0,1 0 0 0 0,-1-1 0 0 0,1 1-70 0 0,13 1-2204 0 0,-18-4-9787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13.812"/>
    </inkml:context>
    <inkml:brush xml:id="br0">
      <inkml:brushProperty name="width" value="0.025" units="cm"/>
      <inkml:brushProperty name="height" value="0.025" units="cm"/>
      <inkml:brushProperty name="color" value="#004F8B"/>
    </inkml:brush>
  </inkml:definitions>
  <inkml:trace contextRef="#ctx0" brushRef="#br0">15 66 15576 0 0,'0'0'806'0'0,"0"0"-3"0"0,3 3 6 0 0,1 5-317 0 0,0 1 0 0 0,-1 0 0 0 0,0-1 0 0 0,-1 1 0 0 0,0 0 0 0 0,1 6-492 0 0,2 10 511 0 0,-3-18-442 0 0,4 17 339 0 0,1 0-1 0 0,5 12-407 0 0,-9-30 37 0 0,-1 0-1 0 0,1 0 0 0 0,0-1 0 0 0,0 1 0 0 0,1-1 0 0 0,-1 0 0 0 0,1 0 1 0 0,1 0-1 0 0,-1 0 0 0 0,1-1 0 0 0,-1 1 0 0 0,4 1-36 0 0,-5-4 13 0 0,0-1-1 0 0,-1 0 1 0 0,1 1-1 0 0,0-1 0 0 0,0 0 1 0 0,0-1-1 0 0,0 1 1 0 0,3 0-13 0 0,-5-1 10 0 0,0 1 1 0 0,0-1-1 0 0,-1 0 1 0 0,1 0-1 0 0,0 0 1 0 0,0 0 0 0 0,0 0-1 0 0,0 0 1 0 0,-1 0-1 0 0,1-1 1 0 0,0 1-1 0 0,0 0 1 0 0,0 0 0 0 0,-1-1-1 0 0,1 1 1 0 0,0 0-1 0 0,0-1 1 0 0,-1 1-1 0 0,1-1 1 0 0,0 1 0 0 0,-1-1-1 0 0,1 1 1 0 0,0-1-1 0 0,-1 1 1 0 0,1-1-1 0 0,-1 0 1 0 0,1 1-1 0 0,-1-1 1 0 0,1 0 0 0 0,-1 1-1 0 0,0-1 1 0 0,1 0-1 0 0,-1 0-10 0 0,14-41 100 0 0,2 0-1 0 0,18-33-99 0 0,5-15 95 0 0,-32 76-84 0 0,-6 13-9 0 0,0-1 0 0 0,0 0 0 0 0,0 0 0 0 0,0 0 0 0 0,0 1 0 0 0,-1-1 0 0 0,1 0 0 0 0,0 0-1 0 0,-1 0 1 0 0,0 0 0 0 0,1 0 0 0 0,-1 0 0 0 0,0 0 0 0 0,0 0 0 0 0,0 0 0 0 0,-1-1-2 0 0,1 2 1 0 0,0 0 0 0 0,0 1 0 0 0,-1-1 1 0 0,1 0-1 0 0,0 1 0 0 0,0-1 0 0 0,0 0 0 0 0,0 1 0 0 0,0-1 0 0 0,0 0 0 0 0,0 1 0 0 0,0-1 0 0 0,0 0 0 0 0,0 1 0 0 0,0-1 0 0 0,0 0 0 0 0,1 1 1 0 0,-1-1-1 0 0,0 1 0 0 0,0-1 0 0 0,1 0 0 0 0,-1 1 0 0 0,0-1 0 0 0,1 1 0 0 0,-1-1 0 0 0,1 1 0 0 0,-1-1 0 0 0,1 1 0 0 0,-1-1 0 0 0,1 1 1 0 0,-1-1-1 0 0,1 1 0 0 0,-1 0 0 0 0,1-1 0 0 0,-1 1 0 0 0,1 0 0 0 0,0-1 0 0 0,-1 1 0 0 0,1 0 0 0 0,0 0 0 0 0,-1 0 0 0 0,1 0 0 0 0,0-1 0 0 0,-1 1 1 0 0,1 0-1 0 0,0 0-1 0 0,0 1 0 0 0,0 0 1 0 0,0 0 0 0 0,0-1 0 0 0,0 1 0 0 0,0 0 0 0 0,0 0-1 0 0,0 0 1 0 0,-1 0 0 0 0,1 0 0 0 0,0 1 0 0 0,-1-1 0 0 0,1 0 0 0 0,0 0-1 0 0,-1 0 1 0 0,1 0 0 0 0,-1 1 0 0 0,0-1 0 0 0,1 0 0 0 0,-1 1-1 0 0,0-1 1 0 0,0 0 0 0 0,0 1 0 0 0,0 0-1 0 0,6 45 7 0 0,-5-36-3 0 0,12 96 43 0 0,-2-29 332 0 0,-2 42-379 0 0,-6 167 1261 0 0,-4-251-1085 0 0,0-27-100 0 0,1-1-1 0 0,0 1 1 0 0,0-1 0 0 0,1 6-76 0 0,0-12 25 0 0,-1-1 0 0 0,1 1 0 0 0,-1-1 0 0 0,0 1 0 0 0,0 0 0 0 0,0-1 0 0 0,0 1 0 0 0,0 0 0 0 0,0-1 0 0 0,0 1 0 0 0,-1-1 0 0 0,1 1 0 0 0,0 0 0 0 0,-1-1 0 0 0,0 1 0 0 0,1-1 0 0 0,-1 1 0 0 0,0-1 0 0 0,0 1 0 0 0,1-1 0 0 0,-1 0 1 0 0,0 0-1 0 0,-1 1 0 0 0,1-1 0 0 0,0 0 0 0 0,0 0 0 0 0,0 0 0 0 0,-1 0 0 0 0,1 0 0 0 0,0 0 0 0 0,-1 0 0 0 0,1-1 0 0 0,-1 1 0 0 0,1 0 0 0 0,-1-1 0 0 0,1 1 0 0 0,-1-1 0 0 0,0 0 0 0 0,0 1-25 0 0,-8 0 71 0 0,-1 0 1 0 0,1 0-1 0 0,0-1 0 0 0,-1-1 0 0 0,-9-1-71 0 0,3 1 104 0 0,10 0-77 0 0,-21 0 161 0 0,1-2 1 0 0,-24-5-189 0 0,43 6 31 0 0,0 0 0 0 0,0 0-1 0 0,0-1 1 0 0,0 0 0 0 0,1 0 0 0 0,0-1 0 0 0,-1 0 0 0 0,2-1 0 0 0,-1 1 0 0 0,0-1-1 0 0,-5-6-30 0 0,-13-17-196 0 0,17 19-2983 0 0,6 6-14406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14.235"/>
    </inkml:context>
    <inkml:brush xml:id="br0">
      <inkml:brushProperty name="width" value="0.025" units="cm"/>
      <inkml:brushProperty name="height" value="0.025" units="cm"/>
      <inkml:brushProperty name="color" value="#004F8B"/>
    </inkml:brush>
  </inkml:definitions>
  <inkml:trace contextRef="#ctx0" brushRef="#br0">0 204 16384 0 0,'1'4'194'0'0,"-1"0"1"0"0,1 0 0 0 0,0-1-1 0 0,0 1 1 0 0,0 0 0 0 0,1-1-1 0 0,-1 1 1 0 0,1-1 0 0 0,2 4-195 0 0,8 21 2279 0 0,-11-27-2186 0 0,-1 1 0 0 0,0-1-1 0 0,1 0 1 0 0,0 1 0 0 0,-1-1 0 0 0,1 0-1 0 0,0 0 1 0 0,-1 1 0 0 0,1-1-1 0 0,0 0 1 0 0,0 0 0 0 0,0 0-1 0 0,0 0 1 0 0,0 0 0 0 0,0 0-1 0 0,1 0 1 0 0,-1-1 0 0 0,0 1 0 0 0,0 0-1 0 0,0-1 1 0 0,1 1 0 0 0,-1 0-1 0 0,1-1 1 0 0,-1 1-93 0 0,7 2 529 0 0,18-14 405 0 0,-22 8-930 0 0,0 0-1 0 0,0 0 1 0 0,0 0-1 0 0,0-1 1 0 0,-1 1-1 0 0,0-1 1 0 0,1 0-1 0 0,-2 0 1 0 0,1 0-1 0 0,0-1 1 0 0,-1 1 0 0 0,0-1-1 0 0,0 1 1 0 0,0-1-1 0 0,0 0 1 0 0,0-3-4 0 0,2-10 23 0 0,-1 1 1 0 0,0-1-1 0 0,-1 1 1 0 0,-1-1-24 0 0,-1 6 66 0 0,0 0 1 0 0,-1 0-1 0 0,0 0 0 0 0,-1-4-66 0 0,1 10 36 0 0,0 1 0 0 0,-1 0 1 0 0,1 0-1 0 0,-1 0 0 0 0,0 0 0 0 0,0 0 0 0 0,0 0 0 0 0,-1 1 0 0 0,0-1 1 0 0,-2-3-37 0 0,4 7 5 0 0,-1 0 0 0 0,1 1 1 0 0,0-1-1 0 0,0 0 1 0 0,0 1-1 0 0,-1-1 0 0 0,1 0 1 0 0,0 1-1 0 0,-1 0 1 0 0,1-1-1 0 0,0 1 1 0 0,-1 0-1 0 0,1 0 0 0 0,0-1 1 0 0,-1 1-1 0 0,1 0 1 0 0,-1 0-1 0 0,1 1 0 0 0,0-1 1 0 0,-1 0-1 0 0,1 0 1 0 0,-1 1-1 0 0,1-1 0 0 0,0 1 1 0 0,0-1-1 0 0,-1 1 1 0 0,1-1-1 0 0,0 1 1 0 0,0 0-1 0 0,0 0 0 0 0,-1 0 1 0 0,1 0-6 0 0,-6 4 14 0 0,0 0 0 0 0,0 1 1 0 0,0 0-1 0 0,-1 2-14 0 0,8-8 0 0 0,-3 3 4 0 0,0 0 0 0 0,1 0 0 0 0,-1 1 0 0 0,1-1 0 0 0,0 1 0 0 0,-1 2-4 0 0,-8 13 8 0 0,9-18 552 0 0,1 0-4436 0 0,1-1-11727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15.289"/>
    </inkml:context>
    <inkml:brush xml:id="br0">
      <inkml:brushProperty name="width" value="0.025" units="cm"/>
      <inkml:brushProperty name="height" value="0.025" units="cm"/>
      <inkml:brushProperty name="color" value="#004F8B"/>
    </inkml:brush>
  </inkml:definitions>
  <inkml:trace contextRef="#ctx0" brushRef="#br0">0 133 15976 0 0,'6'7'320'0'0,"-1"0"0"0"0,0 0 0 0 0,0 0 0 0 0,-1 1 0 0 0,0 0 0 0 0,-1 0 0 0 0,1 0-320 0 0,21 40 2777 0 0,-23-45-2662 0 0,0 0 0 0 0,1 0 0 0 0,-1 0 0 0 0,1 0 0 0 0,-1-1 0 0 0,1 1 0 0 0,0-1 0 0 0,0 0-1 0 0,0 0 1 0 0,0 0 0 0 0,1 0 0 0 0,-1 0 0 0 0,0-1-115 0 0,0 0 32 0 0,-1 0-1 0 0,0 0 0 0 0,1-1 1 0 0,-1 1-1 0 0,0-1 0 0 0,1 1 0 0 0,-1-1 1 0 0,1 0-1 0 0,-1 0 0 0 0,0 0 1 0 0,1 0-1 0 0,-1-1 0 0 0,1 1 1 0 0,-1 0-1 0 0,0-1 0 0 0,1 0 1 0 0,-1 0-1 0 0,0 0 0 0 0,0 0 0 0 0,1 0 1 0 0,0-1-32 0 0,0 0 30 0 0,0-1 0 0 0,0 1 0 0 0,0-1 1 0 0,0 0-1 0 0,0-1 0 0 0,-1 1 0 0 0,1 0 1 0 0,-1-1-1 0 0,0 1 0 0 0,0-1 0 0 0,0 0 1 0 0,-1 1-1 0 0,1-2-30 0 0,1-6 61 0 0,0 0 0 0 0,-1 0 0 0 0,0 0 0 0 0,0-2-61 0 0,-1 5 32 0 0,0 0 0 0 0,0-1 0 0 0,1 1 0 0 0,0 0 0 0 0,0 1 0 0 0,1-1 0 0 0,0 0 0 0 0,4-6-32 0 0,-7 14 3 0 0,0-1 1 0 0,0 1-1 0 0,0 0 1 0 0,0-1-1 0 0,1 1 1 0 0,-1 0-1 0 0,0 0 0 0 0,0-1 1 0 0,0 1-1 0 0,1 0 1 0 0,-1 0-1 0 0,0-1 1 0 0,0 1-1 0 0,0 0 0 0 0,1 0 1 0 0,-1-1-1 0 0,0 1 1 0 0,1 0-1 0 0,-1 0 1 0 0,0 0-1 0 0,0 0 1 0 0,1 0-1 0 0,-1-1 0 0 0,0 1 1 0 0,1 0-1 0 0,-1 0 1 0 0,0 0-1 0 0,1 0 1 0 0,-1 0-1 0 0,1 0-3 0 0,1 9 63 0 0,-4 13-22 0 0,0-5-30 0 0,1 1 1 0 0,1-1-1 0 0,1 17-11 0 0,0-17 8 0 0,-1-14-4 0 0,1 0-1 0 0,-1 0 0 0 0,1-1 1 0 0,-1 1-1 0 0,1 0 0 0 0,0-1 1 0 0,0 1-1 0 0,0 0 0 0 0,1-1 1 0 0,-1 0-1 0 0,0 1 0 0 0,1-1 1 0 0,0 0-1 0 0,0 0 0 0 0,-1 0-3 0 0,0-1 9 0 0,0 0-1 0 0,0 0 1 0 0,0 0 0 0 0,-1-1-1 0 0,1 1 1 0 0,0 0 0 0 0,0-1-1 0 0,0 1 1 0 0,0-1 0 0 0,0 1-1 0 0,0-1 1 0 0,0 0-1 0 0,0 1 1 0 0,0-1 0 0 0,0 0-1 0 0,1 0 1 0 0,-1 0 0 0 0,0 0-1 0 0,0 1 1 0 0,0-2-1 0 0,0 1 1 0 0,0 0 0 0 0,0 0-1 0 0,0 0 1 0 0,0 0 0 0 0,1-1-1 0 0,-1 1 1 0 0,0 0 0 0 0,0-1-1 0 0,0 1 1 0 0,0-1-1 0 0,0 1 1 0 0,-1-1 0 0 0,1 0-1 0 0,0 1 1 0 0,0-1 0 0 0,0 0-9 0 0,3-4 10 0 0,-1 1 0 0 0,0 0 0 0 0,0-1 1 0 0,0 0-1 0 0,-1 0 0 0 0,1 0 1 0 0,-1 0-1 0 0,0-2-10 0 0,8-14-2 0 0,-6 12-96 0 0,0 0 1 0 0,-1 0 0 0 0,0 0-1 0 0,0-1 1 0 0,0 1 0 0 0,-2-1-1 0 0,1 0 1 0 0,-1-2 97 0 0,-1 10-658 0 0,-2 5-161 0 0,0 9 483 0 0,2-2 334 0 0,0-1 1 0 0,1 1 0 0 0,0 0 0 0 0,0 0 0 0 0,1-1 0 0 0,0 1-1 0 0,1 0 1 0 0,3 7 1 0 0,-3-7 220 0 0,-3-9-197 0 0,0 0 0 0 0,0-1 0 0 0,0 1 0 0 0,0-1 0 0 0,0 1 0 0 0,1-1 0 0 0,-1 1 0 0 0,0-1 0 0 0,0 1 0 0 0,0-1 0 0 0,0 1 0 0 0,1-1 1 0 0,-1 1-1 0 0,0-1 0 0 0,0 0 0 0 0,1 1 0 0 0,-1-1 0 0 0,0 1 0 0 0,1-1 0 0 0,-1 0 0 0 0,1 1 0 0 0,-1-1 0 0 0,0 0 0 0 0,1 1 0 0 0,-1-1 0 0 0,1 0 0 0 0,-1 0 0 0 0,1 1 0 0 0,-1-1 0 0 0,1 0 0 0 0,-1 0 0 0 0,1 0 1 0 0,-1 0-1 0 0,1 1 0 0 0,-1-1 0 0 0,1 0-23 0 0,3-18 381 0 0,1 8-314 0 0,10-20 131 0 0,2 0 1 0 0,4-4-199 0 0,-20 32 17 0 0,0 0 0 0 0,1 0 1 0 0,-1 0-1 0 0,1 1 0 0 0,0-1 0 0 0,0 0 1 0 0,0 1-1 0 0,0-1 0 0 0,0 1 0 0 0,0-1 1 0 0,0 1-1 0 0,0 0 0 0 0,0 0 0 0 0,1 0-17 0 0,-2 1 9 0 0,0-1 0 0 0,1 1 0 0 0,-1 0 0 0 0,0 0-1 0 0,0 0 1 0 0,1 0 0 0 0,-1 0 0 0 0,0 0 0 0 0,0 1-1 0 0,1-1 1 0 0,-1 0 0 0 0,0 1 0 0 0,0-1 0 0 0,0 0-1 0 0,1 1 1 0 0,-1 0 0 0 0,0-1 0 0 0,0 1 0 0 0,0 0-1 0 0,0-1 1 0 0,0 1 0 0 0,0 0 0 0 0,0 0 0 0 0,-1 0 0 0 0,1 0-1 0 0,0 0 1 0 0,0 0 0 0 0,0 0-9 0 0,20 29 33 0 0,-18-25-30 0 0,0 1 0 0 0,1-1 0 0 0,0 0 0 0 0,0 0 0 0 0,0 0 0 0 0,0 0 0 0 0,1-1-1 0 0,0 0 1 0 0,0 0 0 0 0,0 0 0 0 0,0 0 0 0 0,1-1 0 0 0,-1 0 0 0 0,1 0 0 0 0,0 0 0 0 0,5 1-3 0 0,9 1 9 0 0,-8-1-6 0 0,-1-1 1 0 0,1 0-1 0 0,-1-1 0 0 0,1 0 0 0 0,9-1-3 0 0,-13-1 13 0 0,-5 1 21 0 0,1-1 0 0 0,-1 0-1 0 0,1 0 1 0 0,-1 0 0 0 0,1 0 0 0 0,-1 0-1 0 0,1-1 1 0 0,-1 1 0 0 0,1-1-1 0 0,-1 0 1 0 0,0 0 0 0 0,1-1-1 0 0,-1 1 1 0 0,0-1 0 0 0,0 1-1 0 0,0-1 1 0 0,0 0 0 0 0,0 0-1 0 0,0 0 1 0 0,1-3-34 0 0,3-2 15 0 0,-5 5-8 0 0,0-1-1 0 0,0 1 1 0 0,0-1-1 0 0,0 1 1 0 0,0-1-1 0 0,-1 0 1 0 0,1 0-1 0 0,-1 0 1 0 0,0 0-1 0 0,0 0 1 0 0,0-1-7 0 0,44-128-119 0 0,-43 126 71 0 0,1-10-89 0 0,-3 15 134 0 0,0 1 0 0 0,0 0 0 0 0,0-1 0 0 0,0 1 0 0 0,-1 0 0 0 0,1-1-1 0 0,0 1 1 0 0,0-1 0 0 0,0 1 0 0 0,0 0 0 0 0,-1-1 0 0 0,1 1 0 0 0,0 0 0 0 0,0-1 0 0 0,0 1 0 0 0,-1 0 0 0 0,1 0 0 0 0,0-1-1 0 0,-1 1 1 0 0,1 0 0 0 0,0 0 0 0 0,-1-1 0 0 0,1 1 0 0 0,0 0 0 0 0,-1 0 0 0 0,1 0 0 0 0,0 0 0 0 0,-1 0 0 0 0,1-1 0 0 0,-1 1-1 0 0,1 0 1 0 0,0 0 0 0 0,-1 0 3 0 0,-1 0-6 0 0,1-1 0 0 0,-1 1 1 0 0,0 0-1 0 0,0 0 0 0 0,1-1 0 0 0,-1 1 0 0 0,0 0 0 0 0,0 1 0 0 0,1-1 0 0 0,-1 0 0 0 0,0 0 0 0 0,0 1 1 0 0,1-1-1 0 0,-1 1 0 0 0,1 0 0 0 0,-1-1 0 0 0,0 1 0 0 0,1 0 0 0 0,-1 0 0 0 0,1 0 0 0 0,-1 0 1 0 0,1 0-1 0 0,0 0 0 0 0,0 0 0 0 0,-1 1 0 0 0,0 0 6 0 0,-6 5 29 0 0,0 1 0 0 0,0-1-1 0 0,0 1 1 0 0,1 1 0 0 0,0-1 0 0 0,1 1 0 0 0,0 0 0 0 0,1 1 0 0 0,-1 0-1 0 0,2 0 1 0 0,-1 0 0 0 0,2 0 0 0 0,-1 0 0 0 0,1 3-29 0 0,-1 0 185 0 0,-3 19 175 0 0,7-31-332 0 0,0 1-1 0 0,0-1 1 0 0,0 0 0 0 0,0 0 0 0 0,0 1 0 0 0,0-1 0 0 0,0 0-1 0 0,1 0 1 0 0,-1 1 0 0 0,0-1 0 0 0,1 0 0 0 0,-1 0 0 0 0,1 0-1 0 0,-1 1 1 0 0,1-1 0 0 0,0 0 0 0 0,0 0 0 0 0,-1 0 0 0 0,1 0-1 0 0,0 0 1 0 0,1 0-28 0 0,-1 0 23 0 0,0 0-1 0 0,1-1 0 0 0,-1 1 1 0 0,1-1-1 0 0,-1 1 1 0 0,1-1-1 0 0,-1 0 1 0 0,1 0-1 0 0,-1 0 0 0 0,0 0 1 0 0,1 0-1 0 0,-1 0 1 0 0,1 0-1 0 0,-1 0 0 0 0,1 0 1 0 0,-1-1-1 0 0,1 1 1 0 0,-1-1-1 0 0,1 1 1 0 0,-1-1-1 0 0,0 1 0 0 0,1-1 1 0 0,0 0-23 0 0,2-2 46 0 0,1 1 1 0 0,-1-1-1 0 0,0 0 1 0 0,0 0-1 0 0,0 0 1 0 0,2-3-47 0 0,1-1 44 0 0,-1 0 1 0 0,0-1-1 0 0,0 0 1 0 0,-1-1-1 0 0,-1 1 1 0 0,3-6-46 0 0,9 0 258 0 0,-15 14-236 0 0,0-1 1 0 0,0 0-1 0 0,0 1 1 0 0,0-1 0 0 0,0 0-1 0 0,0 0 1 0 0,0 1 0 0 0,0-1-1 0 0,0 0 1 0 0,0 0-1 0 0,0 0 1 0 0,-1 0 0 0 0,1 0-1 0 0,0-1-21 0 0,-1 2 16 0 0,0 0-8 0 0,0 0 1 0 0,0 0 9 0 0,0 0 8 0 0,-6 19 17 0 0,3 1-59 0 0,2 0 0 0 0,1 1-1 0 0,0-1 1 0 0,1 0 0 0 0,2 1-1 0 0,2 10 17 0 0,-1 0-30 0 0,-1 1-1 0 0,-1 6 31 0 0,7 160-85 0 0,0 2 26 0 0,-9-178 56 0 0,1-10-1 0 0,-1 1 1 0 0,-1-1 0 0 0,0 1-1 0 0,-1 6 4 0 0,2-18 1 0 0,0 0-1 0 0,0 0 1 0 0,-1 0-1 0 0,1-1 1 0 0,0 1-1 0 0,0 0 1 0 0,0 0-1 0 0,0-1 1 0 0,-1 1-1 0 0,1 0 1 0 0,0-1-1 0 0,-1 1 1 0 0,1 0-1 0 0,0-1 1 0 0,-1 1-1 0 0,1 0 1 0 0,-1-1-1 0 0,1 1 1 0 0,-1-1-1 0 0,0 1 1 0 0,1-1-1 0 0,-1 1 1 0 0,1-1-1 0 0,-1 1 1 0 0,0-1-1 0 0,1 0 1 0 0,-1 1-1 0 0,0-1 0 0 0,0 0 1 0 0,1 1-1 0 0,-1-1 1 0 0,0 0-1 0 0,0 0 1 0 0,1 0-1 0 0,-1 0 1 0 0,0 0-1 0 0,0 0 1 0 0,1 0-1 0 0,-1 0 1 0 0,0 0-1 0 0,0 0 1 0 0,1 0-1 0 0,-1-1 1 0 0,-1 1-1 0 0,-5 0 2 0 0,-14-2 16 0 0,-1-2-1 0 0,0 0 0 0 0,1-1 1 0 0,0-1-1 0 0,0-1 0 0 0,-16-7-17 0 0,1 0 29 0 0,7 3 19 0 0,0-2 0 0 0,-2-3-48 0 0,0-1-3542 0 0,26 14-13960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15.927"/>
    </inkml:context>
    <inkml:brush xml:id="br0">
      <inkml:brushProperty name="width" value="0.025" units="cm"/>
      <inkml:brushProperty name="height" value="0.025" units="cm"/>
      <inkml:brushProperty name="color" value="#004F8B"/>
    </inkml:brush>
  </inkml:definitions>
  <inkml:trace contextRef="#ctx0" brushRef="#br0">136 3 16072 0 0,'-13'-1'803'0'0,"12"0"-685"0"0,0 1 0 0 0,0 0-1 0 0,0 0 1 0 0,0 0 0 0 0,1 0-1 0 0,-1 0 1 0 0,0-1 0 0 0,0 2-1 0 0,0-1 1 0 0,0 0-1 0 0,0 0 1 0 0,0 0 0 0 0,0 0-1 0 0,0 1 1 0 0,0-1 0 0 0,1 0-1 0 0,-1 1 1 0 0,0-1-1 0 0,0 0 1 0 0,0 1 0 0 0,0-1-1 0 0,0 2-117 0 0,-6 3 253 0 0,0 2-1 0 0,0-1 0 0 0,0 1 1 0 0,1 0-1 0 0,0 0 1 0 0,1 1-1 0 0,-1-1 0 0 0,2 1 1 0 0,-1 1-1 0 0,1-1 0 0 0,0 0 1 0 0,1 1-1 0 0,-3 7-252 0 0,-1 13-47 0 0,0 1 0 0 0,2 1 0 0 0,-1 14 47 0 0,6-42 35 0 0,0-1-22 0 0,0-1 1 0 0,1 1-1 0 0,-1-1 1 0 0,0 1-1 0 0,1-1 0 0 0,-1 0 1 0 0,1 1-1 0 0,-1-1 0 0 0,1 1 1 0 0,0-1-1 0 0,0 0 1 0 0,-1 1-1 0 0,1-1 0 0 0,0 0 1 0 0,0 0-1 0 0,0 0 0 0 0,0 0 1 0 0,1 0-1 0 0,-1 0 1 0 0,0 0-1 0 0,0 0 0 0 0,1 0 1 0 0,-1 0-1 0 0,2 0-13 0 0,-2 0 23 0 0,0-1 0 0 0,0 1-1 0 0,0-1 1 0 0,0 1 0 0 0,0-1 0 0 0,0 1-1 0 0,0-1 1 0 0,1 0 0 0 0,-1 0 0 0 0,0 1-1 0 0,0-1 1 0 0,0 0 0 0 0,1 0 0 0 0,-1 0-1 0 0,0 0 1 0 0,0 0 0 0 0,0-1 0 0 0,1 1-1 0 0,-1 0 1 0 0,0-1 0 0 0,0 1 0 0 0,0 0-1 0 0,0-1 1 0 0,0 1 0 0 0,0-1 0 0 0,1 0 0 0 0,-1 1-1 0 0,-1-1 1 0 0,1 0 0 0 0,0 0 0 0 0,0 0-1 0 0,1 0-22 0 0,6-10 79 0 0,5-7 30 0 0,-1 1 1 0 0,4-10-110 0 0,-2 3 37 0 0,-10 17-7 0 0,1-1 1 0 0,-1 1 0 0 0,-1-1 0 0 0,3-8-31 0 0,5-1 73 0 0,-11 16-74 0 0,0 1 0 0 0,0 0 0 0 0,0 0 0 0 0,0-1 0 0 0,1 1 0 0 0,-1 0 0 0 0,0 0 0 0 0,0-1 0 0 0,0 1 0 0 0,1 0 0 0 0,-1 0 0 0 0,0 0 0 0 0,0-1 0 0 0,1 1 0 0 0,-1 0-1 0 0,0 0 1 0 0,1 0 0 0 0,-1 0 0 0 0,0 0 0 0 0,0-1 0 0 0,1 1 0 0 0,-1 0 0 0 0,0 0 0 0 0,1 0 0 0 0,-1 0 0 0 0,0 0 0 0 0,1 0 0 0 0,-1 0 0 0 0,0 0 0 0 0,1 0 0 0 0,-1 0 0 0 0,0 0-1 0 0,1 1 1 0 0,-1-1 0 0 0,0 0 0 0 0,1 0 0 0 0,-1 0 0 0 0,0 0 0 0 0,0 0 0 0 0,1 1 0 0 0,-1-1 0 0 0,0 0 1 0 0,4 7-7 0 0,1-1 0 0 0,0 0-1 0 0,-1 0 1 0 0,2 0 0 0 0,-1-1 0 0 0,1 1 0 0 0,0-1 0 0 0,0-1 0 0 0,0 1-1 0 0,1-1 1 0 0,-1 0 0 0 0,1-1 0 0 0,0 1 0 0 0,0-1 0 0 0,0-1-1 0 0,1 1 1 0 0,-1-1 0 0 0,1 0 0 0 0,0-1 7 0 0,3 0-77 0 0,16 2-2878 0 0,-24-3-12059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2.729"/>
    </inkml:context>
    <inkml:brush xml:id="br0">
      <inkml:brushProperty name="width" value="0.025" units="cm"/>
      <inkml:brushProperty name="height" value="0.025" units="cm"/>
      <inkml:brushProperty name="color" value="#004F8B"/>
    </inkml:brush>
  </inkml:definitions>
  <inkml:trace contextRef="#ctx0" brushRef="#br0">0 238 9440 0 0,'5'0'420'0'0,"0"0"0"0"0,-1 0 0 0 0,1-1 0 0 0,0 0 0 0 0,-1 0 0 0 0,1 0 0 0 0,-1-1 0 0 0,5-1-420 0 0,-4 0 160 0 0,1 0 0 0 0,-1 0 0 0 0,1 0 0 0 0,-1-1 0 0 0,0 0 0 0 0,0 0 0 0 0,-1-1 0 0 0,1 1 0 0 0,-1-1 0 0 0,2-3-160 0 0,12-11 78 0 0,9-6-40 0 0,-13 12-60 0 0,0 0-1 0 0,0-1 1 0 0,11-16 22 0 0,26-22-841 0 0,-51 52 687 0 0,1-1 1 0 0,0 0 0 0 0,-1 0-1 0 0,1 0 1 0 0,-1 0 0 0 0,0 0-1 0 0,1 0 1 0 0,-1 0 0 0 0,0 0-1 0 0,0 0 1 0 0,1 0 0 0 0,-1 0-1 0 0,0 0 1 0 0,0 0 0 0 0,0-1 153 0 0,0 1-8100 0 0</inkml:trace>
  <inkml:trace contextRef="#ctx0" brushRef="#br0" timeOffset="1">119 34 7528 0 0,'1'74'725'0'0,"1"-46"-52"0"0,0 0-1 0 0,7 25-672 0 0,3 54 103 0 0,-12-106-177 0 0,0-1-1 0 0,0 1 1 0 0,1 0-1 0 0,-1 0 1 0 0,0 0-1 0 0,0 0 1 0 0,0 0-1 0 0,0 0 1 0 0,0 0-1 0 0,-1 0 1 0 0,1 0-1 0 0,0-1 1 0 0,0 1-1 0 0,-1 0 1 0 0,1 0-1 0 0,0 0 75 0 0,-1 0-6077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16.735"/>
    </inkml:context>
    <inkml:brush xml:id="br0">
      <inkml:brushProperty name="width" value="0.025" units="cm"/>
      <inkml:brushProperty name="height" value="0.025" units="cm"/>
      <inkml:brushProperty name="color" value="#004F8B"/>
    </inkml:brush>
  </inkml:definitions>
  <inkml:trace contextRef="#ctx0" brushRef="#br0">140 396 15072 0 0,'-2'-2'13'0'0,"-1"0"297"0"0,0-1 0 0 0,0 0 0 0 0,1 0-1 0 0,-1 0 1 0 0,0 0 0 0 0,1 0-1 0 0,0-1 1 0 0,0 1 0 0 0,0-1-1 0 0,0 1 1 0 0,1-1 0 0 0,-1 0-1 0 0,1-1-309 0 0,0 6 90 0 0,0-1 0 0 0,-1 1 0 0 0,1 0-1 0 0,0-1 1 0 0,0 1 0 0 0,0 0-1 0 0,0 0 1 0 0,0 0 0 0 0,0 0-1 0 0,0 0 1 0 0,0 0 0 0 0,0 0 0 0 0,1 0-1 0 0,-1 0 1 0 0,0 0 0 0 0,0 1-90 0 0,-19 26 212 0 0,9-9-63 0 0,-28 50 426 0 0,36-62-452 0 0,0 0 0 0 0,0 0-1 0 0,0 0 1 0 0,1 0 0 0 0,0 1 0 0 0,1 0 0 0 0,0-1 0 0 0,-1 6-123 0 0,2-7 193 0 0,0-1 0 0 0,1 1 1 0 0,-1-1-1 0 0,1 1 0 0 0,0-1 0 0 0,1 3-193 0 0,-2-7 30 0 0,1-1 0 0 0,-1 1 0 0 0,0 0 0 0 0,1 0 0 0 0,-1-1 0 0 0,0 1 0 0 0,1 0 0 0 0,-1-1 0 0 0,1 1 0 0 0,-1 0 1 0 0,1-1-1 0 0,-1 1 0 0 0,1-1 0 0 0,0 1 0 0 0,-1-1 0 0 0,1 1 0 0 0,0-1 0 0 0,-1 1 0 0 0,1-1 0 0 0,0 0 0 0 0,0 1 0 0 0,-1-1 0 0 0,1 0 0 0 0,0 0 0 0 0,0 1 0 0 0,-1-1 0 0 0,1 0 0 0 0,0 0 0 0 0,0 0 0 0 0,0 0 0 0 0,0 0 0 0 0,-1 0 0 0 0,1 0 0 0 0,0 0 0 0 0,0-1 0 0 0,0 1 0 0 0,-1 0 0 0 0,1 0 0 0 0,0-1 0 0 0,0 1 0 0 0,-1 0 0 0 0,1-1 0 0 0,0 1 0 0 0,-1-1 0 0 0,1 1 0 0 0,0-1 1 0 0,-1 1-1 0 0,1-1 0 0 0,-1 0-30 0 0,8-4 62 0 0,-1-1 0 0 0,1-1 1 0 0,-2 0-1 0 0,1 0 0 0 0,-1 0 1 0 0,0-1-1 0 0,0 1 0 0 0,-1-1 1 0 0,2-5-63 0 0,5-9 29 0 0,-1-1 0 0 0,-1-1 0 0 0,0 0-29 0 0,4-25-22 0 0,-1 1 0 0 0,-3-2 0 0 0,1-23 22 0 0,4-24-414 0 0,-11 37-76 0 0,-8 32 220 0 0,0 4-144 0 0,4 24 388 0 0,0 0 8 0 0,-5 13-22 0 0,-2 29 74 0 0,2 0-1 0 0,1 0 1 0 0,3 32-34 0 0,-1-14 46 0 0,2 85 303 0 0,1-137-320 0 0,-1 0-1 0 0,1 0 1 0 0,1 1-1 0 0,-1-1 1 0 0,1 0-1 0 0,1 0 1 0 0,2 4-29 0 0,-5-10 4 0 0,1-1 1 0 0,0 0 0 0 0,-1 1 0 0 0,1-1 0 0 0,0 0 0 0 0,0 1 0 0 0,0-1 0 0 0,0 0 0 0 0,0 0 0 0 0,1 0 0 0 0,-1 0 0 0 0,0 0 0 0 0,0 0 0 0 0,1 0 0 0 0,-1-1 0 0 0,1 1 0 0 0,0 0-5 0 0,0 0 3 0 0,0-1 0 0 0,0 0 0 0 0,-1 0 0 0 0,1 0-1 0 0,0 0 1 0 0,0 0 0 0 0,-1-1 0 0 0,1 1 0 0 0,0 0 0 0 0,0-1 0 0 0,-1 1 0 0 0,1-1 0 0 0,0 0-1 0 0,-1 0 1 0 0,1 1 0 0 0,-1-1 0 0 0,1 0 0 0 0,-1 0 0 0 0,2-1-3 0 0,7-6-197 0 0,-1 1 1 0 0,1-2-1 0 0,-1 1 1 0 0,-1-1-1 0 0,0 0 1 0 0,0-1-1 0 0,0 0 1 0 0,-1 0-1 0 0,-1-1 1 0 0,0 0-1 0 0,-1 0 1 0 0,1 0-1 0 0,-1-4 197 0 0,-4 14-105 0 0,-1-1-1 0 0,1 1 1 0 0,-1 0-1 0 0,1 0 1 0 0,-1-1-1 0 0,1 1 1 0 0,0 0-1 0 0,-1 0 1 0 0,1 0-1 0 0,0 0 1 0 0,0 0-1 0 0,0 0 1 0 0,0 0-1 0 0,0 0 106 0 0,0 1-13 0 0,-1-1 0 0 0,0 1 0 0 0,1 0 0 0 0,-1 0-1 0 0,0 0 1 0 0,1 0 0 0 0,-1 0 0 0 0,0 0-1 0 0,1 0 1 0 0,-1 0 0 0 0,0 1 0 0 0,1-1-1 0 0,-1 0 1 0 0,0 0 0 0 0,0 0 0 0 0,1 0-1 0 0,-1 0 1 0 0,0 0 0 0 0,1 1 0 0 0,-1-1-1 0 0,0 0 1 0 0,0 0 0 0 0,1 0 0 0 0,-1 1 0 0 0,0-1-1 0 0,0 0 1 0 0,1 0 0 0 0,-1 1 0 0 0,0-1-1 0 0,0 0 1 0 0,0 1 0 0 0,0-1 0 0 0,1 0 13 0 0,2 7 132 0 0,0-1-1 0 0,-1 1 1 0 0,1 0 0 0 0,0 7-132 0 0,4 5 82 0 0,-2-6 40 0 0,0 1 113 0 0,1-1 1 0 0,0 1-1 0 0,1-1 0 0 0,9 12-235 0 0,-15-24 44 0 0,0 0 0 0 0,0 0 0 0 0,1 0 0 0 0,-1 1 0 0 0,0-1 0 0 0,1 0 0 0 0,-1 0 1 0 0,1-1-1 0 0,-1 1 0 0 0,1 0 0 0 0,-1 0 0 0 0,1-1 0 0 0,-1 1 0 0 0,1-1 0 0 0,0 1 0 0 0,-1-1 0 0 0,1 0 0 0 0,0 0 0 0 0,-1 0 0 0 0,1 0 0 0 0,0 0 1 0 0,0 0-1 0 0,-1 0 0 0 0,1 0 0 0 0,0-1 0 0 0,-1 1 0 0 0,1-1 0 0 0,0 1 0 0 0,-1-1 0 0 0,1 0 0 0 0,-1 1 0 0 0,1-1 0 0 0,-1 0 0 0 0,1 0 0 0 0,-1 0 0 0 0,0 0 1 0 0,0 0-1 0 0,2-2-44 0 0,1 0 22 0 0,-1 0 1 0 0,1-1 0 0 0,-1 1 0 0 0,0-1-1 0 0,1 0 1 0 0,-2 0 0 0 0,1 0 0 0 0,0 0 0 0 0,-1-1-1 0 0,0 1 1 0 0,0-1 0 0 0,0 1 0 0 0,-1-2-23 0 0,2-3 42 0 0,0 0 1 0 0,0 0 0 0 0,1 1 0 0 0,1-2-43 0 0,-1 1 18 0 0,0 0 1 0 0,-1 0-1 0 0,0 0 1 0 0,0-1-19 0 0,4-4 81 0 0,-7 14-77 0 0,1 0 0 0 0,-1 0 0 0 0,0 0 0 0 0,0-1 0 0 0,0 1 0 0 0,0 0-1 0 0,0 0 1 0 0,1 0 0 0 0,-1 0 0 0 0,0 0 0 0 0,0 0 0 0 0,0 0 0 0 0,1-1-1 0 0,-1 1 1 0 0,0 0 0 0 0,0 0 0 0 0,0 0 0 0 0,1 0 0 0 0,-1 0 0 0 0,0 0 0 0 0,0 0-1 0 0,0 0 1 0 0,1 0 0 0 0,-1 0 0 0 0,0 0 0 0 0,0 0 0 0 0,0 0 0 0 0,1 0 0 0 0,-1 0-1 0 0,0 1 1 0 0,0-1 0 0 0,0 0 0 0 0,1 0 0 0 0,-1 0 0 0 0,0 0 0 0 0,0 0-1 0 0,0 0 1 0 0,0 0 0 0 0,1 1 0 0 0,-1-1 0 0 0,0 0 0 0 0,0 0 0 0 0,0 0 0 0 0,0 0-1 0 0,0 1 1 0 0,0-1 0 0 0,1 0 0 0 0,-1 0 0 0 0,0 0 0 0 0,0 0 0 0 0,0 1-4 0 0,8 18 20 0 0,-7-14-11 0 0,1 1-1 0 0,0-1 1 0 0,0 0 0 0 0,1 0-1 0 0,-1 0 1 0 0,1-1-1 0 0,0 1 1 0 0,1-1 0 0 0,-1 1-1 0 0,1-1 1 0 0,-1 0 0 0 0,2 0-9 0 0,-3-3 38 0 0,0-1 0 0 0,0 1 0 0 0,1 0 0 0 0,-1-1 0 0 0,0 0 0 0 0,1 1 0 0 0,-1-1 0 0 0,0 0 0 0 0,1 0 0 0 0,-1 0 0 0 0,0-1 0 0 0,1 1 0 0 0,-1 0 0 0 0,0-1 0 0 0,0 0 0 0 0,1 1 0 0 0,-1-1 0 0 0,0 0 0 0 0,0 0 0 0 0,0 0 0 0 0,0 0 0 0 0,0-1-38 0 0,2 0-264 0 0,-1 0-1 0 0,0 0 1 0 0,0 0-1 0 0,0 0 0 0 0,0-1 1 0 0,0 1-1 0 0,-1-1 1 0 0,1 0-1 0 0,-1 0 1 0 0,1 0-1 0 0,-1 0 1 0 0,0 0-1 0 0,1-2 265 0 0,-3 3-15766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17.137"/>
    </inkml:context>
    <inkml:brush xml:id="br0">
      <inkml:brushProperty name="width" value="0.025" units="cm"/>
      <inkml:brushProperty name="height" value="0.025" units="cm"/>
      <inkml:brushProperty name="color" value="#004F8B"/>
    </inkml:brush>
  </inkml:definitions>
  <inkml:trace contextRef="#ctx0" brushRef="#br0">15 7 14872 0 0,'-1'-7'806'0'0,"-3"12"975"0"0,-2 12 895 0 0,4 17-2354 0 0,1-1-1 0 0,1 1 1 0 0,3 14-322 0 0,0 35 586 0 0,-4-74-471 0 0,1 0 0 0 0,0 0-1 0 0,1 0 1 0 0,0 0 0 0 0,0 0 0 0 0,1 0 0 0 0,0 0-1 0 0,1 0 1 0 0,0-1 0 0 0,3 7-115 0 0,1-1 198 0 0,-7-13-174 0 0,1 0-1 0 0,-1 1 1 0 0,1-1 0 0 0,0 0-1 0 0,-1 0 1 0 0,1 0-1 0 0,0 0 1 0 0,0 0-1 0 0,0 0 1 0 0,0 0 0 0 0,0 0-1 0 0,0 0 1 0 0,0 0-1 0 0,0 0 1 0 0,0 0-1 0 0,0-1 1 0 0,0 1 0 0 0,0 0-1 0 0,1-1 1 0 0,-1 1-1 0 0,0-1 1 0 0,0 1-1 0 0,1-1 1 0 0,0 0-24 0 0,7 4-309 0 0,-7-3-2263 0 0,0 0-12233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17.512"/>
    </inkml:context>
    <inkml:brush xml:id="br0">
      <inkml:brushProperty name="width" value="0.025" units="cm"/>
      <inkml:brushProperty name="height" value="0.025" units="cm"/>
      <inkml:brushProperty name="color" value="#004F8B"/>
    </inkml:brush>
  </inkml:definitions>
  <inkml:trace contextRef="#ctx0" brushRef="#br0">1 0 15472 0 0,'0'18'264'0'0,"0"27"5301"0"0,4 23-5565 0 0,-3-12 572 0 0,-2-46-496 0 0,1 1 1 0 0,0-1 0 0 0,1 1-1 0 0,0-1 1 0 0,0 1 0 0 0,1-1-1 0 0,0 0 1 0 0,1 0 0 0 0,1 0-1 0 0,0 2-76 0 0,0-5 34 0 0,0 3 111 0 0,2-1 1 0 0,-1 0 0 0 0,7 8-146 0 0,-11-15 24 0 0,1 0-1 0 0,-1-1 1 0 0,1 1 0 0 0,-1 0 0 0 0,1-1-1 0 0,-1 0 1 0 0,1 1 0 0 0,0-1 0 0 0,-1 0-1 0 0,1 0 1 0 0,0 0 0 0 0,0 0 0 0 0,0 0-1 0 0,0 0 1 0 0,0-1 0 0 0,0 1 0 0 0,0-1 0 0 0,0 1-1 0 0,1-1 1 0 0,-1 0 0 0 0,0 0 0 0 0,1 0-24 0 0,6-5 600 0 0,0 0-3750 0 0,-9 5-11917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17.869"/>
    </inkml:context>
    <inkml:brush xml:id="br0">
      <inkml:brushProperty name="width" value="0.025" units="cm"/>
      <inkml:brushProperty name="height" value="0.025" units="cm"/>
      <inkml:brushProperty name="color" value="#004F8B"/>
    </inkml:brush>
  </inkml:definitions>
  <inkml:trace contextRef="#ctx0" brushRef="#br0">1 214 15976 0 0,'0'0'1006'0'0,"1"-1"5800"0"0,3-1-6556 0 0,44-16 459 0 0,23-5-709 0 0,-19 6 295 0 0,19-10-295 0 0,-53 19 190 0 0,-2-1-1 0 0,13-9-189 0 0,22-13 580 0 0,-50 31-562 0 0,0-1 1 0 0,0 0-1 0 0,0 0 1 0 0,-1 0-1 0 0,1 0 1 0 0,0 0-1 0 0,0 0 1 0 0,-1 0-1 0 0,1 0 1 0 0,0 0-1 0 0,-1 0 1 0 0,1 0-1 0 0,-1 0 1 0 0,1-1-19 0 0,7-12-13 0 0,-7 12-10 0 0,0 1-1 0 0,0-1 0 0 0,-1 1 1 0 0,1-1-1 0 0,0 0 1 0 0,-1 1-1 0 0,1-1 0 0 0,-1 0 1 0 0,1 0-1 0 0,-1 1 1 0 0,0-1-1 0 0,0 0 24 0 0,1-7-423 0 0,-1 10 120 0 0,0 1 299 0 0,-1 0 0 0 0,0 0 0 0 0,1 0 0 0 0,-1 0 0 0 0,0 0 0 0 0,0 0 0 0 0,0 0-1 0 0,0 0 1 0 0,0 0 0 0 0,-2 1 4 0 0,-1 4-6 0 0,-1 3 102 0 0,0-1 0 0 0,0 2 0 0 0,1-1 0 0 0,1 0 0 0 0,0 1 0 0 0,-1 3-96 0 0,4-11 28 0 0,-1 1 1 0 0,0-1-1 0 0,1 0 0 0 0,0 0 0 0 0,0 1 0 0 0,0-1 0 0 0,0 0 1 0 0,0 0-1 0 0,1 0 0 0 0,-1 1 0 0 0,1-1 0 0 0,0 0 0 0 0,0 0 1 0 0,0 0-1 0 0,0 0 0 0 0,1 0 0 0 0,-1 0 0 0 0,1 0 1 0 0,0-1-1 0 0,0 1 0 0 0,0-1 0 0 0,0 1 0 0 0,2 1-28 0 0,1-1 65 0 0,0 1 0 0 0,0-1 0 0 0,0-1 0 0 0,1 1 0 0 0,-1-1 1 0 0,1 0-1 0 0,0 0 0 0 0,-1-1 0 0 0,1 0 0 0 0,4 1-65 0 0,33 10 303 0 0,-42-12-288 0 0,0 1 0 0 0,0-1 0 0 0,0 1 1 0 0,0-1-1 0 0,0 1 0 0 0,-1-1 0 0 0,1 1 1 0 0,0 0-1 0 0,0-1 0 0 0,0 1 0 0 0,-1 0 1 0 0,1 0-1 0 0,0-1 0 0 0,-1 1 0 0 0,1 0 1 0 0,-1 0-1 0 0,1 0 0 0 0,-1 0 1 0 0,1 0-1 0 0,-1 0 0 0 0,0 0 0 0 0,1 0 1 0 0,-1 0-1 0 0,0 0 0 0 0,0 0 0 0 0,0 0 1 0 0,0 0-16 0 0,0 1 34 0 0,0 1 1 0 0,-1-1-1 0 0,1 0 1 0 0,-1 1-1 0 0,0-1 1 0 0,0 0-1 0 0,0 0 0 0 0,0 0 1 0 0,0 0-1 0 0,0 0 1 0 0,0 0-1 0 0,-1 1-34 0 0,-5 5 112 0 0,0 1-1 0 0,-1-1 1 0 0,0 0-1 0 0,-7 5-111 0 0,8-9 45 0 0,0 0-1 0 0,0 0 1 0 0,0-1-1 0 0,0 0 1 0 0,0 0-1 0 0,-1 0 1 0 0,1-1-45 0 0,-2 1 32 0 0,8-3-87 0 0,1 0-1 0 0,-1 0 0 0 0,1 1 0 0 0,0-1 1 0 0,-1 0-1 0 0,1 0 0 0 0,-1 0 0 0 0,1 0 0 0 0,-1 1 1 0 0,1-1-1 0 0,0 0 0 0 0,-1 0 0 0 0,1 0 1 0 0,-1 0-1 0 0,1 0 0 0 0,-1 0 0 0 0,1 0 1 0 0,-1-1-1 0 0,1 1 0 0 0,0 0 0 0 0,-1 0 0 0 0,1 0 1 0 0,-1 0-1 0 0,1 0 0 0 0,-1-1 0 0 0,1 1 1 0 0,0 0-1 0 0,-1 0 0 0 0,1-1 0 0 0,0 1 0 0 0,-1 0 56 0 0,1-1-1841 0 0,-1 1-16317 0 0</inkml:trace>
  <inkml:trace contextRef="#ctx0" brushRef="#br0" timeOffset="1">692 157 17791 0 0,'0'2'0'0'0,"0"3"0"0"0,0 0 0 0 0,0 5 488 0 0,-2-6 16 0 0,2-4-14599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18.618"/>
    </inkml:context>
    <inkml:brush xml:id="br0">
      <inkml:brushProperty name="width" value="0.025" units="cm"/>
      <inkml:brushProperty name="height" value="0.025" units="cm"/>
      <inkml:brushProperty name="color" value="#004F8B"/>
    </inkml:brush>
  </inkml:definitions>
  <inkml:trace contextRef="#ctx0" brushRef="#br0">21 1 14776 0 0,'0'0'585'0'0,"0"4"6"0"0,0 98 2215 0 0,-2-8-778 0 0,-1-55-1472 0 0,-7 74 604 0 0,8-89-1052 0 0,0-15-40 0 0,1 0-1 0 0,1 0 1 0 0,0-1 0 0 0,0 1-1 0 0,1 0 1 0 0,0 0 0 0 0,0-1-1 0 0,2 4-67 0 0,1-10-31 0 0,-3-2-2768 0 0,0-1-11714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19.056"/>
    </inkml:context>
    <inkml:brush xml:id="br0">
      <inkml:brushProperty name="width" value="0.025" units="cm"/>
      <inkml:brushProperty name="height" value="0.025" units="cm"/>
      <inkml:brushProperty name="color" value="#004F8B"/>
    </inkml:brush>
  </inkml:definitions>
  <inkml:trace contextRef="#ctx0" brushRef="#br0">149 245 13864 0 0,'2'-2'115'0'0,"0"0"1"0"0,0 1-1 0 0,0-1 1 0 0,0 0-1 0 0,0 0 1 0 0,0-1-1 0 0,-1 1 1 0 0,1 0-1 0 0,-1-1 1 0 0,1 1-1 0 0,-1-1 1 0 0,0 1-1 0 0,0-1 1 0 0,0 1-1 0 0,0-1 1 0 0,-1 0-116 0 0,9-44 2263 0 0,-9 40-1971 0 0,-1 0 0 0 0,1-1-1 0 0,-1 1 1 0 0,-1 0-1 0 0,1 0 1 0 0,-2-2-292 0 0,1 3 166 0 0,0 1 1 0 0,1-1 0 0 0,0 1 0 0 0,0-1 0 0 0,0 0-1 0 0,1 1 1 0 0,0-1 0 0 0,0 0 0 0 0,0 0 0 0 0,2-4-167 0 0,-2 9 20 0 0,0-1 1 0 0,1 1-1 0 0,-1 0 0 0 0,0-1 1 0 0,0 1-1 0 0,0 0 1 0 0,0-1-1 0 0,0 1 0 0 0,0 0 1 0 0,0 0-1 0 0,-1-1 1 0 0,1 1-1 0 0,0 0 1 0 0,-1-1-1 0 0,1 1 0 0 0,-1 0 1 0 0,1 0-1 0 0,-1 0 1 0 0,0 0-1 0 0,1-1 0 0 0,-1 1 1 0 0,0 0-1 0 0,0 0 1 0 0,0 0-1 0 0,0 1 0 0 0,0-1 1 0 0,0 0-1 0 0,-1-1-20 0 0,1 2 14 0 0,-1-1-1 0 0,1 0 0 0 0,-1 1 1 0 0,1-1-1 0 0,-1 1 0 0 0,0-1 1 0 0,1 1-1 0 0,-1 0 0 0 0,0-1 1 0 0,0 1-1 0 0,1 0 0 0 0,-1 0 1 0 0,0 1-1 0 0,0-1 1 0 0,1 0-1 0 0,-1 0 0 0 0,0 1 1 0 0,1-1-1 0 0,-1 1 0 0 0,1 0 1 0 0,-1-1-1 0 0,0 1 0 0 0,1 0 1 0 0,-1 0-14 0 0,-7 5 49 0 0,0-1 0 0 0,1 1 1 0 0,0 1-1 0 0,0 0 0 0 0,1 0 1 0 0,0 0-1 0 0,0 1 0 0 0,1 0 1 0 0,-1 0-1 0 0,2 1 0 0 0,-1-1 1 0 0,1 1-1 0 0,1 1 0 0 0,0-1 1 0 0,0 1-50 0 0,-1 2 32 0 0,4-10-17 0 0,0-1 0 0 0,1 1 0 0 0,-1-1 0 0 0,1 1 0 0 0,-1-1-1 0 0,1 1 1 0 0,-1-1 0 0 0,1 1 0 0 0,0-1 0 0 0,0 1 0 0 0,0 0 0 0 0,0-1-1 0 0,0 1 1 0 0,0-1 0 0 0,0 1 0 0 0,0 0 0 0 0,1-1 0 0 0,-1 1 0 0 0,0-1-1 0 0,1 1 1 0 0,0-1 0 0 0,-1 1 0 0 0,1-1 0 0 0,0 0 0 0 0,0 2-15 0 0,5 5 24 0 0,0 0 0 0 0,0-1 0 0 0,0 1 0 0 0,1-1 0 0 0,0 0 0 0 0,1-1 1 0 0,-1 0-1 0 0,1 0 0 0 0,0-1 0 0 0,1 0 0 0 0,2 1-24 0 0,-3-2 20 0 0,1 1 0 0 0,-1 0 0 0 0,0 1 0 0 0,-1 0-1 0 0,0 0 1 0 0,0 0 0 0 0,0 1 0 0 0,0 0 0 0 0,-1 0 0 0 0,0 1 0 0 0,3 6-20 0 0,-5-6 10 0 0,0 1 1 0 0,-1-1-1 0 0,0 1 1 0 0,-1 0-1 0 0,0 0 1 0 0,0 1-1 0 0,-1-1 1 0 0,0 0-1 0 0,-1 0 1 0 0,0 6-11 0 0,-1-14 3 0 0,1 1 1 0 0,-1 0 0 0 0,1-1-1 0 0,-1 1 1 0 0,0 0-1 0 0,0-1 1 0 0,0 1-1 0 0,0-1 1 0 0,0 1-1 0 0,0-1 1 0 0,0 0 0 0 0,0 1-1 0 0,0-1 1 0 0,-1 0-1 0 0,1 0 1 0 0,0 0-1 0 0,-1 0 1 0 0,1 0 0 0 0,-1 0-1 0 0,0 0 1 0 0,1 0-1 0 0,-1-1 1 0 0,0 1-1 0 0,1-1 1 0 0,-1 1-1 0 0,0-1 1 0 0,1 0 0 0 0,-2 1-4 0 0,-7 0 4 0 0,0 0 0 0 0,0-1 0 0 0,0 0 1 0 0,-7-1-5 0 0,5 0 8 0 0,4 0-3 0 0,-1 0 1 0 0,1-1-1 0 0,0 0 0 0 0,0-1 0 0 0,0 0 0 0 0,0 0 1 0 0,0 0-1 0 0,1-1 0 0 0,-2-1-5 0 0,7 4 1 0 0,1 0 1 0 0,0 0-1 0 0,0 0 1 0 0,0 0-1 0 0,0 0 1 0 0,0 0-1 0 0,0-1 1 0 0,0 1-1 0 0,0 0 0 0 0,1-1 1 0 0,-1 1-1 0 0,0 0 1 0 0,1-1-1 0 0,-1 1 1 0 0,1-1-1 0 0,0 1 1 0 0,-1-1-1 0 0,1 1 0 0 0,0-1 1 0 0,0 1-1 0 0,0-1 1 0 0,0 1-1 0 0,0-1 1 0 0,0 1-1 0 0,0-1 1 0 0,1 1-1 0 0,-1-1 1 0 0,0 1-1 0 0,1-2-1 0 0,1-2 8 0 0,-1 1 0 0 0,1-1 0 0 0,0 1 0 0 0,0-1 0 0 0,0 1-1 0 0,0-1 1 0 0,1 1 0 0 0,2-3-8 0 0,62-56 75 0 0,-17 12 155 0 0,-32 34-1812 0 0,-1 0 1 0 0,12-18 1581 0 0,-16 16-15317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19.402"/>
    </inkml:context>
    <inkml:brush xml:id="br0">
      <inkml:brushProperty name="width" value="0.025" units="cm"/>
      <inkml:brushProperty name="height" value="0.025" units="cm"/>
      <inkml:brushProperty name="color" value="#004F8B"/>
    </inkml:brush>
  </inkml:definitions>
  <inkml:trace contextRef="#ctx0" brushRef="#br0">1 103 15472 0 0,'1'1'189'0'0,"0"0"0"0"0,1-1 1 0 0,-1 1-1 0 0,1-1 1 0 0,-1 1-1 0 0,1-1 1 0 0,-1 0-1 0 0,1 0 1 0 0,-1 1-1 0 0,1-1 1 0 0,-1 0-1 0 0,1 0 0 0 0,-1 0 1 0 0,1-1-1 0 0,-1 1 1 0 0,1 0-1 0 0,-1-1 1 0 0,1 1-1 0 0,-1-1 1 0 0,1 1-1 0 0,-1-1 0 0 0,1 0 1 0 0,-1 1-1 0 0,0-1 1 0 0,0 0-1 0 0,1 0 1 0 0,-1 0-1 0 0,0 0 1 0 0,0 0-1 0 0,0 0 1 0 0,0 0-1 0 0,1-1-189 0 0,11-12 680 0 0,1 1 0 0 0,1 0-1 0 0,11-6-679 0 0,23-14-3571 0 0,-47 32-10727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19.785"/>
    </inkml:context>
    <inkml:brush xml:id="br0">
      <inkml:brushProperty name="width" value="0.025" units="cm"/>
      <inkml:brushProperty name="height" value="0.025" units="cm"/>
      <inkml:brushProperty name="color" value="#004F8B"/>
    </inkml:brush>
  </inkml:definitions>
  <inkml:trace contextRef="#ctx0" brushRef="#br0">1 1 15272 0 0,'17'1'1083'0'0,"0"1"0"0"0,-1 0 0 0 0,1 2 0 0 0,-1 0 0 0 0,6 2-1083 0 0,-18-5 63 0 0,0 1 1 0 0,0 0-1 0 0,0-1 0 0 0,0 1 0 0 0,0 1 0 0 0,-1-1 0 0 0,1 0 0 0 0,0 1 0 0 0,-1 0 1 0 0,0 0-1 0 0,0 0 0 0 0,0 0 0 0 0,0 1 0 0 0,0-1 0 0 0,-1 1 0 0 0,1-1 0 0 0,-1 1 1 0 0,0 0-1 0 0,0 0 0 0 0,-1 0 0 0 0,1 0 0 0 0,-1 0 0 0 0,0 1 0 0 0,0-1 0 0 0,0 0 1 0 0,0 1-1 0 0,-1-1 0 0 0,0 0 0 0 0,0 1 0 0 0,0-1 0 0 0,0 1 0 0 0,-1-1 0 0 0,0 0 0 0 0,0 0 1 0 0,0 1-1 0 0,0-1 0 0 0,0 0 0 0 0,-2 2-63 0 0,-13 32 979 0 0,-17 27-979 0 0,29-59 107 0 0,0 0 0 0 0,1 0 1 0 0,0 1-1 0 0,0 0 1 0 0,0 0-1 0 0,1 0 0 0 0,0 0 1 0 0,0 0-1 0 0,1 0 1 0 0,0 0-1 0 0,0 2-107 0 0,23-17 248 0 0,-5-8-207 0 0,0-1 0 0 0,-1-1-1 0 0,-1 0 1 0 0,9-15-41 0 0,5-4 29 0 0,15-24 56 0 0,-31 37-3347 0 0,-11 20-12823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0.155"/>
    </inkml:context>
    <inkml:brush xml:id="br0">
      <inkml:brushProperty name="width" value="0.025" units="cm"/>
      <inkml:brushProperty name="height" value="0.025" units="cm"/>
      <inkml:brushProperty name="color" value="#004F8B"/>
    </inkml:brush>
  </inkml:definitions>
  <inkml:trace contextRef="#ctx0" brushRef="#br0">1 1 15376 0 0,'13'0'418'0'0,"1"1"0"0"0,0 0 1 0 0,0 1-1 0 0,-1 1 1 0 0,1 0-1 0 0,-1 1 1 0 0,2 1-419 0 0,-8-3 187 0 0,-1 1 1 0 0,-1-1 0 0 0,1 1-1 0 0,0 1 1 0 0,-1-1-1 0 0,1 1 1 0 0,-1-1-1 0 0,0 2 1 0 0,0-1 0 0 0,-1 0-1 0 0,1 1 1 0 0,-1 0-1 0 0,0 0 1 0 0,-1 0-1 0 0,1 1 1 0 0,-1-1-188 0 0,-2-2 13 0 0,0 0 0 0 0,-1 0 0 0 0,1-1 0 0 0,-1 1 1 0 0,0 0-1 0 0,1 0 0 0 0,-1 0 0 0 0,-1-1 0 0 0,1 1 0 0 0,0 0 0 0 0,-1 0 0 0 0,1-1 0 0 0,-1 1 0 0 0,0 0 1 0 0,0 0-1 0 0,0-1-13 0 0,-20 42 330 0 0,15-34-178 0 0,0 0-1 0 0,0-1 1 0 0,-1 0 0 0 0,0 0 0 0 0,0 0 0 0 0,-1-1-1 0 0,0 0 1 0 0,-1 0 0 0 0,1-1 0 0 0,-2-1-1 0 0,-7 6-151 0 0,17-12 37 0 0,-1 0-1 0 0,1 0 0 0 0,0 0 0 0 0,-1 0 0 0 0,1 0 1 0 0,-1 1-1 0 0,1-1 0 0 0,-1 0 0 0 0,1 0 1 0 0,0 1-1 0 0,-1-1 0 0 0,1 0 0 0 0,0 1 1 0 0,-1-1-1 0 0,1 0 0 0 0,0 1 0 0 0,0-1 0 0 0,-1 0 1 0 0,1 1-1 0 0,0-1 0 0 0,0 1 0 0 0,-1-1 1 0 0,1 1-1 0 0,0-1 0 0 0,0 0 0 0 0,0 1 1 0 0,0-1-1 0 0,0 1 0 0 0,0-1 0 0 0,0 1 0 0 0,0-1 1 0 0,0 1-1 0 0,0-1-36 0 0,0 1 37 0 0,0-1 0 0 0,1 0 0 0 0,-1 1 0 0 0,1-1 0 0 0,-1 0 1 0 0,0 1-1 0 0,1-1 0 0 0,-1 0 0 0 0,1 0 0 0 0,-1 1 0 0 0,1-1 0 0 0,-1 0 0 0 0,1 0 0 0 0,-1 0 1 0 0,1 0-1 0 0,-1 0 0 0 0,1 1 0 0 0,-1-1 0 0 0,1 0 0 0 0,-1 0 0 0 0,1 0 0 0 0,-1 0 1 0 0,1-1-1 0 0,-1 1 0 0 0,0 0 0 0 0,1 0 0 0 0,-1 0 0 0 0,1 0 0 0 0,0-1-37 0 0,15-2 44 0 0,0-2-1 0 0,0 0 1 0 0,-1-1-1 0 0,0 0 1 0 0,0-1-1 0 0,0-1 1 0 0,-1-1-1 0 0,7-5-43 0 0,-11 7 41 0 0,0 0 0 0 0,0-1 1 0 0,-1 0-1 0 0,0-1 0 0 0,-1 0 0 0 0,8-10-41 0 0,10-10 311 0 0,2-2-3787 0 0,-27 29-13109 0 0</inkml:trace>
  <inkml:trace contextRef="#ctx0" brushRef="#br0" timeOffset="1">584 235 17383 0 0,'3'1'0'0'0,"1"6"0"0"0,-4 0 0 0 0,-3-6 1008 0 0,2-1 0 0 0,1 0-15567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0.777"/>
    </inkml:context>
    <inkml:brush xml:id="br0">
      <inkml:brushProperty name="width" value="0.025" units="cm"/>
      <inkml:brushProperty name="height" value="0.025" units="cm"/>
      <inkml:brushProperty name="color" value="#004F8B"/>
    </inkml:brush>
  </inkml:definitions>
  <inkml:trace contextRef="#ctx0" brushRef="#br0">1 181 13968 0 0,'26'-16'2049'0'0,"0"-2"0"0"0,-2-1 1 0 0,20-20-2050 0 0,31-24 1838 0 0,-65 56-1665 0 0,8-7-32 0 0,-8 10-3095 0 0,-10 4-10848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3.148"/>
    </inkml:context>
    <inkml:brush xml:id="br0">
      <inkml:brushProperty name="width" value="0.025" units="cm"/>
      <inkml:brushProperty name="height" value="0.025" units="cm"/>
      <inkml:brushProperty name="color" value="#004F8B"/>
    </inkml:brush>
  </inkml:definitions>
  <inkml:trace contextRef="#ctx0" brushRef="#br0">1 585 6520 0 0,'4'7'494'0'0,"-4"-6"-425"0"0,1-1-1 0 0,-1 1 1 0 0,0 0 0 0 0,0-1 0 0 0,1 1-1 0 0,-1-1 1 0 0,0 1 0 0 0,1-1 0 0 0,-1 1 0 0 0,0 0-1 0 0,1-1 1 0 0,-1 1 0 0 0,1-1 0 0 0,-1 0-1 0 0,1 1 1 0 0,-1-1 0 0 0,1 1 0 0 0,-1-1 0 0 0,1 0-1 0 0,-1 1 1 0 0,1-1 0 0 0,0 0 0 0 0,-1 0-69 0 0,22-24 748 0 0,-1-1-1 0 0,-2-2 1 0 0,14-23-748 0 0,13-20 243 0 0,-26 43-138 0 0,-1 0 1 0 0,-2-2-1 0 0,-1 0 0 0 0,-2 0 0 0 0,0-2 0 0 0,-2 0 0 0 0,0-5-105 0 0,-11 33-59 0 0,0-1-1 0 0,0 1 1 0 0,0 0-1 0 0,-1 0 0 0 0,1-1 1 0 0,-1 1-1 0 0,0 0 1 0 0,0-1-1 0 0,0 1 1 0 0,-1 0-1 0 0,1-1 0 0 0,-1 1 1 0 0,1 0-1 0 0,-1-1 1 0 0,0 1-1 0 0,-1 0 0 0 0,1 0 1 0 0,-1 0-1 0 0,0-1 60 0 0,1 3-7638 0 0</inkml:trace>
  <inkml:trace contextRef="#ctx0" brushRef="#br0" timeOffset="1">100 0 7528 0 0,'1'16'757'0'0,"1"0"1"0"0,1-1-1 0 0,0 1 1 0 0,1-1 0 0 0,1 0-1 0 0,6 15-757 0 0,5 18 1247 0 0,12 35 562 0 0,34 68-1809 0 0,-30-79 504 0 0,-17-35-234 0 0,3 5 377 0 0,4 17-647 0 0,34 103 980 0 0,-47-143-864 0 0,-12-39-143 0 0,2 6-2424 0 0,-1 0-8397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1.118"/>
    </inkml:context>
    <inkml:brush xml:id="br0">
      <inkml:brushProperty name="width" value="0.025" units="cm"/>
      <inkml:brushProperty name="height" value="0.025" units="cm"/>
      <inkml:brushProperty name="color" value="#004F8B"/>
    </inkml:brush>
  </inkml:definitions>
  <inkml:trace contextRef="#ctx0" brushRef="#br0">33 1 16072 0 0,'0'4'21'0'0,"-1"8"676"0"0,1 0 1 0 0,1 0-1 0 0,0 0 1 0 0,1 0 0 0 0,0 0-1 0 0,3 10-697 0 0,-3-16 269 0 0,-1 0-1 0 0,0 0 1 0 0,0 1 0 0 0,0-1 0 0 0,-1 4-269 0 0,1-3 256 0 0,-1-1 0 0 0,1 1 1 0 0,0-1-1 0 0,0 1 0 0 0,1 1-256 0 0,0-3 116 0 0,-1 0 0 0 0,0-1 0 0 0,0 1 0 0 0,-1 0 0 0 0,0 0 0 0 0,0 0 0 0 0,0 0 0 0 0,0 4-116 0 0,-3-6-858 0 0,2-2-1132 0 0,1-1-13001 0 0</inkml:trace>
  <inkml:trace contextRef="#ctx0" brushRef="#br0" timeOffset="1">1 291 16072 0 0,'0'1'11'0'0,"0"-1"0"0"0,0 0 0 0 0,0 0 0 0 0,0 0 0 0 0,0 0 1 0 0,0 1-1 0 0,0-1 0 0 0,0 0 0 0 0,0 0 0 0 0,0 0 1 0 0,0 1-1 0 0,0-1 0 0 0,0 0 0 0 0,0 0 0 0 0,0 0 0 0 0,0 0 1 0 0,0 0-1 0 0,0 1 0 0 0,1-1 0 0 0,-1 0 0 0 0,0 0 1 0 0,0 0-1 0 0,0 0 0 0 0,0 0 0 0 0,0 1 0 0 0,0-1 0 0 0,0 0 1 0 0,1 0-1 0 0,-1 0 0 0 0,0 0 0 0 0,0 0 0 0 0,0 0 1 0 0,0 0-1 0 0,0 0 0 0 0,1 1 0 0 0,-1-1 0 0 0,0 0 0 0 0,0 0 1 0 0,0 0-1 0 0,1 0 0 0 0,-1 0 0 0 0,0 0 0 0 0,0 0 1 0 0,0 0-1 0 0,0 0 0 0 0,1 0-11 0 0,10-6 1214 0 0,16-19 1338 0 0,-19 17-2186 0 0,45-38-145 0 0,-25 22-983 0 0,-1-1 0 0 0,-1-1 0 0 0,-1-1 762 0 0,-11 11-13325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1.509"/>
    </inkml:context>
    <inkml:brush xml:id="br0">
      <inkml:brushProperty name="width" value="0.025" units="cm"/>
      <inkml:brushProperty name="height" value="0.025" units="cm"/>
      <inkml:brushProperty name="color" value="#004F8B"/>
    </inkml:brush>
  </inkml:definitions>
  <inkml:trace contextRef="#ctx0" brushRef="#br0">228 1 14464 0 0,'0'6'551'0'0,"-1"-1"0"0"0,1 1 0 0 0,-1 0 0 0 0,-1-1 0 0 0,1 1 0 0 0,-1-1 1 0 0,0 1-1 0 0,-3 4-551 0 0,-11 14 1164 0 0,9-15-821 0 0,0 1 0 0 0,1 0 0 0 0,0 0 0 0 0,-1 4-343 0 0,-25 48 937 0 0,22-45-727 0 0,0 0 0 0 0,2 1 1 0 0,-4 9-211 0 0,-58 167 953 0 0,48-119-618 0 0,22-72-3326 0 0,0-3-12211 0 0</inkml:trace>
  <inkml:trace contextRef="#ctx0" brushRef="#br0" timeOffset="1">27 435 16783 0 0,'1'16'649'0'0,"1"0"0"0"0,0 0-1 0 0,1 0 1 0 0,1-1 0 0 0,5 12-649 0 0,-3-6 1193 0 0,0 1 1 0 0,1 15-1194 0 0,16 74 1857 0 0,-17-94-1758 0 0,1-15-3178 0 0,-7-2-12140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2.236"/>
    </inkml:context>
    <inkml:brush xml:id="br0">
      <inkml:brushProperty name="width" value="0.025" units="cm"/>
      <inkml:brushProperty name="height" value="0.025" units="cm"/>
      <inkml:brushProperty name="color" value="#004F8B"/>
    </inkml:brush>
  </inkml:definitions>
  <inkml:trace contextRef="#ctx0" brushRef="#br0">2 331 15680 0 0,'1'8'335'0'0,"2"-1"1"0"0,-1 0 0 0 0,1 0-1 0 0,-1 0 1 0 0,2 0 0 0 0,-1 0 0 0 0,1 0-1 0 0,3 3-335 0 0,-2-3 390 0 0,-1-1 1 0 0,0 1-1 0 0,-1 0 0 0 0,1 0 1 0 0,-1 1-1 0 0,-1-1 0 0 0,1 1 0 0 0,0 5-390 0 0,-2-1 425 0 0,0-1 0 0 0,0 1 0 0 0,-1 0-1 0 0,-1 3-424 0 0,1-11 48 0 0,0-1 1 0 0,-1 1-1 0 0,1-1 0 0 0,-1 1 0 0 0,0-1 1 0 0,0 1-1 0 0,0-1 0 0 0,-1 0 0 0 0,1 1 1 0 0,-1-1-1 0 0,0 0 0 0 0,0 0 0 0 0,0 0 0 0 0,0 0 1 0 0,0-1-1 0 0,-2 3-48 0 0,3-5 12 0 0,1 0-1 0 0,-1 1 1 0 0,1-1 0 0 0,-1 0 0 0 0,1 1-1 0 0,-1-1 1 0 0,1 0 0 0 0,-1 0 0 0 0,0 1 0 0 0,1-1-1 0 0,-1 0 1 0 0,1 0 0 0 0,-1 0 0 0 0,0 0-1 0 0,1 0 1 0 0,-1 0 0 0 0,0 0 0 0 0,1 0-1 0 0,-1 0 1 0 0,1 0 0 0 0,-1 0 0 0 0,0 0-1 0 0,1 0 1 0 0,-1-1 0 0 0,1 1 0 0 0,-1 0-1 0 0,0 0 1 0 0,1-1 0 0 0,-1 1 0 0 0,1 0-1 0 0,-1-1 1 0 0,1 1 0 0 0,-1-1 0 0 0,1 1 0 0 0,0-1-1 0 0,-1 1 1 0 0,1-1 0 0 0,-1 1 0 0 0,1-1-1 0 0,0 1 1 0 0,-1-1 0 0 0,1 1 0 0 0,0-1-1 0 0,0 1 1 0 0,-1-1 0 0 0,1 0-12 0 0,-2-3 24 0 0,0 0-1 0 0,1 0 1 0 0,-1-1 0 0 0,1 1-1 0 0,0-1 1 0 0,0 1 0 0 0,0-2-24 0 0,-2-25 30 0 0,2-1 1 0 0,1 1-1 0 0,1 0 1 0 0,4-21-31 0 0,-3 33 6 0 0,1 0 1 0 0,2 1-1 0 0,0 0 1 0 0,0 0-1 0 0,2 0 1 0 0,0 1 0 0 0,1 0-1 0 0,7-11-6 0 0,22-39-74 0 0,-26 46-409 0 0,0 0 1 0 0,2 1-1 0 0,11-15 483 0 0,-17 24-289 0 0,-7 10 203 0 0,1 0 1 0 0,-1 0-1 0 0,1 0 0 0 0,-1 0 0 0 0,1 0 0 0 0,0 0 1 0 0,-1 0-1 0 0,1 0 0 0 0,0 0 0 0 0,0 0 1 0 0,0 0-1 0 0,0 1 0 0 0,0-1 0 0 0,0 0 1 0 0,-1 1-1 0 0,2-1 0 0 0,-1 0 0 0 0,0 1 0 0 0,0-1 1 0 0,0 1-1 0 0,0 0 0 0 0,0-1 0 0 0,1 1 86 0 0,-2 0-24 0 0,-1 1 0 0 0,0-1 0 0 0,1 0-1 0 0,-1 1 1 0 0,1-1 0 0 0,-1 1-1 0 0,1-1 1 0 0,-1 1 0 0 0,1-1 0 0 0,-1 1-1 0 0,1-1 1 0 0,0 1 0 0 0,-1-1-1 0 0,1 1 1 0 0,0 0 0 0 0,-1-1 0 0 0,1 1-1 0 0,0 0 1 0 0,0-1 0 0 0,0 1-1 0 0,0 0 1 0 0,-1-1 0 0 0,1 1 0 0 0,0 0-1 0 0,0-1 1 0 0,0 1 0 0 0,0 0-1 0 0,1-1 1 0 0,-1 1 0 0 0,0 0 0 0 0,0-1-1 0 0,0 1 1 0 0,0 0 0 0 0,1-1-1 0 0,-1 1 1 0 0,0 0 0 0 0,1-1 0 0 0,-1 1-1 0 0,0-1 1 0 0,1 1 0 0 0,-1-1-1 0 0,1 1 1 0 0,-1-1 0 0 0,1 1 0 0 0,-1-1-1 0 0,1 1 1 0 0,-1-1 0 0 0,1 0-1 0 0,-1 1 1 0 0,1-1 0 0 0,0 0 0 0 0,-1 1-1 0 0,1-1 1 0 0,0 0 0 0 0,-1 0-1 0 0,2 1 25 0 0,23 0 87 0 0,1-1-1 0 0,2-1-86 0 0,-2 0 133 0 0,0 1 0 0 0,4 1-133 0 0,-29-1 23 0 0,0 1 0 0 0,1-1 0 0 0,-1 0 0 0 0,0 1 0 0 0,1-1 0 0 0,-1 1 0 0 0,0-1 0 0 0,0 1 0 0 0,0-1-1 0 0,1 1 1 0 0,-1 0 0 0 0,0 0 0 0 0,0 0 0 0 0,0-1 0 0 0,0 1 0 0 0,0 0 0 0 0,-1 0 0 0 0,1 0 0 0 0,0 0 0 0 0,0 1 0 0 0,0-1-23 0 0,0 2 55 0 0,1 0-1 0 0,-1 1 1 0 0,0-1 0 0 0,0 0-1 0 0,0 1 1 0 0,0-1 0 0 0,-1 0 0 0 0,1 4-55 0 0,0 1 82 0 0,-1-1 1 0 0,0 1-1 0 0,-1-1 1 0 0,0 1-1 0 0,0 0 1 0 0,0-1-1 0 0,-3 6-82 0 0,-6 13 316 0 0,-2-1-1 0 0,-6 9-315 0 0,-19 42 651 0 0,32-65-523 0 0,-8 22 116 0 0,13-31-202 0 0,-1 0 0 0 0,0 0 1 0 0,1 0-1 0 0,0 0 0 0 0,-1 0 1 0 0,1 0-1 0 0,0 0 1 0 0,0 0-1 0 0,0 0 0 0 0,1 0 1 0 0,-1 0-1 0 0,0 0 1 0 0,1 0-1 0 0,-1 1-42 0 0,1-2 30 0 0,0-1-1 0 0,-1 1 1 0 0,1 0 0 0 0,0-1 0 0 0,-1 1 0 0 0,1 0-1 0 0,0-1 1 0 0,0 1 0 0 0,0-1 0 0 0,-1 1-1 0 0,1-1 1 0 0,0 1 0 0 0,0-1 0 0 0,0 0 0 0 0,0 0-1 0 0,0 1 1 0 0,0-1 0 0 0,0 0 0 0 0,0 0-1 0 0,0 0 1 0 0,0 0 0 0 0,0 0 0 0 0,0 0-1 0 0,0 0 1 0 0,0 0 0 0 0,0 0 0 0 0,0-1-30 0 0,36-7 326 0 0,-19 4-320 0 0,10-1 74 0 0,-15 2 115 0 0,1 1-1 0 0,-1 0 1 0 0,7 1-195 0 0,-19 1 12 0 0,-1 1 0 0 0,0-1 0 0 0,1 0 0 0 0,-1 0 0 0 0,0 0 0 0 0,1 1 0 0 0,-1-1 0 0 0,0 0 0 0 0,1 1 0 0 0,-1-1 0 0 0,0 0 0 0 0,0 0 0 0 0,1 1 0 0 0,-1-1 0 0 0,0 1 0 0 0,0-1 0 0 0,0 0 0 0 0,0 1 0 0 0,1-1 0 0 0,-1 0 0 0 0,0 1 0 0 0,0-1 1 0 0,0 1-1 0 0,0-1 0 0 0,0 0 0 0 0,0 1 0 0 0,0-1 0 0 0,0 1 0 0 0,0-1 0 0 0,0 0 0 0 0,0 1-12 0 0,-2 19-4 0 0,-21 67 257 0 0,19-74-171 0 0,0-1-1 0 0,-1 0 1 0 0,-1 1 0 0 0,0-2-1 0 0,-1 1 1 0 0,0 0-82 0 0,6-11 10 0 0,1 0-1 0 0,-1 0 1 0 0,0 0 0 0 0,0 0-1 0 0,1 0 1 0 0,-1 0 0 0 0,0 0 0 0 0,0 0-1 0 0,0 0 1 0 0,0 0 0 0 0,0-1 0 0 0,0 1-1 0 0,0 0 1 0 0,0-1 0 0 0,0 1 0 0 0,-1-1-1 0 0,1 1 1 0 0,0-1 0 0 0,0 1-1 0 0,-1-1 1 0 0,1 0 0 0 0,0 0 0 0 0,0 1-1 0 0,-1-1 1 0 0,1 0 0 0 0,0 0 0 0 0,0 0-1 0 0,-1 0 1 0 0,1-1 0 0 0,0 1 0 0 0,-1 0-1 0 0,1-1 1 0 0,0 1 0 0 0,0 0-1 0 0,-1-1-9 0 0,0-1 15 0 0,0 1 0 0 0,0-1-1 0 0,-1 0 1 0 0,1 0 0 0 0,1 0-1 0 0,-1-1 1 0 0,0 1-1 0 0,0 0 1 0 0,1-1 0 0 0,0 1-1 0 0,-1-1 1 0 0,1 1 0 0 0,0-1-1 0 0,0 1 1 0 0,0-1 0 0 0,0-1-15 0 0,-15-56 9 0 0,3-2 0 0 0,2 1 0 0 0,3-6-9 0 0,5 45-169 0 0,2 17 73 0 0,1 0 0 0 0,-1 0 1 0 0,1 0-1 0 0,0 0 0 0 0,0 0 0 0 0,0 0 1 0 0,1-4 95 0 0,1 4-746 0 0,-1 10 372 0 0,5 16 307 0 0,3 8 48 0 0,-2 1 0 0 0,-1 0 0 0 0,2 26 19 0 0,-2-15-6 0 0,22 125 14 0 0,-4-30 19 0 0,-5 14-27 0 0,-2 5 93 0 0,-8-87-3286 0 0,1 2-12693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2.610"/>
    </inkml:context>
    <inkml:brush xml:id="br0">
      <inkml:brushProperty name="width" value="0.025" units="cm"/>
      <inkml:brushProperty name="height" value="0.025" units="cm"/>
      <inkml:brushProperty name="color" value="#004F8B"/>
    </inkml:brush>
  </inkml:definitions>
  <inkml:trace contextRef="#ctx0" brushRef="#br0">1 33 15880 0 0,'2'1'0'0'0,"2"3"0"0"0,-2-1 0 0 0,14 1 1095 0 0,5-1 9 0 0,4-3 0 0 0,22-6 0 0 0,-9 2-392 0 0,-8-1 16 0 0,1-5-8 0 0,-1 2 8 0 0,-8 0-496 0 0,-6 1 8 0 0,-16 7-17983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3.011"/>
    </inkml:context>
    <inkml:brush xml:id="br0">
      <inkml:brushProperty name="width" value="0.025" units="cm"/>
      <inkml:brushProperty name="height" value="0.025" units="cm"/>
      <inkml:brushProperty name="color" value="#004F8B"/>
    </inkml:brush>
  </inkml:definitions>
  <inkml:trace contextRef="#ctx0" brushRef="#br0">150 0 14872 0 0,'-1'7'250'0'0,"0"0"-1"0"0,0 0 1 0 0,0 0 0 0 0,-1 0 0 0 0,-2 3-250 0 0,-4 19 985 0 0,0 7 25 0 0,-2 0 1 0 0,-3 4-1011 0 0,-2 5 575 0 0,-18 39 180 0 0,16-42-429 0 0,-6 12-254 0 0,12-36-2722 0 0,9-16-10363 0 0</inkml:trace>
  <inkml:trace contextRef="#ctx0" brushRef="#br0" timeOffset="1">44 343 14968 0 0,'1'20'762'0'0,"1"-1"0"0"0,0 0 0 0 0,2 1-762 0 0,4 34 1611 0 0,8 34 985 0 0,-8-64-1533 0 0,-8-23-1217 0 0,1 1 1 0 0,-1-1 0 0 0,1 0 0 0 0,-1 0-1 0 0,1 0 1 0 0,-1 0 0 0 0,1 0-1 0 0,0 0 1 0 0,-1 0 0 0 0,1-1 0 0 0,0 1-1 0 0,0 0 1 0 0,0 0 0 0 0,0 0 0 0 0,0-1-1 0 0,0 1 1 0 0,0-1 0 0 0,0 1 153 0 0,0-1-14125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3.444"/>
    </inkml:context>
    <inkml:brush xml:id="br0">
      <inkml:brushProperty name="width" value="0.025" units="cm"/>
      <inkml:brushProperty name="height" value="0.025" units="cm"/>
      <inkml:brushProperty name="color" value="#004F8B"/>
    </inkml:brush>
  </inkml:definitions>
  <inkml:trace contextRef="#ctx0" brushRef="#br0">0 320 15472 0 0,'3'-5'243'0'0,"-1"0"1"0"0,1 0 0 0 0,0 1 0 0 0,1 0 0 0 0,-1-1-1 0 0,1 1 1 0 0,0 0 0 0 0,0 1 0 0 0,0-1 0 0 0,0 1-1 0 0,4-3-243 0 0,-2 1 410 0 0,1 0-1 0 0,-1 0 1 0 0,0-1-1 0 0,2-3-409 0 0,2-10 739 0 0,-10 19-790 0 0,0-1 0 0 0,1 1 1 0 0,-1 0-1 0 0,0 0 0 0 0,0-1 1 0 0,0 1-1 0 0,0 0 0 0 0,1-1 0 0 0,-1 1 1 0 0,0 0-1 0 0,0-1 0 0 0,0 1 1 0 0,0 0-1 0 0,0-1 0 0 0,0 1 1 0 0,0-1-1 0 0,0 1 0 0 0,0 0 1 0 0,0-1-1 0 0,0 1 0 0 0,0 0 1 0 0,0-1-1 0 0,0 1 0 0 0,0 0 0 0 0,0-1 1 0 0,-1 1-1 0 0,1 0 0 0 0,0-1 1 0 0,0 1-1 0 0,0 0 0 0 0,0-1 1 0 0,-1 1-1 0 0,1 0 0 0 0,0-1 1 0 0,0 1-1 0 0,-1 0 0 0 0,1 0 1 0 0,0-1-1 0 0,-1 1 0 0 0,1 0 0 0 0,0 0 1 0 0,-1 0 50 0 0,0-1-154 0 0,0 1 1 0 0,-1 0-1 0 0,1 0 1 0 0,0 0-1 0 0,0 1 1 0 0,-1-1-1 0 0,1 0 1 0 0,0 0-1 0 0,0 1 1 0 0,0-1-1 0 0,-1 1 1 0 0,1-1-1 0 0,0 1 1 0 0,0-1-1 0 0,-1 2 154 0 0,1-1-25 0 0,0 1 0 0 0,-1 0 0 0 0,1-1 0 0 0,0 1 0 0 0,0 0 0 0 0,0 0 0 0 0,0 0 0 0 0,0 0-1 0 0,1 0 1 0 0,-1 0 0 0 0,0 1 25 0 0,0 4-11 0 0,1 0-1 0 0,-1 0 1 0 0,1 0-1 0 0,0 0 0 0 0,1-1 1 0 0,0 1-1 0 0,0 0 1 0 0,0 0-1 0 0,1 0 1 0 0,2 6 11 0 0,5 32 63 0 0,-8-40 112 0 0,-1 0-1 0 0,1 0 1 0 0,0 0-1 0 0,0-1 0 0 0,1 1 1 0 0,-1 0-1 0 0,1 0 1 0 0,0-1-1 0 0,0 1 1 0 0,1-1-1 0 0,0 0 0 0 0,0 0-174 0 0,-3-3 58 0 0,0-1-1 0 0,1 0 0 0 0,-1 0 1 0 0,1 0-1 0 0,-1 0 0 0 0,1 0 0 0 0,-1 0 1 0 0,1 0-1 0 0,-1 0 0 0 0,1 0 1 0 0,-1 0-1 0 0,1 0 0 0 0,-1 0 0 0 0,1 0 1 0 0,-1 0-1 0 0,1-1 0 0 0,-1 1 0 0 0,1 0 1 0 0,-1 0-1 0 0,1 0 0 0 0,-1-1 1 0 0,0 1-1 0 0,1 0 0 0 0,-1-1 0 0 0,1 1 1 0 0,-1 0-1 0 0,0-1 0 0 0,1 1 1 0 0,-1 0-1 0 0,0-1-57 0 0,11-12 649 0 0,-4 0-353 0 0,-1 0 0 0 0,-1 0-1 0 0,0-1 1 0 0,0-3-296 0 0,8-22 281 0 0,14-39 355 0 0,-14 38 279 0 0,10-20-915 0 0,-17 47 89 0 0,1-1-1 0 0,1 1 0 0 0,0-1 1 0 0,1 2-1 0 0,0 0 1 0 0,1-1-89 0 0,-7 10 18 0 0,1 1 1 0 0,-1-1 0 0 0,1 0 0 0 0,-1 1 0 0 0,1 0 0 0 0,4-2-19 0 0,2-2 40 0 0,-8 7-33 0 0,0 0 0 0 0,0 0 0 0 0,0 1 0 0 0,0-1 0 0 0,-1 0 0 0 0,1 1 0 0 0,-1-1 0 0 0,1 1 0 0 0,-1 0 0 0 0,1 0 0 0 0,-1-1 0 0 0,0 1 0 0 0,0 1-7 0 0,16 47 192 0 0,-14-37-52 0 0,1-1 0 0 0,0 0 1 0 0,1 0-1 0 0,1 3-140 0 0,-4-12 58 0 0,0-1-1 0 0,0 1 1 0 0,0 0 0 0 0,1-1 0 0 0,-1 1 0 0 0,0-1-1 0 0,1 0 1 0 0,0 0 0 0 0,-1 0 0 0 0,1 0-1 0 0,0 0 1 0 0,0-1 0 0 0,0 1 0 0 0,0-1 0 0 0,0 0-1 0 0,0 0 1 0 0,1 0 0 0 0,-1 0 0 0 0,0 0-1 0 0,1-1 1 0 0,-1 1 0 0 0,0-1 0 0 0,1 0 0 0 0,-1 0-1 0 0,0-1 1 0 0,1 1 0 0 0,-1-1 0 0 0,0 1-1 0 0,1-1 1 0 0,-1 0 0 0 0,0 0 0 0 0,0 0 0 0 0,0-1-1 0 0,0 1 1 0 0,0-1 0 0 0,0 0 0 0 0,0 0-1 0 0,0 0 1 0 0,-1 0 0 0 0,1 0 0 0 0,-1 0-1 0 0,1-1-56 0 0,3-5 163 0 0,1-1-3731 0 0,-6 8-13439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3.821"/>
    </inkml:context>
    <inkml:brush xml:id="br0">
      <inkml:brushProperty name="width" value="0.025" units="cm"/>
      <inkml:brushProperty name="height" value="0.025" units="cm"/>
      <inkml:brushProperty name="color" value="#004F8B"/>
    </inkml:brush>
  </inkml:definitions>
  <inkml:trace contextRef="#ctx0" brushRef="#br0">1 821 16072 0 0,'3'0'0'0'0,"1"0"0"0"0,2 0 0 0 0,-1 0 959 0 0,-5 0 1 0 0,2 0 8 0 0,15-8 0 0 0,3-1-320 0 0,-4-2-8 0 0,-1-4 8 0 0,10-15 0 0 0,-2-1-520 0 0,-2-6 8 0 0,-1-1-16 0 0,4-3 16 0 0,-4 2-232 0 0,-7 8 0 0 0,-2-2-17039 0 0</inkml:trace>
  <inkml:trace contextRef="#ctx0" brushRef="#br0" timeOffset="1">418 0 16783 0 0,'12'12'272'0'0,"3"13"738"0"0,-7-10-298 0 0,-4-9-348 0 0,0-1 0 0 0,0 0 0 0 0,0-1 0 0 0,1 1 1 0 0,0-1-1 0 0,0 0 0 0 0,0 0 0 0 0,1 0 0 0 0,-1 0 1 0 0,1-1-1 0 0,0 0 0 0 0,0-1 0 0 0,0 1 0 0 0,0-1 0 0 0,1 0 1 0 0,-1-1-1 0 0,0 1 0 0 0,1-1 0 0 0,-1 0 0 0 0,1-1 1 0 0,0 0-365 0 0,-6 0 31 0 0,1 0 1 0 0,-1 0 0 0 0,1 0 0 0 0,-1-1 0 0 0,1 1 0 0 0,-1 0 0 0 0,1-1-1 0 0,-1 1 1 0 0,0-1 0 0 0,1 0 0 0 0,-1 1 0 0 0,0-1 0 0 0,1 0 0 0 0,-1 0 0 0 0,0 0-32 0 0,6-6-3286 0 0,-6 6-13587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4.213"/>
    </inkml:context>
    <inkml:brush xml:id="br0">
      <inkml:brushProperty name="width" value="0.025" units="cm"/>
      <inkml:brushProperty name="height" value="0.025" units="cm"/>
      <inkml:brushProperty name="color" value="#004F8B"/>
    </inkml:brush>
  </inkml:definitions>
  <inkml:trace contextRef="#ctx0" brushRef="#br0">23 9 16687 0 0,'0'1'216'0'0,"1"1"-1"0"0,-1-1 0 0 0,0 0 0 0 0,0 0 0 0 0,1 1 1 0 0,-1-1-1 0 0,0 0 0 0 0,1 0 0 0 0,-1 0 0 0 0,1 1 1 0 0,0-1-1 0 0,-1 0 0 0 0,1 0 0 0 0,0 0 0 0 0,0 0 1 0 0,0 0-1 0 0,-1 0 0 0 0,1-1 0 0 0,0 1 0 0 0,0 0 1 0 0,0 0-1 0 0,0-1 0 0 0,1 1 0 0 0,-1 0 0 0 0,0-1 1 0 0,1 1-216 0 0,1 0 245 0 0,1 1 0 0 0,-1-1 1 0 0,1 0-1 0 0,0-1 1 0 0,-1 1-1 0 0,1 0 1 0 0,0-1-1 0 0,2 0-245 0 0,6-1 17 0 0,-1 0 0 0 0,0-1 0 0 0,1 0-1 0 0,-1-1 1 0 0,0 0 0 0 0,0-1 0 0 0,-1 0 0 0 0,1 0 0 0 0,2-3-17 0 0,-12 7 11 0 0,0-1-1 0 0,-1 1 1 0 0,1-1 0 0 0,0 1 0 0 0,-1-1 0 0 0,1 1-1 0 0,-1-1 1 0 0,1 1 0 0 0,-1-1 0 0 0,1 0-1 0 0,-1 1 1 0 0,1-1 0 0 0,-1 1 0 0 0,0-1-1 0 0,1 0 1 0 0,-1 0 0 0 0,0 1 0 0 0,1-2-11 0 0,-4 3 93 0 0,-4 10-73 0 0,-20 46-2 0 0,2 1 0 0 0,0 11-18 0 0,15-45 141 0 0,0-1 1 0 0,-2 0 0 0 0,-10 15-142 0 0,-21 27-3867 0 0,26-40-11360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24.625"/>
    </inkml:context>
    <inkml:brush xml:id="br0">
      <inkml:brushProperty name="width" value="0.025" units="cm"/>
      <inkml:brushProperty name="height" value="0.025" units="cm"/>
      <inkml:brushProperty name="color" value="#004F8B"/>
    </inkml:brush>
  </inkml:definitions>
  <inkml:trace contextRef="#ctx0" brushRef="#br0">1 28 14672 0 0,'3'5'459'0'0,"0"0"0"0"0,0 0 0 0 0,0 0 0 0 0,-1 0 0 0 0,0 0 0 0 0,0 1 0 0 0,0-1 0 0 0,-1 1 0 0 0,1-1 0 0 0,-1 1 0 0 0,0 2-459 0 0,1 1 246 0 0,7 49 1070 0 0,-7-38-827 0 0,1-1 0 0 0,1 1 0 0 0,1-1 0 0 0,2 4-489 0 0,-7-23 5 0 0,0 0 0 0 0,0 0 0 0 0,0 0 0 0 0,0 0 0 0 0,0 0-1 0 0,0 0 1 0 0,0 1 0 0 0,0-1 0 0 0,0 0 0 0 0,0 0 0 0 0,0 0 0 0 0,0 0 0 0 0,0 0-1 0 0,0 0 1 0 0,1 0 0 0 0,-1 1 0 0 0,0-1 0 0 0,0 0 0 0 0,0 0 0 0 0,0 0 0 0 0,0 0-1 0 0,0 0 1 0 0,0 0 0 0 0,1 0 0 0 0,-1 0 0 0 0,0 0 0 0 0,0 0 0 0 0,0 0-1 0 0,0 0 1 0 0,0 0 0 0 0,0 0 0 0 0,1 0 0 0 0,-1 0 0 0 0,0 0 0 0 0,0 0 0 0 0,0 0-1 0 0,0 0 1 0 0,0 0 0 0 0,1 0 0 0 0,-1 0 0 0 0,0 0 0 0 0,0 0 0 0 0,0 0-1 0 0,0 0 1 0 0,0 0 0 0 0,0 0 0 0 0,1 0 0 0 0,-1 0 0 0 0,0 0 0 0 0,0 0 0 0 0,0-1-1 0 0,0 1 1 0 0,0 0 0 0 0,0 0 0 0 0,0 0 0 0 0,0 0 0 0 0,1 0 0 0 0,-1 0-1 0 0,0 0 1 0 0,0-1 0 0 0,0 1 0 0 0,0 0 0 0 0,0 0 0 0 0,0 0-5 0 0,8-16 534 0 0,4-19 196 0 0,-6 16-947 0 0,1 0 0 0 0,1 0 0 0 0,1 0 0 0 0,1 1-1 0 0,0 1 1 0 0,1-1 0 0 0,1 2 0 0 0,3-3 217 0 0,-11 14-469 0 0,1 0 0 0 0,0 1 0 0 0,0-1 0 0 0,1 1 0 0 0,4-2 469 0 0,-2 2-634 0 0,0 1 1 0 0,0 0 0 0 0,0 1-1 0 0,7-1 634 0 0,-6 1-96 0 0,10 1 587 0 0,-19 2-461 0 0,0-1 0 0 0,1 0 0 0 0,-1 1 1 0 0,0-1-1 0 0,1 1 0 0 0,-1-1 0 0 0,0 1 0 0 0,0 0 0 0 0,1-1 0 0 0,-1 1 0 0 0,0-1 0 0 0,0 1 0 0 0,0-1 0 0 0,0 1 0 0 0,0 0 0 0 0,0-1 0 0 0,0 1 0 0 0,0-1 0 0 0,0 1 0 0 0,0 0 0 0 0,0-1 0 0 0,0 1 1 0 0,0-1-1 0 0,0 1 0 0 0,0-1 0 0 0,-1 1 0 0 0,1 0 0 0 0,0-1 0 0 0,0 1 0 0 0,-1-1 0 0 0,1 1 0 0 0,0-1 0 0 0,-1 1-30 0 0,-7 20 357 0 0,0 0-1 0 0,-1-1 1 0 0,-2 0-1 0 0,0 0 1 0 0,-13 17-357 0 0,22-35 50 0 0,1 0 1 0 0,-1 1-1 0 0,0-1 1 0 0,1 0-1 0 0,0 1 1 0 0,-1-1 0 0 0,1 1-1 0 0,0 0 1 0 0,1-1-1 0 0,-1 1 1 0 0,0 0-1 0 0,1-1 1 0 0,-1 1-1 0 0,1 0-50 0 0,0-1 42 0 0,0-1-1 0 0,0 0 1 0 0,1 0-1 0 0,-1 1 1 0 0,0-1 0 0 0,1 0-1 0 0,-1 0 1 0 0,1 0-1 0 0,-1 0 1 0 0,1 0-1 0 0,0 0 1 0 0,-1 0-1 0 0,1 0 1 0 0,0 0-1 0 0,0 0 1 0 0,0 0-1 0 0,-1 0 1 0 0,1 0-1 0 0,0 0 1 0 0,0-1-1 0 0,0 1 1 0 0,0 0-1 0 0,1-1 1 0 0,-1 1-1 0 0,0-1 1 0 0,0 1-1 0 0,0-1 1 0 0,0 0-1 0 0,1 1 1 0 0,-1-1-1 0 0,0 0-41 0 0,11 3 144 0 0,-1 1-1 0 0,0 0 0 0 0,0 1 0 0 0,0 0 1 0 0,-1 1-1 0 0,0 0 0 0 0,4 3-143 0 0,-8-5 10 0 0,0 1 1 0 0,0 0-1 0 0,-1 1 0 0 0,1-1 0 0 0,-1 1 0 0 0,0 0 0 0 0,-1 0 0 0 0,1 1 1 0 0,-1-1-1 0 0,-1 1 0 0 0,3 5-10 0 0,-4-6 24 0 0,0-1-1 0 0,0 1 1 0 0,-1 0-1 0 0,0 0 1 0 0,0 0 0 0 0,0 0-1 0 0,-1 0 1 0 0,0 0 0 0 0,0 0-1 0 0,0 0 1 0 0,-1 0 0 0 0,0 0-1 0 0,0 0 1 0 0,-1 0-1 0 0,0 0 1 0 0,1 0 0 0 0,-4 3-24 0 0,3-4 33 0 0,0-1 1 0 0,0 0 0 0 0,-1 1 0 0 0,0-1 0 0 0,0-1 0 0 0,0 1-1 0 0,0 0 1 0 0,-1-1 0 0 0,1 1 0 0 0,-1-1 0 0 0,0 0-1 0 0,0 0 1 0 0,0-1 0 0 0,0 1 0 0 0,-1-1 0 0 0,1 0 0 0 0,-1 0-1 0 0,1 0 1 0 0,-1-1 0 0 0,0 0 0 0 0,-3 1-34 0 0,2-1 40 0 0,-1-1 0 0 0,1 0 0 0 0,-1 0 0 0 0,0 0 0 0 0,1-1 0 0 0,-1 0 0 0 0,1 0 0 0 0,-1 0 0 0 0,1-1 0 0 0,-1 0 0 0 0,1 0 0 0 0,0-1 0 0 0,0 0 0 0 0,0 0 0 0 0,0 0 0 0 0,0-1-40 0 0,-91-40 268 0 0,59 28-256 0 0,28 9-12 0 0,9 6 3 0 0,0 0-1 0 0,0 0 0 0 0,0 0 1 0 0,0 1-1 0 0,0-1 0 0 0,0 1 1 0 0,0-1-1 0 0,-1 0 0 0 0,1 1 1 0 0,0 0-1 0 0,0-1 0 0 0,0 1 1 0 0,0 0-1 0 0,-1 0-2 0 0,2-1 17 0 0,0 1-15 0 0,0 0-1 0 0,0 0 1 0 0,0-1-1 0 0,0 1 1 0 0,0 0-1 0 0,0 0 1 0 0,0 0 0 0 0,0 0-1 0 0,0 0 1 0 0,0-1-1 0 0,0 1 1 0 0,0 0-1 0 0,0 0 1 0 0,0 0-1 0 0,0 0 1 0 0,0 0-1 0 0,0 0 1 0 0,0-1-1 0 0,0 1 1 0 0,0 0 0 0 0,0 0-1 0 0,0 0 1 0 0,0 0-1 0 0,0 0 1 0 0,1 0-1 0 0,-1-1 1 0 0,0 1-1 0 0,0 0 1 0 0,0 0-1 0 0,0 0 1 0 0,0 0-1 0 0,0 0 1 0 0,0 0 0 0 0,0 0-1 0 0,1 0 1 0 0,-1 0-1 0 0,0 0 1 0 0,0 0-1 0 0,0 0 1 0 0,0-1-1 0 0,0 1 1 0 0,0 0-1 0 0,1 0 1 0 0,-1 0-1 0 0,0 0 1 0 0,0 0 0 0 0,0 0-2 0 0,3-1-78 0 0,105-41 241 0 0,-71 25-3520 0 0,-30 13-13340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2.217"/>
    </inkml:context>
    <inkml:brush xml:id="br0">
      <inkml:brushProperty name="width" value="0.025" units="cm"/>
      <inkml:brushProperty name="height" value="0.025" units="cm"/>
      <inkml:brushProperty name="color" value="#004F8B"/>
    </inkml:brush>
  </inkml:definitions>
  <inkml:trace contextRef="#ctx0" brushRef="#br0">0 221 10448 0 0,'0'0'0'0'0,"0"0"0"0"0,0 0 0 0 0,33-7 656 0 0,-10 2 8 0 0,6-9 0 0 0,1-5 0 0 0,0-4-352 0 0,-4-1 8 0 0,-1-1 0 0 0,1-1 0 0 0,-4 2-304 0 0,-7 8 16 0 0,-4 1-8 0 0,0 4 0 0 0,-3 4-872 0 0,-5 3-8 0 0,-3 4-8720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3.574"/>
    </inkml:context>
    <inkml:brush xml:id="br0">
      <inkml:brushProperty name="width" value="0.025" units="cm"/>
      <inkml:brushProperty name="height" value="0.025" units="cm"/>
      <inkml:brushProperty name="color" value="#004F8B"/>
    </inkml:brush>
  </inkml:definitions>
  <inkml:trace contextRef="#ctx0" brushRef="#br0">1 0 10152 0 0,'2'1'71'0'0,"1"-1"1"0"0,0 1-1 0 0,-1 0 1 0 0,1 0-1 0 0,0 0 1 0 0,-1 0-1 0 0,1 1 1 0 0,-1-1-1 0 0,0 1 1 0 0,1-1-1 0 0,-1 1 1 0 0,0 0-1 0 0,0 0 1 0 0,0 0-1 0 0,0 0 1 0 0,1 2-72 0 0,0-1 164 0 0,0 0 1 0 0,0 0-1 0 0,1 0 1 0 0,-1 0 0 0 0,1-1-1 0 0,-1 1 1 0 0,1-1-165 0 0,3 0 233 0 0,-1 1 1 0 0,0-2-1 0 0,1 1 1 0 0,-1-1 0 0 0,1 0-1 0 0,0 0 1 0 0,-1-1 0 0 0,1 0-1 0 0,2 0-233 0 0,-6 2 228 0 0,-9 3 119 0 0,-8 2-2398 0 0,13-6-7295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2.580"/>
    </inkml:context>
    <inkml:brush xml:id="br0">
      <inkml:brushProperty name="width" value="0.025" units="cm"/>
      <inkml:brushProperty name="height" value="0.025" units="cm"/>
      <inkml:brushProperty name="color" value="#004F8B"/>
    </inkml:brush>
  </inkml:definitions>
  <inkml:trace contextRef="#ctx0" brushRef="#br0">0 82 6016 0 0,'25'36'450'0'0,"-2"-5"197"0"0,-15-15-227 0 0,-1 0 0 0 0,-1 1 0 0 0,1 4-420 0 0,-4-9 160 0 0,1-1-1 0 0,0-1 1 0 0,0 1-1 0 0,1 0 1 0 0,0-1-1 0 0,1 0 1 0 0,0-1-1 0 0,6 8-159 0 0,-9-15 22 0 0,-1 0 0 0 0,1 0 0 0 0,0 0 0 0 0,-1 0 0 0 0,1 0 0 0 0,0-1 0 0 0,0 1 0 0 0,0-1 0 0 0,0 0 0 0 0,0 0 0 0 0,1 0 0 0 0,-1 0 0 0 0,0-1 0 0 0,0 1 0 0 0,1-1-1 0 0,-1 0 1 0 0,0 0 0 0 0,1 0 0 0 0,-1 0 0 0 0,0-1 0 0 0,0 0 0 0 0,1 1 0 0 0,-1-1 0 0 0,0 0 0 0 0,0 0 0 0 0,0-1-22 0 0,8-1 20 0 0,-1-2 0 0 0,-1 1 0 0 0,1-1 0 0 0,-1-1 0 0 0,0 0 0 0 0,0 0 0 0 0,1-2-20 0 0,18-17 232 0 0,-2-2 0 0 0,-1 0 0 0 0,17-24-232 0 0,-28 31 211 0 0,-1-1 1 0 0,-1 1 0 0 0,-1-2-1 0 0,1-4-211 0 0,-11 23 60 0 0,0-1-1 0 0,1 1 1 0 0,-2 0-1 0 0,1-1 1 0 0,0 1-1 0 0,-1 0 1 0 0,1-1-1 0 0,-1-1-59 0 0,0 5 28 0 0,0-1-1 0 0,0 0 0 0 0,0 0 1 0 0,0 1-1 0 0,0-1 0 0 0,0 0 1 0 0,0 0-1 0 0,0 1 0 0 0,-1-1 1 0 0,1 0-1 0 0,0 0 0 0 0,0 1 1 0 0,-1-1-1 0 0,1 0 0 0 0,0 1 1 0 0,-1-1-1 0 0,1 0 1 0 0,-1 1-1 0 0,1-1 0 0 0,-1 1 1 0 0,1-1-1 0 0,-1 1 0 0 0,1-1 1 0 0,-1 1-1 0 0,0-1 0 0 0,1 1 1 0 0,-1-1-1 0 0,0 1 0 0 0,1 0 1 0 0,-1-1-1 0 0,0 1 0 0 0,1 0 1 0 0,-1 0-1 0 0,0 0 1 0 0,0-1-1 0 0,1 1 0 0 0,-1 0 1 0 0,0 0-1 0 0,0 0-27 0 0,-7 0 77 0 0,-1 1-1 0 0,1 0 1 0 0,0 0 0 0 0,-1 1-1 0 0,1 0 1 0 0,0 0 0 0 0,0 1-1 0 0,0 0 1 0 0,0 1 0 0 0,1-1-1 0 0,0 2 1 0 0,-4 1-77 0 0,10-5 9 0 0,1-1-1 0 0,-1 0 1 0 0,1 1 0 0 0,-1-1 0 0 0,1 1-1 0 0,-1-1 1 0 0,1 1 0 0 0,-1-1-1 0 0,1 1 1 0 0,-1-1 0 0 0,1 1 0 0 0,0-1-1 0 0,-1 1 1 0 0,1-1 0 0 0,0 1 0 0 0,0 0-1 0 0,-1-1 1 0 0,1 1 0 0 0,0 0 0 0 0,0-1-1 0 0,0 1 1 0 0,0 0 0 0 0,0-1-1 0 0,0 1 1 0 0,0 0 0 0 0,0-1 0 0 0,0 1-1 0 0,0 0 1 0 0,0-1 0 0 0,0 1 0 0 0,0 0-1 0 0,1-1 1 0 0,-1 1 0 0 0,0-1-1 0 0,0 1 1 0 0,1 0 0 0 0,-1-1 0 0 0,1 1-1 0 0,-1-1 1 0 0,0 1 0 0 0,1-1 0 0 0,-1 1-1 0 0,1-1 1 0 0,-1 1 0 0 0,1-1 0 0 0,-1 1-1 0 0,1-1 1 0 0,0 0-9 0 0,31 22 449 0 0,-26-18-417 0 0,1-1 45 0 0,0 1 1 0 0,0-1-1 0 0,0-1 1 0 0,0 1-1 0 0,1-1 0 0 0,4 0-77 0 0,29 11 392 0 0,-35-10-463 0 0,-5-3 33 0 0,0 0 1 0 0,-1 0-1 0 0,1 0 0 0 0,0 0 1 0 0,-1 0-1 0 0,1 0 1 0 0,0 1-1 0 0,-1-1 0 0 0,1 0 1 0 0,0 0-1 0 0,-1 1 1 0 0,1-1-1 0 0,-1 0 0 0 0,1 1 1 0 0,0-1-1 0 0,-1 1 1 0 0,1-1-1 0 0,-1 1 1 0 0,0-1-1 0 0,1 1 0 0 0,-1-1 1 0 0,1 1-1 0 0,-1-1 1 0 0,0 1-1 0 0,1 0 0 0 0,-1-1 1 0 0,0 1-1 0 0,0 0 1 0 0,1-1-1 0 0,-1 1 0 0 0,0 0 1 0 0,0-1-1 0 0,0 1 1 0 0,0 0-1 0 0,0-1 0 0 0,0 1 1 0 0,0 0-1 0 0,0-1 1 0 0,0 1 37 0 0,0 0-10424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3.034"/>
    </inkml:context>
    <inkml:brush xml:id="br0">
      <inkml:brushProperty name="width" value="0.025" units="cm"/>
      <inkml:brushProperty name="height" value="0.025" units="cm"/>
      <inkml:brushProperty name="color" value="#004F8B"/>
    </inkml:brush>
  </inkml:definitions>
  <inkml:trace contextRef="#ctx0" brushRef="#br0">1 352 10448 0 0,'0'1'43'0'0,"0"0"0"0"0,0 1 0 0 0,0-1 1 0 0,1 0-1 0 0,-1 1 0 0 0,1-1 0 0 0,-1 0 0 0 0,1 1 1 0 0,-1-1-1 0 0,1 0 0 0 0,0 0 0 0 0,-1 1 0 0 0,1-1 1 0 0,0 0-1 0 0,0 0 0 0 0,0 0 0 0 0,0 0 1 0 0,0 0-1 0 0,0 0 0 0 0,0-1 0 0 0,0 1 0 0 0,0 0 1 0 0,0 0-1 0 0,1-1 0 0 0,-1 1 0 0 0,0-1 0 0 0,0 1 1 0 0,1-1-1 0 0,-1 0 0 0 0,1 1 0 0 0,-1-1 1 0 0,0 0-1 0 0,1 0 0 0 0,0 0-43 0 0,3 1 185 0 0,0-1 1 0 0,0 0-1 0 0,0 0 1 0 0,0 0-1 0 0,0-1 1 0 0,0 0-1 0 0,0 0 1 0 0,0 0-1 0 0,0-1-185 0 0,49-20 307 0 0,-2-2 0 0 0,0-3 1 0 0,-2-2-1 0 0,-1-2 0 0 0,-2-2 0 0 0,42-37-307 0 0,-72 55 3 0 0,-3 4 0 0 0,0-1-1 0 0,-1-1 1 0 0,10-12-3 0 0,-22 25-19 0 0,-1 0 1 0 0,0-1-1 0 0,0 1 1 0 0,0 0 0 0 0,0-1-1 0 0,0 1 1 0 0,0 0-1 0 0,0-1 1 0 0,0 1 0 0 0,0 0-1 0 0,0 0 1 0 0,0-1 0 0 0,0 1-1 0 0,0 0 1 0 0,0-1-1 0 0,0 1 1 0 0,0 0 0 0 0,0-1-1 0 0,0 1 1 0 0,0 0-1 0 0,0 0 1 0 0,-1-1 0 0 0,1 1-1 0 0,0 0 1 0 0,0 0 0 0 0,0-1-1 0 0,0 1 1 0 0,-1 0-1 0 0,1 0 1 0 0,0-1 0 0 0,0 1-1 0 0,-1 0 1 0 0,1 0-1 0 0,0 0 1 0 0,0 0 0 0 0,-1-1-1 0 0,1 1 1 0 0,0 0 0 0 0,0 0-1 0 0,-1 0 1 0 0,1 0-1 0 0,0 0 1 0 0,-1 0 0 0 0,1 0-1 0 0,0 0 1 0 0,-1 0-1 0 0,1 0 1 0 0,0 0 0 0 0,-1 0 18 0 0,-25-6-1709 0 0,4 1 695 0 0,20 4 880 0 0,-1 0 1 0 0,0 0-1 0 0,1 0 1 0 0,-1 0-1 0 0,1-1 1 0 0,-1 1-1 0 0,1-1 1 0 0,0 0-1 0 0,0 0 1 0 0,0 0-1 0 0,0 0 1 0 0,0 0-1 0 0,0 0 1 0 0,0 0-1 0 0,1-1 1 0 0,-1 1 133 0 0,-8-12-1074 0 0,10 14 1086 0 0,0 0-1 0 0,0 1 0 0 0,0-1 0 0 0,0 0 0 0 0,0 0 1 0 0,0 0-1 0 0,0 1 0 0 0,0-1 0 0 0,0 0 0 0 0,0 0 1 0 0,0 0-1 0 0,0 1 0 0 0,0-1 0 0 0,0 0 0 0 0,0 0 1 0 0,0 0-1 0 0,0 1 0 0 0,0-1 0 0 0,0 0 0 0 0,0 0 1 0 0,0 0-1 0 0,0 1 0 0 0,-1-1 0 0 0,1 0 0 0 0,0 0 1 0 0,0 0-1 0 0,0 0 0 0 0,0 1 0 0 0,0-1 0 0 0,-1 0 1 0 0,1 0-1 0 0,0 0 0 0 0,0 0 0 0 0,0 0 0 0 0,0 1 1 0 0,-1-1-1 0 0,1 0 0 0 0,0 0 0 0 0,0 0 1 0 0,0 0-1 0 0,-1 0 0 0 0,1 0 0 0 0,0 0 0 0 0,0 0 1 0 0,0 0-1 0 0,-1 0 0 0 0,1 0 0 0 0,0 0 0 0 0,0 0 1 0 0,-1 0-1 0 0,1 0 0 0 0,0 0 0 0 0,0 0 0 0 0,0 0 1 0 0,-1 0-1 0 0,1 0 0 0 0,0 0 0 0 0,0-1 0 0 0,0 1 1 0 0,0 0-1 0 0,-1 0 0 0 0,1 0 0 0 0,0 0 0 0 0,0 0 1 0 0,0 0-1 0 0,0-1 0 0 0,-1 1-11 0 0,11 175 2174 0 0,-1 4-841 0 0,-7-137-1025 0 0,2 0 0 0 0,2-1 1 0 0,1 1-1 0 0,4 5-308 0 0,4 49 688 0 0,-6-31-187 0 0,-6-24-172 0 0,-2-30-204 0 0,0-1-1 0 0,0 1 1 0 0,1 0 0 0 0,0-1-1 0 0,1 3-124 0 0,3 12 191 0 0,0-6 631 0 0,-4-37-2452 0 0,-2 17-9535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3.371"/>
    </inkml:context>
    <inkml:brush xml:id="br0">
      <inkml:brushProperty name="width" value="0.025" units="cm"/>
      <inkml:brushProperty name="height" value="0.025" units="cm"/>
      <inkml:brushProperty name="color" value="#004F8B"/>
    </inkml:brush>
  </inkml:definitions>
  <inkml:trace contextRef="#ctx0" brushRef="#br0">0 0 12056 0 0,'27'51'608'0'0,"-15"-31"59"0"0,-1 1 1 0 0,-1 0-1 0 0,-1 1 0 0 0,-1 0 1 0 0,4 21-668 0 0,-10-35 185 0 0,-1-1 1 0 0,1 0 0 0 0,0 1-1 0 0,1-1 1 0 0,0 0-1 0 0,0 0 1 0 0,0-1-1 0 0,1 1 1 0 0,0 0 0 0 0,0-1-1 0 0,3 2-185 0 0,-7-8 7 0 0,1 1-1 0 0,0-1 1 0 0,0 1-1 0 0,0-1 1 0 0,0 0-1 0 0,0 0 1 0 0,1 1-1 0 0,-1-1 1 0 0,0 0-1 0 0,0 0 1 0 0,0 0-1 0 0,0 0 1 0 0,0 0-1 0 0,0 0 1 0 0,0-1-1 0 0,0 1 1 0 0,0 0-1 0 0,0 0 1 0 0,0-1-1 0 0,0 1 1 0 0,0-1-1 0 0,0 1 1 0 0,0-1-1 0 0,0 1 1 0 0,0-1-1 0 0,-1 1 1 0 0,1-1-1 0 0,0 0 1 0 0,0 0-1 0 0,0 1 1 0 0,-1-1-1 0 0,1 0 1 0 0,-1 0-1 0 0,2-1-6 0 0,2-3 21 0 0,1 0-1 0 0,-1-1 1 0 0,0 0 0 0 0,0 0-1 0 0,1-3-20 0 0,7-17-2268 0 0,-10 20-9238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3.742"/>
    </inkml:context>
    <inkml:brush xml:id="br0">
      <inkml:brushProperty name="width" value="0.025" units="cm"/>
      <inkml:brushProperty name="height" value="0.025" units="cm"/>
      <inkml:brushProperty name="color" value="#004F8B"/>
    </inkml:brush>
  </inkml:definitions>
  <inkml:trace contextRef="#ctx0" brushRef="#br0">321 0 11656 0 0,'0'164'2461'0'0,"2"-96"-1759"0"0,0-48-481 0 0,-1 0 1 0 0,-1 0-1 0 0,-1-1 1 0 0,-2 11-222 0 0,3-13 48 0 0,0-15 23 0 0,0-1 0 0 0,0 1 0 0 0,0 0 0 0 0,0 0 1 0 0,0 0-1 0 0,-1 0 0 0 0,1 0 0 0 0,-1 0 0 0 0,1-1 0 0 0,-1 1 0 0 0,0 0-71 0 0,1-1 51 0 0,-1 0 0 0 0,1-1 0 0 0,-1 1 0 0 0,1-1 0 0 0,-1 1 0 0 0,1-1 0 0 0,-1 1 0 0 0,0-1 0 0 0,1 1 0 0 0,-1-1 0 0 0,0 1 0 0 0,0-1 0 0 0,1 0 0 0 0,-1 0 0 0 0,0 1 0 0 0,0-1 0 0 0,1 0 0 0 0,-1 0-1 0 0,0 0 1 0 0,0 0 0 0 0,0 0 0 0 0,1 0 0 0 0,-1 0 0 0 0,0 0 0 0 0,0 0 0 0 0,0 0-51 0 0,-28-6-229 0 0,19 4 327 0 0,-32-11-295 0 0,1-1 1 0 0,0-2-1 0 0,1-1 0 0 0,-21-14 197 0 0,48 24-23 0 0,5 4 30 0 0,-5-4-331 0 0,13 6 312 0 0,0 1 1 0 0,0 0-1 0 0,-1-1 1 0 0,1 1-1 0 0,0 0 1 0 0,0-1-1 0 0,0 1 1 0 0,0 0-1 0 0,1-1 1 0 0,-1 1-1 0 0,0 0 1 0 0,0-1-1 0 0,0 1 1 0 0,0 0-1 0 0,0-1 1 0 0,0 1-1 0 0,0 0 1 0 0,1-1-1 0 0,-1 1 1 0 0,0 0-1 0 0,0-1 1 0 0,0 1-1 0 0,1 0 1 0 0,-1 0-1 0 0,0-1 1 0 0,0 1-1 0 0,1 0 1 0 0,-1 0-1 0 0,0 0 1 0 0,1-1-1 0 0,-1 1 1 0 0,0 0-1 0 0,0 0 1 0 0,1 0-1 0 0,-1 0 1 0 0,0 0-1 0 0,1 0 1 0 0,-1-1-1 0 0,0 1 1 0 0,1 0-1 0 0,-1 0 1 0 0,1 0-1 0 0,-1 0 1 0 0,0 0 11 0 0,58-14-391 0 0,-12 2 69 0 0,44-6 322 0 0,21-4-143 0 0,-107 21 140 0 0,0 0 0 0 0,1 1 0 0 0,-1 0 0 0 0,0-1 0 0 0,0 2-1 0 0,0-1 1 0 0,0 0 0 0 0,4 2 3 0 0,-7-2 1 0 0,0 0-1 0 0,0 0 1 0 0,-1 0-1 0 0,1 0 0 0 0,0 1 1 0 0,0-1-1 0 0,-1 0 0 0 0,1 1 1 0 0,0-1-1 0 0,0 0 0 0 0,-1 1 1 0 0,1-1-1 0 0,0 1 0 0 0,-1-1 1 0 0,1 1-1 0 0,0-1 0 0 0,-1 1 1 0 0,1 0-1 0 0,-1-1 0 0 0,1 1 1 0 0,-1 0-1 0 0,0-1 0 0 0,1 1 1 0 0,-1 0-1 0 0,1-1 0 0 0,-1 1 1 0 0,0 0-1 0 0,0 0 0 0 0,1 0 1 0 0,-1-1-1 0 0,0 1 0 0 0,0 0 1 0 0,0 0-1 0 0,0 0 0 0 0,0-1 1 0 0,0 1-1 0 0,0 0 0 0 0,0 0 1 0 0,-1 0-1 0 0,1 0 0 0 0,0-1 1 0 0,0 1-1 0 0,-1 0 0 0 0,1 0 1 0 0,0-1-1 0 0,-1 1 0 0 0,1 0 1 0 0,-1-1-1 0 0,1 1 1 0 0,-1 0-1 0 0,1-1 0 0 0,-15 23 32 0 0,-1-1 1 0 0,-12 12-33 0 0,-6 9 40 0 0,-10 5 40 0 0,35-40-65 0 0,0 1 0 0 0,1-1-1 0 0,1 1 1 0 0,-1 1 0 0 0,2 0-1 0 0,-5 6-14 0 0,9-12 73 0 0,0 1 1 0 0,0-1-1 0 0,1 1 0 0 0,-1 0 0 0 0,1-1 0 0 0,0 1 0 0 0,0 0 1 0 0,0 0-1 0 0,1 2-73 0 0,0-7 8 0 0,0 1 0 0 0,0-1 0 0 0,0 0 0 0 0,0 1 0 0 0,0-1 0 0 0,0 0 0 0 0,0 0 0 0 0,0 1 0 0 0,0-1 0 0 0,0 0 0 0 0,0 0 0 0 0,0 1 0 0 0,1-1 0 0 0,-1 0 0 0 0,0 0 0 0 0,0 1 0 0 0,0-1 0 0 0,0 0 0 0 0,0 0 0 0 0,1 0 0 0 0,-1 1 0 0 0,0-1 0 0 0,0 0 0 0 0,0 0 0 0 0,1 0 0 0 0,-1 0 0 0 0,0 0 0 0 0,0 1 0 0 0,1-1 0 0 0,-1 0 0 0 0,0 0 0 0 0,0 0 0 0 0,1 0 0 0 0,-1 0 0 0 0,0 0 0 0 0,0 0 0 0 0,1 0-8 0 0,12-2 246 0 0,13-11-22 0 0,-25 13-228 0 0,6-6 36 0 0,1 0-1 0 0,-1 0 0 0 0,-1 0 0 0 0,1-1 0 0 0,-1 0 0 0 0,0 0 0 0 0,-1-1 0 0 0,0 1 0 0 0,0-1 0 0 0,0-2-31 0 0,10-13 76 0 0,131-209 458 0 0,-94 140-2708 0 0,-47 82-9028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4.169"/>
    </inkml:context>
    <inkml:brush xml:id="br0">
      <inkml:brushProperty name="width" value="0.025" units="cm"/>
      <inkml:brushProperty name="height" value="0.025" units="cm"/>
      <inkml:brushProperty name="color" value="#004F8B"/>
    </inkml:brush>
  </inkml:definitions>
  <inkml:trace contextRef="#ctx0" brushRef="#br0">28 36 10752 0 0,'0'1'23'0'0,"0"0"1"0"0,0 0 0 0 0,0 0-1 0 0,0 0 1 0 0,0 1 0 0 0,1-1-1 0 0,-1 0 1 0 0,0 0 0 0 0,1 0-1 0 0,-1 0 1 0 0,1 0 0 0 0,-1 0-1 0 0,1 0 1 0 0,0 0 0 0 0,-1 0-1 0 0,1 0 1 0 0,0 0 0 0 0,0 0-1 0 0,-1 0 1 0 0,1-1 0 0 0,0 1-1 0 0,0 0 1 0 0,1 0-24 0 0,1 0 122 0 0,-1 0-1 0 0,1 1 1 0 0,-1-2 0 0 0,1 1-1 0 0,0 0 1 0 0,0 0 0 0 0,0-1-1 0 0,-1 0 1 0 0,1 1 0 0 0,0-1-122 0 0,7 0 389 0 0,0 0 0 0 0,-1-1 1 0 0,1 0-1 0 0,-1-1 1 0 0,3-1-390 0 0,31-7 1428 0 0,16-1-1428 0 0,-50 9 91 0 0,0 0 0 0 0,0-1 0 0 0,0 0 0 0 0,1-1-91 0 0,32-9 334 0 0,-18 5-16 0 0,-12 3-130 0 0,-21 11-414 0 0,-4-1-431 0 0,0 0 1 0 0,0-1-1 0 0,0 0 0 0 0,-8 0 657 0 0,9-1-461 0 0,0 0 1 0 0,0 1-1 0 0,0 0 0 0 0,0 0 1 0 0,-3 3 460 0 0,5-2-396 0 0,8-5 407 0 0,0 1 0 0 0,1 0-1 0 0,-1 0 1 0 0,0-1-1 0 0,1 1 1 0 0,-1 0 0 0 0,1 1-1 0 0,-1-1 1 0 0,1 0-1 0 0,-1 0 1 0 0,1 0 0 0 0,0 1-1 0 0,0-1 1 0 0,-1 2-11 0 0,-4 7 628 0 0,5-8-543 0 0,0-1 0 0 0,0 1 0 0 0,0 0-1 0 0,0 0 1 0 0,1-1 0 0 0,-1 1 0 0 0,0 0-1 0 0,1 0 1 0 0,0 0 0 0 0,-1 0 0 0 0,1 0-1 0 0,0 0-84 0 0,-3 70 1066 0 0,2 0 0 0 0,5 10-1066 0 0,0 52 807 0 0,-5-60-165 0 0,-3 1 1 0 0,-3-1 0 0 0,-12 47-643 0 0,7-58 398 0 0,8-34-156 0 0,-2 0-1 0 0,0 0 1 0 0,-2-1 0 0 0,-2 0-1 0 0,-1 2-241 0 0,7-22 128 0 0,0-1 1 0 0,0 0-1 0 0,-1 1 0 0 0,0-2 0 0 0,0 1-128 0 0,3-5-126 0 0,1 0 0 0 0,-1 0 0 0 0,1 0 1 0 0,-1-1-1 0 0,0 1 0 0 0,0-1 0 0 0,0 1 0 0 0,0-1 1 0 0,0 0-1 0 0,0 0 0 0 0,0 0 0 0 0,-1 0 0 0 0,1 0 1 0 0,0 0-1 0 0,0 0 0 0 0,-1-1 0 0 0,1 1 0 0 0,-2-1 126 0 0,3 0-12991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4.563"/>
    </inkml:context>
    <inkml:brush xml:id="br0">
      <inkml:brushProperty name="width" value="0.025" units="cm"/>
      <inkml:brushProperty name="height" value="0.025" units="cm"/>
      <inkml:brushProperty name="color" value="#004F8B"/>
    </inkml:brush>
  </inkml:definitions>
  <inkml:trace contextRef="#ctx0" brushRef="#br0">0 167 11760 0 0,'10'-7'0'0'0,"18"-7"0"0"0,5-2 0 0 0,-3-2 648 0 0,-4 3 8 0 0,4-1 0 0 0,3-4 0 0 0,-1 1-256 0 0,-6 4 0 0 0,-4 6 0 0 0,-3 1 0 0 0,-4 1-400 0 0,-4 5 0 0 0,-3 4 0 0 0,-1 1 0 0 0,-7-3-11984 0 0</inkml:trace>
  <inkml:trace contextRef="#ctx0" brushRef="#br0" timeOffset="1">216 134 9944 0 0,'1'1'41'0'0,"0"1"0"0"0,0-1 0 0 0,-1 1 0 0 0,1-1-1 0 0,0 1 1 0 0,0-1 0 0 0,-1 1 0 0 0,1 0 0 0 0,-1-1 0 0 0,1 1 0 0 0,-1 1-41 0 0,3 41 1441 0 0,-2-22-847 0 0,1 43 433 0 0,8 34-3 0 0,-8-60-316 0 0,3 0 1 0 0,2 8-709 0 0,-5-35 61 0 0,-2-10-126 0 0,0-1 1 0 0,0 1 0 0 0,0 0 0 0 0,1-1 0 0 0,-1 1 0 0 0,0 0 0 0 0,1-1 0 0 0,-1 1 0 0 0,1-1 0 0 0,-1 1-1 0 0,1-1 1 0 0,0 1 0 0 0,0-1 0 0 0,0 1 0 0 0,0-1 0 0 0,0 0 0 0 0,0 1 0 0 0,0-1 0 0 0,0 0 0 0 0,1 0 64 0 0,-2 0-10484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4.966"/>
    </inkml:context>
    <inkml:brush xml:id="br0">
      <inkml:brushProperty name="width" value="0.025" units="cm"/>
      <inkml:brushProperty name="height" value="0.025" units="cm"/>
      <inkml:brushProperty name="color" value="#004F8B"/>
    </inkml:brush>
  </inkml:definitions>
  <inkml:trace contextRef="#ctx0" brushRef="#br0">24 0 8744 0 0,'15'9'1265'0'0,"-14"-9"-1143"0"0,0 0 0 0 0,0 1 0 0 0,0-1 0 0 0,0 0 0 0 0,0 1 0 0 0,0-1 0 0 0,0 1 0 0 0,0 0 0 0 0,0-1 0 0 0,-1 1 0 0 0,1 0 0 0 0,0-1 0 0 0,0 1 0 0 0,0 0 0 0 0,-1 0 0 0 0,1 0 0 0 0,0 0 0 0 0,-1 0 0 0 0,1 0 0 0 0,-1 0-122 0 0,2 3 346 0 0,-1-3-247 0 0,0 1 0 0 0,-1 0 0 0 0,1 0 1 0 0,0 0-1 0 0,-1 0 0 0 0,1 0 0 0 0,-1 0 1 0 0,0 0-1 0 0,1 0 0 0 0,-1 0 0 0 0,0 0 1 0 0,0 0-1 0 0,0 0 0 0 0,-1 0 0 0 0,1 0 1 0 0,0 0-1 0 0,-1 0 0 0 0,0 0 0 0 0,1 0 1 0 0,-1 0-1 0 0,0 0 0 0 0,0 0-99 0 0,-15 33 1207 0 0,-14 20-1207 0 0,28-52 95 0 0,1 1 1 0 0,-1-1-1 0 0,1 1 0 0 0,-1-1 1 0 0,1 1-1 0 0,0 0 1 0 0,1 0-1 0 0,-1-1 0 0 0,1 1 1 0 0,-1 0-1 0 0,1 0 0 0 0,0 0 1 0 0,1 3-96 0 0,-1-7 9 0 0,0 0 1 0 0,0 0 0 0 0,0 0-1 0 0,0 1 1 0 0,0-1 0 0 0,0 0-1 0 0,0 0 1 0 0,0 0 0 0 0,0 1-1 0 0,0-1 1 0 0,1 0 0 0 0,-1 0-1 0 0,0 0 1 0 0,0 1 0 0 0,0-1-1 0 0,0 0 1 0 0,0 0 0 0 0,0 0-1 0 0,1 0 1 0 0,-1 1 0 0 0,0-1-1 0 0,0 0 1 0 0,0 0 0 0 0,0 0-1 0 0,1 0 1 0 0,-1 0 0 0 0,0 0-1 0 0,0 0 1 0 0,0 0 0 0 0,1 0-1 0 0,-1 0 1 0 0,0 1 0 0 0,0-1-1 0 0,0 0 1 0 0,1 0-1 0 0,-1 0 1 0 0,0 0 0 0 0,0 0-1 0 0,0 0 1 0 0,1 0 0 0 0,-1-1-10 0 0,11-4 396 0 0,7-13 113 0 0,21-18-328 0 0,-31 30-146 0 0,-1 0 0 0 0,0 0 1 0 0,0-1-1 0 0,0 0 0 0 0,-1-1 0 0 0,4-5-35 0 0,4-12-2321 0 0,1 3-9676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7.266"/>
    </inkml:context>
    <inkml:brush xml:id="br0">
      <inkml:brushProperty name="width" value="0.025" units="cm"/>
      <inkml:brushProperty name="height" value="0.025" units="cm"/>
      <inkml:brushProperty name="color" value="#004F8B"/>
    </inkml:brush>
  </inkml:definitions>
  <inkml:trace contextRef="#ctx0" brushRef="#br0">1 0 6424 0 0,'0'0'0'0'0,"0"0"0"0"0,0 0 0 0 0,0 0 416 0 0,23 21 0 0 0,-16-15 8 0 0,8 5 0 0 0,4-4 168 0 0,-4-3 8 0 0,-4 0 0 0 0,-3 4 0 0 0,1 1-712 0 0,-2-3 0 0 0,-1 1 8 0 0,-2 1-8 0 0,-4-8-7432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7.666"/>
    </inkml:context>
    <inkml:brush xml:id="br0">
      <inkml:brushProperty name="width" value="0.025" units="cm"/>
      <inkml:brushProperty name="height" value="0.025" units="cm"/>
      <inkml:brushProperty name="color" value="#004F8B"/>
    </inkml:brush>
  </inkml:definitions>
  <inkml:trace contextRef="#ctx0" brushRef="#br0">1 401 7528 0 0,'0'2'2'0'0,"0"-2"7"0"0,0 1-1 0 0,0-1 1 0 0,0 1 0 0 0,0-1 0 0 0,0 1-1 0 0,0-1 1 0 0,0 0 0 0 0,0 1 0 0 0,0-1 0 0 0,0 1-1 0 0,0-1 1 0 0,0 1 0 0 0,1-1 0 0 0,-1 0 0 0 0,0 1-1 0 0,0-1 1 0 0,0 0 0 0 0,1 1 0 0 0,-1-1-1 0 0,0 1 1 0 0,0-1 0 0 0,1 0 0 0 0,-1 0 0 0 0,0 1-1 0 0,1-1 1 0 0,-1 0 0 0 0,1 1 0 0 0,-1-1-1 0 0,0 0 1 0 0,1 0 0 0 0,-1 0 0 0 0,0 1 0 0 0,1-1-1 0 0,-1 0 1 0 0,1 0 0 0 0,-1 0 0 0 0,1 0 0 0 0,-1 0-1 0 0,0 0 1 0 0,1 0-9 0 0,0 0 356 0 0,-1-1-303 0 0,0 1-1 0 0,0-1 1 0 0,0 1-1 0 0,0-1 1 0 0,0 1 0 0 0,0-1-1 0 0,0 1 1 0 0,0-1-1 0 0,0 1 1 0 0,0-1 0 0 0,1 1-1 0 0,-1-1 1 0 0,0 1-1 0 0,0 0 1 0 0,1-1 0 0 0,-1 1-1 0 0,0-1 1 0 0,1 1-1 0 0,-1 0 1 0 0,0-1 0 0 0,1 1-1 0 0,-1 0 1 0 0,1-1-1 0 0,-1 1 1 0 0,1 0 0 0 0,-1 0-1 0 0,1-1-52 0 0,7-6 664 0 0,-2-2-540 0 0,-1-1 1 0 0,-1 1-1 0 0,0-1 0 0 0,0 0 1 0 0,-1 0-1 0 0,0 0-124 0 0,8-22 205 0 0,44-136 460 0 0,-52 156-628 0 0,-1 0 1 0 0,0 1 0 0 0,0-1-1 0 0,-1-10-37 0 0,1-9-1499 0 0,2 3-6065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8.038"/>
    </inkml:context>
    <inkml:brush xml:id="br0">
      <inkml:brushProperty name="width" value="0.025" units="cm"/>
      <inkml:brushProperty name="height" value="0.025" units="cm"/>
      <inkml:brushProperty name="color" value="#004F8B"/>
    </inkml:brush>
  </inkml:definitions>
  <inkml:trace contextRef="#ctx0" brushRef="#br0">0 109 7328 0 0,'0'1'77'0'0,"1"1"1"0"0,-1-1 0 0 0,0 1 0 0 0,0-1-1 0 0,1 1 1 0 0,-1-1 0 0 0,1 0-1 0 0,-1 1 1 0 0,1-1 0 0 0,0 0-1 0 0,-1 0 1 0 0,1 1 0 0 0,0-1 0 0 0,0 0-1 0 0,0 0 1 0 0,0 0 0 0 0,0 0-1 0 0,0 0 1 0 0,0 0 0 0 0,0 0-1 0 0,0 0 1 0 0,1-1 0 0 0,-1 1 0 0 0,0 0-1 0 0,0-1 1 0 0,1 1 0 0 0,-1-1-1 0 0,1 1 1 0 0,-1-1 0 0 0,0 0-1 0 0,1 1 1 0 0,-1-1 0 0 0,1 0 0 0 0,-1 0-1 0 0,1 0 1 0 0,-1 0 0 0 0,0 0-1 0 0,1 0-77 0 0,5-1 127 0 0,0 1 0 0 0,0-1 0 0 0,-1 0-1 0 0,1 0 1 0 0,0-1 0 0 0,-1 1 0 0 0,7-4-127 0 0,6-2 165 0 0,1 1 1 0 0,13-2-166 0 0,-14 4 89 0 0,-1-1 0 0 0,0-1 0 0 0,6-3-89 0 0,-20 7 51 0 0,1 1 1 0 0,0-1-1 0 0,-1 1 0 0 0,1 0 0 0 0,0 1 0 0 0,5-1-51 0 0,-6 1 60 0 0,-1-1 1 0 0,1 1-1 0 0,0-1 1 0 0,0 0-1 0 0,0 0 0 0 0,-1 0 1 0 0,3-1-61 0 0,-6 2 6 0 0,0 0-1 0 0,0 0 1 0 0,0 0 0 0 0,1 0 0 0 0,-1 0 0 0 0,0 0 0 0 0,0 0 0 0 0,0 0 0 0 0,0 0 0 0 0,1 0-1 0 0,-1 0 1 0 0,0 0 0 0 0,0 0 0 0 0,0 0 0 0 0,0 0 0 0 0,1 0 0 0 0,-1 0 0 0 0,0 0 0 0 0,0 0 0 0 0,0 1-1 0 0,0-1 1 0 0,1 0 0 0 0,-1 0 0 0 0,0 0 0 0 0,0 0 0 0 0,0 0 0 0 0,0 0 0 0 0,0 1 0 0 0,0-1-1 0 0,0 0 1 0 0,1 0 0 0 0,-1 0 0 0 0,0 0 0 0 0,0 1 0 0 0,0-1 0 0 0,0 0 0 0 0,0 0 0 0 0,0 0 0 0 0,0 0-1 0 0,0 1 1 0 0,0-1 0 0 0,0 0 0 0 0,0 0 0 0 0,0 0 0 0 0,0 0 0 0 0,0 1 0 0 0,0-1 0 0 0,0 0-1 0 0,0 0 1 0 0,0 0 0 0 0,0 0 0 0 0,0 1 0 0 0,-1-1 0 0 0,1 0 0 0 0,0 0 0 0 0,0 0 0 0 0,0 0 0 0 0,0 1-1 0 0,0-1 1 0 0,0 0-6 0 0,-4 12 104 0 0,-2-4-59 0 0,0 0 0 0 0,0-1 0 0 0,-1 1 0 0 0,0-1 0 0 0,-8 5-45 0 0,-13 15 39 0 0,10-4 31 0 0,0 1 1 0 0,-13 25-71 0 0,-2 3 68 0 0,28-44-49 0 0,0 0 0 0 0,0 1 0 0 0,2 0 0 0 0,-3 4-19 0 0,3-5 12 0 0,0 1 0 0 0,-1-1 0 0 0,0 0 0 0 0,-2 2-12 0 0,-2 3-12 0 0,1-1-1 0 0,0 2 1 0 0,-3 11 12 0 0,-6 10-97 0 0,8-8-403 0 0,9-29 499 0 0,1 0 0 0 0,-1 1 1 0 0,0-1-1 0 0,0 1 0 0 0,1 0 0 0 0,-1-1 1 0 0,1 1-1 0 0,-1 0 0 0 0,1 0 1 0 0,0 0-1 0 0,0 0 1 0 0,5-5 6 0 0,8-10 31 0 0,-1 0 1 0 0,0 0-1 0 0,6-12-37 0 0,-8 11 127 0 0,1 0-1 0 0,0 1 1 0 0,9-6-127 0 0,-9 9 147 0 0,-1-1 0 0 0,0 0-1 0 0,0-1 1 0 0,7-14-147 0 0,0 6 239 0 0,-17 20-217 0 0,1 1 0 0 0,-1 0 0 0 0,0-1 1 0 0,0 0-1 0 0,0 1 0 0 0,0-1 0 0 0,-1 0 1 0 0,1 0-1 0 0,-1 0 0 0 0,1 0 0 0 0,-1 0 1 0 0,0 0-1 0 0,0-3-22 0 0,2-1-1755 0 0,-3 6-7371 0 0</inkml:trace>
  <inkml:trace contextRef="#ctx0" brushRef="#br0" timeOffset="1">29 0 10752 0 0,'1'12'313'0'0,"0"0"1"0"0,1 0 0 0 0,1-1 0 0 0,0 1-1 0 0,1-1 1 0 0,0 0 0 0 0,5 11-314 0 0,-3-7 508 0 0,0 0 1 0 0,-1 0 0 0 0,2 14-509 0 0,7 32 487 0 0,-8-35-236 0 0,-1 1 0 0 0,-1-1 0 0 0,-1 1-251 0 0,1 10 318 0 0,-2-19-46 0 0,-1 0-1 0 0,-1 14-271 0 0,-1 26 452 0 0,2-37-220 0 0,-2 0-1 0 0,0 0 1 0 0,-3 12-232 0 0,2-20 140 0 0,1 1 1 0 0,0 0-1 0 0,1 7-140 0 0,0-10 91 0 0,0-1 1 0 0,-1 0-1 0 0,0 0 0 0 0,-1 1 0 0 0,-1 6-91 0 0,1-9 109 0 0,0 1 0 0 0,1 0 0 0 0,0 0 1 0 0,0 8-110 0 0,1-7 109 0 0,0-9-83 0 0,-1 0 1 0 0,1 0-1 0 0,0 0 1 0 0,0 0 0 0 0,0-1-1 0 0,-1 1 1 0 0,1 0-1 0 0,-1 0 1 0 0,1 0-1 0 0,0-1 1 0 0,-1 1 0 0 0,1 0-1 0 0,-1-1 1 0 0,0 1-1 0 0,1 0 1 0 0,-1-1-27 0 0,1 1-61 0 0,0-1-1 0 0,0 0 1 0 0,-1 0 0 0 0,1 0-1 0 0,0 1 1 0 0,0-1 0 0 0,0 0 0 0 0,-1 0-1 0 0,1 0 1 0 0,0 0 0 0 0,0 0-1 0 0,0 1 1 0 0,-1-1 0 0 0,1 0-1 0 0,0 0 1 0 0,0 0 0 0 0,-1 0 0 0 0,1 0-1 0 0,0 0 1 0 0,-1 0 0 0 0,1 0-1 0 0,0 0 1 0 0,0 0 0 0 0,-1 0 0 0 0,1 0-1 0 0,0 0 1 0 0,0 0 0 0 0,-1 0-1 0 0,1 0 1 0 0,0 0 0 0 0,0 0-1 0 0,-1-1 1 0 0,1 1 0 0 0,0 0 0 0 0,0 0-1 0 0,0 0 1 0 0,-1 0 0 0 0,1 0-1 0 0,0-1 1 0 0,0 1 0 0 0,0 0 61 0 0,-1-1-12185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4.004"/>
    </inkml:context>
    <inkml:brush xml:id="br0">
      <inkml:brushProperty name="width" value="0.025" units="cm"/>
      <inkml:brushProperty name="height" value="0.025" units="cm"/>
      <inkml:brushProperty name="color" value="#004F8B"/>
    </inkml:brush>
  </inkml:definitions>
  <inkml:trace contextRef="#ctx0" brushRef="#br0">0 43 8536 0 0,'38'46'599'0'0,"-32"-37"-437"0"0,1 0 1 0 0,-1-1 0 0 0,1 0 0 0 0,1 0 0 0 0,-1-1-1 0 0,2 0 1 0 0,-1 0 0 0 0,1-1 0 0 0,1 1-163 0 0,-8-6-1 0 0,0 0 0 0 0,0 0 0 0 0,1-1 0 0 0,-1 1 0 0 0,0-1 1 0 0,1 1-1 0 0,-1-1 0 0 0,1 0 0 0 0,-1 0 0 0 0,0 0 0 0 0,1 0 0 0 0,-1-1 1 0 0,0 1-1 0 0,1 0 0 0 0,-1-1 0 0 0,0 0 0 0 0,1 0 0 0 0,-1 1 1 0 0,0-1-1 0 0,0 0 0 0 0,0-1 0 0 0,0 1 0 0 0,0 0 0 0 0,0-1 0 0 0,0 1 1 0 0,0-1-1 0 0,0 1 0 0 0,-1-1 0 0 0,1 0 0 0 0,0-1 1 0 0,7-8 38 0 0,0-1 1 0 0,-1 1-1 0 0,0-2 0 0 0,4-9-38 0 0,-3 5 223 0 0,-6 12-111 0 0,1-1-1 0 0,-1 1 1 0 0,1 0-1 0 0,0 0 1 0 0,0 0-1 0 0,0 1 0 0 0,1-1 1 0 0,-1 1-1 0 0,1 0 1 0 0,0 1-1 0 0,0-1 1 0 0,1 1-112 0 0,-6 2 15 0 0,1 1 0 0 0,-1 0 0 0 0,0 0 0 0 0,1-1 0 0 0,-1 1 0 0 0,0 0 0 0 0,1 0 0 0 0,-1 0 0 0 0,1 0 0 0 0,-1-1 0 0 0,0 1 1 0 0,1 0-1 0 0,-1 0 0 0 0,1 0 0 0 0,-1 0 0 0 0,1 0 0 0 0,-1 0 0 0 0,0 0 0 0 0,1 0 0 0 0,-1 0 0 0 0,1 0 0 0 0,-1 1 0 0 0,1-1 0 0 0,-1 0 0 0 0,0 0 1 0 0,1 0-1 0 0,-1 0 0 0 0,0 1 0 0 0,1-1 0 0 0,-1 0 0 0 0,0 0 0 0 0,1 1 0 0 0,-1-1 0 0 0,0 0 0 0 0,1 0 0 0 0,-1 1 0 0 0,0-1-15 0 0,6 20 294 0 0,-6 26-8 0 0,-12 52 769 0 0,-3 0-1 0 0,-16 43-1054 0 0,31-140-138 0 0,-1 1 1 0 0,0 0-1 0 0,1 0 0 0 0,-1 0 0 0 0,0-1 1 0 0,0 1-1 0 0,0 0 0 0 0,0-1 0 0 0,0 1 0 0 0,-1-1 1 0 0,1 1-1 0 0,-1 0 138 0 0,1-2-9913 0 0</inkml:trace>
  <inkml:trace contextRef="#ctx0" brushRef="#br0" timeOffset="1">334 232 8432 0 0,'6'0'0'0'0,"4"0"0"0"0,1-4 0 0 0,-2 1 504 0 0,-3 3 0 0 0,-2 0 0 0 0,5-4 0 0 0,-1 2-424 0 0,-1 2 8 0 0,-3 2 0 0 0,1 2 0 0 0,-1 0-296 0 0,-2-1-8 0 0,-2-3-7568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8.380"/>
    </inkml:context>
    <inkml:brush xml:id="br0">
      <inkml:brushProperty name="width" value="0.025" units="cm"/>
      <inkml:brushProperty name="height" value="0.025" units="cm"/>
      <inkml:brushProperty name="color" value="#004F8B"/>
    </inkml:brush>
  </inkml:definitions>
  <inkml:trace contextRef="#ctx0" brushRef="#br0">0 577 10248 0 0,'29'2'166'0'0,"16"5"1109"0"0,7 0-258 0 0,15-3 947 0 0,42-5-1964 0 0,-60 5-1589 0 0,-48-4-7764 0 0</inkml:trace>
  <inkml:trace contextRef="#ctx0" brushRef="#br0" timeOffset="1">387 1 10040 0 0,'1'0'0'0'0,"4"0"0"0"0,1 3 0 0 0,3 1 384 0 0,-3-2 8 0 0,-3 2-8 0 0,1 2 8 0 0,0 3-328 0 0,-1-3 8 0 0,-2 1 0 0 0,-1-1 0 0 0,0-6-8984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8.799"/>
    </inkml:context>
    <inkml:brush xml:id="br0">
      <inkml:brushProperty name="width" value="0.025" units="cm"/>
      <inkml:brushProperty name="height" value="0.025" units="cm"/>
      <inkml:brushProperty name="color" value="#004F8B"/>
    </inkml:brush>
  </inkml:definitions>
  <inkml:trace contextRef="#ctx0" brushRef="#br0">1 0 9144 0 0,'3'11'210'0'0,"-1"0"-1"0"0,0 1 1 0 0,0-1 0 0 0,-1 0 0 0 0,-1 1 0 0 0,1-1 0 0 0,-2 1 0 0 0,0-1-210 0 0,0 22 425 0 0,-2-12 50 0 0,2-18-390 0 0,1-1-1 0 0,-1 1 1 0 0,1-1-1 0 0,-1 1 0 0 0,1-1 1 0 0,0 1-1 0 0,0-1 1 0 0,0 1-1 0 0,0-1 0 0 0,0 1 1 0 0,0-1-1 0 0,1 1 1 0 0,0-1-1 0 0,-1 1 0 0 0,1-1 1 0 0,0 0-1 0 0,1 2-84 0 0,2-7 1448 0 0,8-16-1283 0 0,-2 4-143 0 0,9-9 10 0 0,-11 16-16 0 0,-1-2 0 0 0,0 1 0 0 0,-1-1 0 0 0,1-1-16 0 0,-6 8-1 0 0,1 0-1 0 0,-1 0 1 0 0,1 1 0 0 0,0-1 0 0 0,0 0-1 0 0,0 1 1 0 0,0-1 0 0 0,0 1 0 0 0,1-1 0 0 0,-1 1-1 0 0,1 0 1 0 0,0 0 0 0 0,1-1 1 0 0,6-5-105 0 0,-9 8 84 0 0,-1-1-1 0 0,1 1 1 0 0,-1 0-1 0 0,1-1 0 0 0,-1 1 1 0 0,1 0-1 0 0,0-1 0 0 0,-1 1 1 0 0,1 0-1 0 0,-1 0 1 0 0,1-1-1 0 0,0 1 0 0 0,-1 0 1 0 0,1 0-1 0 0,-1 0 0 0 0,1 0 1 0 0,0 0-1 0 0,-1 0 0 0 0,1 0 1 0 0,0 0-1 0 0,-1 0 1 0 0,1 0-1 0 0,-1 0 0 0 0,1 0 1 0 0,0 1-1 0 0,-1-1 0 0 0,1 0 1 0 0,-1 0-1 0 0,1 1 1 0 0,0-1 21 0 0,22-6-1551 0 0,-22 6 1559 0 0,-1 0 8 0 0,0 0 7 0 0,-6 16 159 0 0,-8 25 0 0 0,10-34-144 0 0,1 0-1 0 0,1 1 0 0 0,-1 0 0 0 0,1-1 0 0 0,0 5-37 0 0,1-4 31 0 0,1-5-10 0 0,0 0 1 0 0,-1 0-1 0 0,1 0 0 0 0,-1 0 1 0 0,0 0-1 0 0,0 0 0 0 0,0 0 1 0 0,0 0-1 0 0,-1 0-21 0 0,2-2 3 0 0,0-1 0 0 0,-1 1 0 0 0,1-1 0 0 0,0 0 0 0 0,0 1 0 0 0,-1-1 0 0 0,1 1 0 0 0,0-1 0 0 0,0 1 0 0 0,0-1 0 0 0,0 1 0 0 0,0-1 0 0 0,0 1 0 0 0,-1-1 0 0 0,1 1 0 0 0,0-1 0 0 0,0 1 0 0 0,0-1 0 0 0,1 1 0 0 0,-1-1 0 0 0,0 1 0 0 0,0-1 0 0 0,0 1 0 0 0,0-1 0 0 0,0 1 0 0 0,0-1 0 0 0,1 0 0 0 0,-1 1 0 0 0,0-1 0 0 0,1 1-3 0 0,1 7 305 0 0,0-11-282 0 0,-1 1 0 0 0,0-1 0 0 0,1 1 0 0 0,-1-1 0 0 0,1 1 0 0 0,0 0 0 0 0,0-1 1 0 0,0 1-1 0 0,0 0-23 0 0,3-4 26 0 0,-1 1 5 0 0,-3 2-8 0 0,0 1 1 0 0,0 0-1 0 0,1 0 0 0 0,-1 0 0 0 0,1 1 1 0 0,-1-1-1 0 0,1 0 0 0 0,-1 1 0 0 0,1-1 1 0 0,0 1-1 0 0,0-1 0 0 0,0 1 1 0 0,0 0-24 0 0,-2 3 23 0 0,1 1 0 0 0,-1 0 0 0 0,0-1 0 0 0,0 1 0 0 0,0 0 0 0 0,0-1 0 0 0,-1 1 0 0 0,1 0 0 0 0,-1 0-23 0 0,0 4 9 0 0,-3 96 31 0 0,2-67 232 0 0,3 33-272 0 0,0-21 273 0 0,-1-47-256 0 0,-1 1 1 0 0,1-1-1 0 0,0 0 0 0 0,0 0 1 0 0,0 0-1 0 0,0 0 1 0 0,0 0-1 0 0,0 0 0 0 0,1 0 1 0 0,-1 0-1 0 0,0 0 0 0 0,0 0 1 0 0,1 0-1 0 0,-1 0 1 0 0,1 0-1 0 0,-1 0 0 0 0,1 0 1 0 0,-1 0-1 0 0,1 0 1 0 0,-1-1-1 0 0,1 1 0 0 0,0 0 1 0 0,0 0-1 0 0,-1-1 1 0 0,1 1-1 0 0,0 0 0 0 0,0-1 1 0 0,0 1-1 0 0,0-1 0 0 0,0 1 1 0 0,0-1-1 0 0,0 1 1 0 0,0-1-18 0 0,2 1 47 0 0,-1-2-1 0 0,1 1 1 0 0,-1 0 0 0 0,1 0 0 0 0,-1-1 0 0 0,1 1 0 0 0,-1-1 0 0 0,1 0 0 0 0,-1 0 0 0 0,0 0 0 0 0,0 0 0 0 0,1 0 0 0 0,0-1-47 0 0,2-2 51 0 0,1-1 0 0 0,-1 1 0 0 0,-1-1 0 0 0,1 0 1 0 0,-1 0-1 0 0,0-1 0 0 0,0 1 0 0 0,0-1 0 0 0,-1 0 0 0 0,0 0 1 0 0,3-6-52 0 0,5-10 90 0 0,-9 18-186 0 0,4-4-93 0 0,-1-1 0 0 0,0 0 1 0 0,-1 0-1 0 0,0 0 0 0 0,-1-1 0 0 0,1 1 0 0 0,-2-1 0 0 0,1 0 0 0 0,-1-1 189 0 0,-2 9-10850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9.166"/>
    </inkml:context>
    <inkml:brush xml:id="br0">
      <inkml:brushProperty name="width" value="0.025" units="cm"/>
      <inkml:brushProperty name="height" value="0.025" units="cm"/>
      <inkml:brushProperty name="color" value="#004F8B"/>
    </inkml:brush>
  </inkml:definitions>
  <inkml:trace contextRef="#ctx0" brushRef="#br0">64 1 9440 0 0,'0'22'430'0'0,"0"0"0"0"0,-2 0 1 0 0,-1 0-1 0 0,0 0 1 0 0,-3 6-431 0 0,-3 9 415 0 0,5-19-222 0 0,0 0 1 0 0,-1-1-1 0 0,-1 0 1 0 0,-6 12-194 0 0,11-27-166 0 0,-1 1 0 0 0,1 0-1 0 0,0 0 1 0 0,0 0 0 0 0,0 1 0 0 0,0-1-1 0 0,0 0 1 0 0,1 0 0 0 0,-1 0 166 0 0,1-3-8069 0 0</inkml:trace>
  <inkml:trace contextRef="#ctx0" brushRef="#br0" timeOffset="1">57 80 6632 0 0,'25'16'352'0'0,"-14"-10"59"0"0,0 1-1 0 0,-1 0 1 0 0,0 0 0 0 0,-1 2 0 0 0,4 3-411 0 0,-7-7 170 0 0,-1 0 0 0 0,1-1 0 0 0,0 0 0 0 0,0 0 0 0 0,0 0 0 0 0,1-1-1 0 0,-1 0 1 0 0,1 0 0 0 0,0-1 0 0 0,0 0 0 0 0,0 0 0 0 0,0 0 0 0 0,0-1-1 0 0,6 0-169 0 0,21 6 358 0 0,-27-6-309 0 0,0 0-1 0 0,0 0 1 0 0,0 0-1 0 0,1-1 1 0 0,-1 0-1 0 0,0-1 1 0 0,0 0-1 0 0,1 0 1 0 0,-1 0-1 0 0,0-1 1 0 0,0 0 0 0 0,-1-1-1 0 0,1 1 1 0 0,0-1-1 0 0,-1 0 1 0 0,1-1-1 0 0,-1 0 1 0 0,1-1-49 0 0,12-7-1531 0 0,-15 9-6410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9.527"/>
    </inkml:context>
    <inkml:brush xml:id="br0">
      <inkml:brushProperty name="width" value="0.025" units="cm"/>
      <inkml:brushProperty name="height" value="0.025" units="cm"/>
      <inkml:brushProperty name="color" value="#004F8B"/>
    </inkml:brush>
  </inkml:definitions>
  <inkml:trace contextRef="#ctx0" brushRef="#br0">0 24 8936 0 0,'5'0'0'0'0,"5"0"0"0"0,16-2 0 0 0,0 2 528 0 0,0 0 8 0 0,3-2-8 0 0,-5-5 0 0 0,-5 3-176 0 0,-6 2 8 0 0,0 0 0 0 0,-5 0-8 0 0,-1 0-248 0 0,-3 2-8 0 0,0 0 8 0 0,-1 0 0 0 0,-3 0-9776 0 0</inkml:trace>
  <inkml:trace contextRef="#ctx0" brushRef="#br0" timeOffset="1">92 112 7936 0 0,'0'44'433'0'0,"1"-7"658"0"0,-2 1 1 0 0,-2 4-1092 0 0,-12 167 1278 0 0,8-151-1026 0 0,0-3 411 0 0,0 51-663 0 0,7-104-60 0 0,0-1 1 0 0,0 0-1 0 0,0 0 0 0 0,0 0 0 0 0,1 0 1 0 0,-1 0-1 0 0,0 0 0 0 0,1 1 1 0 0,-1-1-1 0 0,0 0 0 0 0,1 0 0 0 0,-1 0 1 0 0,1 0-1 0 0,0 0 0 0 0,-1 0 1 0 0,1 0-1 0 0,0-1 0 0 0,0 1 0 0 0,-1 0 1 0 0,1 0-1 0 0,0 0 0 0 0,0-1 1 0 0,0 1 59 0 0,0-1-8124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39.910"/>
    </inkml:context>
    <inkml:brush xml:id="br0">
      <inkml:brushProperty name="width" value="0.025" units="cm"/>
      <inkml:brushProperty name="height" value="0.025" units="cm"/>
      <inkml:brushProperty name="color" value="#004F8B"/>
    </inkml:brush>
  </inkml:definitions>
  <inkml:trace contextRef="#ctx0" brushRef="#br0">1 18 9648 0 0,'0'-2'38'0'0,"1"1"-1"0"0,0 0 1 0 0,0 0 0 0 0,0 0 0 0 0,0 0 0 0 0,0 0 0 0 0,0 0-1 0 0,0 0 1 0 0,0 0 0 0 0,1 0 0 0 0,-1 0 0 0 0,0 1 0 0 0,0-1-1 0 0,1 0 1 0 0,-1 1 0 0 0,1-1 0 0 0,-1 1 0 0 0,0 0 0 0 0,1-1-1 0 0,-1 1 1 0 0,1 0 0 0 0,-1 0 0 0 0,1 0 0 0 0,-1 0 0 0 0,1 0-1 0 0,-1 0 1 0 0,1 0 0 0 0,-1 0 0 0 0,0 1 0 0 0,1-1 0 0 0,-1 1-1 0 0,1-1 1 0 0,-1 1 0 0 0,0-1 0 0 0,1 1 0 0 0,-1 0 0 0 0,0 0-38 0 0,18 10 1131 0 0,-17-11-1037 0 0,0 1 0 0 0,0 0 0 0 0,0 0 0 0 0,-1 1 0 0 0,1-1 0 0 0,0 0 0 0 0,0 0 0 0 0,0 1 0 0 0,-1-1 0 0 0,1 1 0 0 0,-1 0-94 0 0,9 13 202 0 0,-1 1 1 0 0,0 1-1 0 0,-2-1 0 0 0,1 2 0 0 0,-2-1 1 0 0,-1 0-1 0 0,0 1 0 0 0,2 18-202 0 0,1 0 761 0 0,9 21-761 0 0,3 10 1455 0 0,4 30-1455 0 0,-18-62 348 0 0,-6-28-198 0 0,1 1-1 0 0,0 0 1 0 0,1-1-1 0 0,0 1 1 0 0,0-1-1 0 0,0 0 1 0 0,1 0-1 0 0,1 2-149 0 0,-4-9 12 0 0,0 0-1 0 0,0 0 0 0 0,0 0 0 0 0,-1 0 0 0 0,1 0 0 0 0,0 0 0 0 0,0 0 0 0 0,0 0 0 0 0,0 0 0 0 0,0 0 0 0 0,-1 0 0 0 0,1 0 0 0 0,0 0 0 0 0,0 0 1 0 0,0 0-1 0 0,0 0 0 0 0,0 0 0 0 0,0 0 0 0 0,0 0 0 0 0,0 1 0 0 0,-1-1 0 0 0,1 0 0 0 0,0 0 0 0 0,0 0 0 0 0,0 0 0 0 0,0 0 0 0 0,0 0 1 0 0,0 0-1 0 0,0 0 0 0 0,0 1 0 0 0,0-1 0 0 0,0 0 0 0 0,0 0 0 0 0,0 0 0 0 0,0 0 0 0 0,0 0 0 0 0,0 0 0 0 0,0 1 0 0 0,0-1 0 0 0,0 0 1 0 0,0 0-1 0 0,0 0 0 0 0,0 0 0 0 0,0 0 0 0 0,0 1 0 0 0,0-1 0 0 0,0 0 0 0 0,0 0 0 0 0,0 0 0 0 0,0 0 0 0 0,0 0 0 0 0,0 0 0 0 0,0 0 1 0 0,0 1-1 0 0,0-1 0 0 0,0 0 0 0 0,1 0 0 0 0,-1 0 0 0 0,0 0 0 0 0,0 0 0 0 0,0 0 0 0 0,0 0 0 0 0,0 0 0 0 0,0 0 0 0 0,0 0 0 0 0,1 0 1 0 0,-1 1-1 0 0,0-1 0 0 0,0 0-11 0 0,-3-2-2175 0 0,2 2-10102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40.358"/>
    </inkml:context>
    <inkml:brush xml:id="br0">
      <inkml:brushProperty name="width" value="0.025" units="cm"/>
      <inkml:brushProperty name="height" value="0.025" units="cm"/>
      <inkml:brushProperty name="color" value="#004F8B"/>
    </inkml:brush>
  </inkml:definitions>
  <inkml:trace contextRef="#ctx0" brushRef="#br0">0 121 11152 0 0,'35'0'550'0'0,"-23"-1"-300"0"0,1 0-1 0 0,-1 1 0 0 0,1 1 1 0 0,-1 0-1 0 0,1 0 0 0 0,-1 2 1 0 0,0-1-1 0 0,5 3-249 0 0,-7-1 111 0 0,-4-2-95 0 0,0 0 1 0 0,0 1 0 0 0,0 0 0 0 0,-1 0 0 0 0,1 0 0 0 0,1 2-17 0 0,-5-4-11 0 0,-1 0 0 0 0,0 1 1 0 0,0-1-1 0 0,1 0 0 0 0,-1 1 1 0 0,0-1-1 0 0,0 0 0 0 0,0 1 1 0 0,-1-1-1 0 0,1 1 0 0 0,0 0 1 0 0,0-1-1 0 0,-1 1 0 0 0,1 0 1 0 0,-1-1-1 0 0,0 1 1 0 0,1 0-1 0 0,-1-1 0 0 0,0 1 1 0 0,0 0-1 0 0,0 0 0 0 0,0-1 1 0 0,0 1-1 0 0,-1 0 0 0 0,1 0 1 0 0,-1 0 10 0 0,-2 10-14 0 0,-1 0 0 0 0,0-1 0 0 0,-1 0 0 0 0,-1 0 0 0 0,0 0 0 0 0,-2 3 14 0 0,-46 61 157 0 0,52-73-145 0 0,0 0 1 0 0,0 0-1 0 0,0 0 1 0 0,0 0-1 0 0,0 0 1 0 0,0-1-1 0 0,0 1 0 0 0,-1-1 1 0 0,1 0-1 0 0,-1 1 1 0 0,1-1-1 0 0,-1 0-12 0 0,3-1 4 0 0,1 0 0 0 0,-1 1 0 0 0,0-1 0 0 0,1 0 0 0 0,-1 1 0 0 0,0-1 0 0 0,1 0 0 0 0,-1 0 0 0 0,0 0 0 0 0,1 1 0 0 0,-1-1 0 0 0,1 0 0 0 0,-1 0 0 0 0,0 0-1 0 0,1 0 1 0 0,-1 0 0 0 0,1 0 0 0 0,-1 0 0 0 0,0 0 0 0 0,1 0 0 0 0,-1 0 0 0 0,1 0 0 0 0,-1 0 0 0 0,1 0 0 0 0,-1 0 0 0 0,1 0-4 0 0,7-5-17 0 0,1 0 0 0 0,-1 0 0 0 0,0 0 0 0 0,0-1 0 0 0,5-6 17 0 0,-5 6-53 0 0,-1 0 0 0 0,1 0 0 0 0,-1 1 0 0 0,1 0 1 0 0,9-4 52 0 0,-16 9-6 0 0,-1 0 1 0 0,1 0-1 0 0,0-1 1 0 0,-1 1 0 0 0,1 0-1 0 0,0 0 1 0 0,0 0 0 0 0,0-1-1 0 0,-1 1 1 0 0,1 0 0 0 0,0 0-1 0 0,0 0 1 0 0,-1 0-1 0 0,1 1 1 0 0,0-1 0 0 0,0 0-1 0 0,-1 0 1 0 0,1 0 0 0 0,0 1-1 0 0,0-1 1 0 0,-1 0 0 0 0,1 1-1 0 0,0-1 1 0 0,-1 0-1 0 0,1 1 1 0 0,0-1 0 0 0,-1 1 5 0 0,1 0-3 0 0,1 1 1 0 0,-1-1-1 0 0,0 1 1 0 0,0-1-1 0 0,0 1 1 0 0,-1-1 0 0 0,1 1-1 0 0,0 0 1 0 0,0 0-1 0 0,-1-1 1 0 0,1 3 2 0 0,0 3 3 0 0,1 1 0 0 0,-2 0-1 0 0,1-1 1 0 0,-1 1 0 0 0,0 1-3 0 0,0 9 19 0 0,1 1 0 0 0,1-1-1 0 0,2 7-18 0 0,1-8 530 0 0,-5-16-512 0 0,1-1 1 0 0,-1 0-1 0 0,0 0 1 0 0,1 0-1 0 0,-1 0 1 0 0,1 0-1 0 0,-1 0 1 0 0,1 0-1 0 0,-1 0 1 0 0,1 0-1 0 0,-1 0 1 0 0,0-1-1 0 0,1 1 1 0 0,-1 0-1 0 0,1 0 1 0 0,-1 0-1 0 0,0 0 1 0 0,1-1-1 0 0,-1 1 0 0 0,0 0 1 0 0,1 0-1 0 0,-1-1 1 0 0,0 1-1 0 0,1 0 1 0 0,-1-1-1 0 0,0 1 1 0 0,1 0-1 0 0,-1-1 1 0 0,0 1-1 0 0,0-1 1 0 0,0 1-1 0 0,1 0 1 0 0,-1-1-1 0 0,0 1 1 0 0,0-1-1 0 0,0 1 1 0 0,0-1-19 0 0,22-38 326 0 0,-7 8-150 0 0,51-106 327 0 0,-60 126-471 0 0,-1 0 1 0 0,0 0 0 0 0,-1-1-1 0 0,2-9-32 0 0,-3 10 8 0 0,1 0 0 0 0,0 0 0 0 0,0 1 0 0 0,1-1 1 0 0,3-3-9 0 0,8-19 12 0 0,-14 28-15 0 0,0-1 0 0 0,0 1 0 0 0,1 0 1 0 0,-1 0-1 0 0,1 0 0 0 0,0 0 0 0 0,1 1 0 0 0,-1-1 0 0 0,1 1 1 0 0,0 0-1 0 0,1 0 3 0 0,34-28-172 0 0,-38 31 159 0 0,0 1-1 0 0,0 0 1 0 0,0-1 0 0 0,0 1 0 0 0,0 0-1 0 0,0 0 1 0 0,0 0 0 0 0,0 0 0 0 0,1 0-1 0 0,-1 0 1 0 0,0 0 0 0 0,0 0 0 0 0,0 1-1 0 0,0-1 1 0 0,0 0 0 0 0,0 1 0 0 0,0-1 0 0 0,0 0-1 0 0,0 1 1 0 0,0-1 0 0 0,0 1 0 0 0,-1 0-1 0 0,1-1 1 0 0,0 1 0 0 0,0 0 0 0 0,0-1-1 0 0,-1 1 1 0 0,1 0 0 0 0,0 0 0 0 0,-1 0-1 0 0,1 0 1 0 0,0-1 0 0 0,-1 1 13 0 0,21 30-67 0 0,-6-5 54 0 0,-7-13 53 0 0,-1 0-1 0 0,0 0 1 0 0,-1 0-1 0 0,4 13-39 0 0,1 13 436 0 0,2-1-1 0 0,2 0 1 0 0,7 11-436 0 0,-21-46-57 0 0,0-1 0 0 0,1 0 1 0 0,-1 0-1 0 0,0 0 0 0 0,1 0 0 0 0,0 0 1 0 0,-1 0-1 0 0,1 0 0 0 0,0 0 0 0 0,0 0 1 0 0,0-1-1 0 0,0 1 0 0 0,0-1 0 0 0,1 0 1 0 0,-1 1-1 0 0,0-1 0 0 0,1 0 1 0 0,0 0 56 0 0,-3-1-11168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40.735"/>
    </inkml:context>
    <inkml:brush xml:id="br0">
      <inkml:brushProperty name="width" value="0.025" units="cm"/>
      <inkml:brushProperty name="height" value="0.025" units="cm"/>
      <inkml:brushProperty name="color" value="#004F8B"/>
    </inkml:brush>
  </inkml:definitions>
  <inkml:trace contextRef="#ctx0" brushRef="#br0">100 149 10248 0 0,'32'-1'696'0'0,"10"1"1158"0"0,-33 0-1483 0 0,0 0-1 0 0,0 1 1 0 0,0 0-1 0 0,0 1 1 0 0,0-1-1 0 0,0 2 1 0 0,1 0-371 0 0,7 3 477 0 0,-14-6-407 0 0,0 1 0 0 0,0-1 1 0 0,0 1-1 0 0,0 0 1 0 0,-1 0-1 0 0,1 1 0 0 0,0-1 1 0 0,-1 1-1 0 0,1-1 1 0 0,-1 1-1 0 0,0 0 0 0 0,1-1 1 0 0,-1 1-1 0 0,0 1 1 0 0,0-1-1 0 0,0 0 1 0 0,0 0-1 0 0,0 1 0 0 0,-1-1 1 0 0,2 3-71 0 0,-1 0 40 0 0,0 1-1 0 0,0-1 1 0 0,0 1 0 0 0,0-1 0 0 0,-1 1-1 0 0,0 0 1 0 0,0 0 0 0 0,-1-1 0 0 0,1 1-1 0 0,-1 0 1 0 0,-1 0 0 0 0,1 0 0 0 0,-1 0-1 0 0,0-1 1 0 0,0 1 0 0 0,-2 5-40 0 0,-3 17 178 0 0,-2 1-1 0 0,-1-1 1 0 0,-5 10-178 0 0,12-35 15 0 0,1-1 0 0 0,-1 1 1 0 0,0-1-1 0 0,0 1 0 0 0,0-1 0 0 0,0 0 0 0 0,0 0 0 0 0,-1 1 0 0 0,1-2 1 0 0,-1 1-1 0 0,1 0 0 0 0,-1-1 0 0 0,0 1 0 0 0,1-1 0 0 0,-1 1 0 0 0,0-1 1 0 0,0 0-1 0 0,0-1 0 0 0,0 1 0 0 0,-1 0-15 0 0,-21 2-2353 0 0,22-3-9363 0 0</inkml:trace>
  <inkml:trace contextRef="#ctx0" brushRef="#br0" timeOffset="1">0 373 11152 0 0,'2'0'0'0'0,"3"0"0"0"0,0 0 0 0 0,1-4 296 0 0,-2 0 0 0 0,1 0 0 0 0,6-10 8 0 0,6-2-152 0 0,-2-2 8 0 0,0 6-8 0 0,1-12 8 0 0,6 5-320 0 0,0 4 8 0 0,-3 7-8 0 0,-12-10 8 0 0,1 3-136 0 0,1 4 8 0 0,-9 11-8552 0 0</inkml:trace>
  <inkml:trace contextRef="#ctx0" brushRef="#br0" timeOffset="2">143 1 6728 0 0,'-5'6'265'0'0,"0"11"176"0"0,4-13-330 0 0,-6 29 1174 0 0,-1 22-1285 0 0,5-29 443 0 0,-1 0-1 0 0,-1 0 0 0 0,-4 7-442 0 0,3-15 203 0 0,2 0-1 0 0,0 0 1 0 0,1 1 0 0 0,1-1-1 0 0,0 1 1 0 0,2-1 0 0 0,1 17-203 0 0,-1-32 38 0 0,1-1 1 0 0,0 1 0 0 0,0 0-1 0 0,0 0 1 0 0,0-1 0 0 0,0 1-1 0 0,1-1 1 0 0,-1 1 0 0 0,1-1 0 0 0,0 1-1 0 0,1 1-38 0 0,-2-4 26 0 0,-1 1-1 0 0,1 0 1 0 0,-1-1-1 0 0,1 1 1 0 0,-1-1 0 0 0,1 1-1 0 0,-1 0 1 0 0,1-1-1 0 0,-1 1 1 0 0,1-1-1 0 0,0 0 1 0 0,-1 1 0 0 0,1-1-1 0 0,0 1 1 0 0,-1-1-1 0 0,1 0 1 0 0,0 0-1 0 0,0 1 1 0 0,-1-1 0 0 0,1 0-1 0 0,0 0 1 0 0,0 0-1 0 0,-1 0 1 0 0,1 0-1 0 0,0 0 1 0 0,0 0-1 0 0,-1 0 1 0 0,1 0 0 0 0,0 0-1 0 0,0 0 1 0 0,-1-1-1 0 0,1 1 1 0 0,0 0-1 0 0,0 0 1 0 0,-1-1 0 0 0,1 1-1 0 0,0-1 1 0 0,-1 1-1 0 0,1 0 1 0 0,-1-1-1 0 0,1 1 1 0 0,0-1-1 0 0,-1 1 1 0 0,1-1 0 0 0,0 0-26 0 0,18-29 612 0 0,-1 0 0 0 0,5-12-612 0 0,-7 12 300 0 0,1 0 1 0 0,19-24-301 0 0,25-32-1495 0 0,-56 78-8131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07.636"/>
    </inkml:context>
    <inkml:brush xml:id="br0">
      <inkml:brushProperty name="width" value="0.025" units="cm"/>
      <inkml:brushProperty name="height" value="0.025" units="cm"/>
      <inkml:brushProperty name="color" value="#004F8B"/>
    </inkml:brush>
  </inkml:definitions>
  <inkml:trace contextRef="#ctx0" brushRef="#br0">1 333 4616 0 0,'0'0'527'0'0,"0"0"-6"0"0,0 0 0 0 0,0 0 0 0 0,0 0-19 0 0,0 0-5 0 0,0 0 6 0 0,0 0-82 0 0,0 0-330 0 0,0 0-82 0 0,0 0 28 0 0,0 0 93 0 0,0 0 22 0 0,4-2 0 0 0,3 0-105 0 0,2-1 9 0 0,0 0 0 0 0,1 1 0 0 0,-1 0 1 0 0,1 0-1 0 0,-1 1 0 0 0,1 0 0 0 0,-1 1 1 0 0,1 0-1 0 0,0 1 0 0 0,6 0-56 0 0,-3 2 163 0 0,1-1 0 0 0,-1-1 0 0 0,1 0 0 0 0,0-1 0 0 0,-1 0 0 0 0,6-2-163 0 0,20 0 446 0 0,17-6 313 0 0,17 5 337 0 0,-57 4-998 0 0,-1-1 1 0 0,1-1-1 0 0,0-1 1 0 0,-1 0-1 0 0,0-1 0 0 0,3-1-98 0 0,-4-2 78 0 0,-1 0-1 0 0,1-1 1 0 0,-1 0-1 0 0,-1-1 1 0 0,1 0 0 0 0,3-5-78 0 0,-13 12 39 0 0,0 0 0 0 0,0-1 1 0 0,0 1-1 0 0,0 0 0 0 0,0 0 1 0 0,1 1-1 0 0,-1-1 0 0 0,0 1 1 0 0,0 0-1 0 0,1 0 0 0 0,1 0-39 0 0,18-3 16 0 0,49-5 193 0 0,-47 5 55 0 0,-20 2-209 0 0,-1 1 0 0 0,1 0 1 0 0,0-1-1 0 0,0 0 1 0 0,-1 0-1 0 0,1-1 0 0 0,-1 1 1 0 0,1-1-1 0 0,-1 0 1 0 0,0 0-1 0 0,0 0 0 0 0,0-1 1 0 0,0 1-1 0 0,0-1 1 0 0,1-1-56 0 0,-3 2 64 0 0,0-1 0 0 0,1 1 0 0 0,-1 0 1 0 0,1 0-1 0 0,-1 0 0 0 0,1 0 0 0 0,0 0 1 0 0,0 1-1 0 0,0-1 0 0 0,0 1 0 0 0,0 0 1 0 0,0 0-1 0 0,0 0 0 0 0,1 0 0 0 0,-1 1 1 0 0,0-1-1 0 0,0 1 0 0 0,1 0 0 0 0,-1 0 1 0 0,0 0-1 0 0,3 0-64 0 0,7-1 149 0 0,1 0 0 0 0,-1-1-1 0 0,0 0 1 0 0,8-3-149 0 0,-18 4 2 0 0,1 0 2 0 0,1 0 0 0 0,-1 0 1 0 0,0 0 0 0 0,1 0-1 0 0,-1-1 1 0 0,0 1-1 0 0,0-1 1 0 0,0 0 0 0 0,0-1-1 0 0,0 1-4 0 0,3-3 31 0 0,1 1 0 0 0,0 0-1 0 0,-1 0 1 0 0,1 1 0 0 0,1 0-1 0 0,-1 0 1 0 0,0 1 0 0 0,1 0-1 0 0,-1 0 1 0 0,1 1 0 0 0,0 1-1 0 0,-1-1 1 0 0,1 1 0 0 0,6 1-31 0 0,1 3 51 0 0,9-1 34 0 0,-10-5-56 0 0,4 1-24 0 0,0-1 0 0 0,-1-2 0 0 0,1 0-5 0 0,8-4-384 0 0,0-1-1 0 0,0-2 385 0 0,-17 7-189 0 0,6-1-78 0 0,-12 4 240 0 0,0 0 0 0 0,0-1 0 0 0,-1 1 0 0 0,1-1 0 0 0,-1 1-1 0 0,1-1 1 0 0,-1 0 0 0 0,1 0 0 0 0,-1-1 0 0 0,0 1 0 0 0,1-1 27 0 0,15-15 1 0 0,-17 16 73 0 0,1 0 0 0 0,0-1-1 0 0,-1 1 1 0 0,1 1-1 0 0,0-1 1 0 0,0 0 0 0 0,0 1-1 0 0,1-1 1 0 0,-1 1-1 0 0,2 0-73 0 0,-5 1 31 0 0,0 0 60 0 0,0 0 18 0 0,0 0-1 0 0,0 0-1 0 0,0 0-42 0 0,0 0-14 0 0,0 0 3 0 0,0 0 5 0 0,0 0 12 0 0,0 0 6 0 0,0 0-2 0 0,0 0-5 0 0,0 0-27 0 0,0 0 0 0 0,-8-3 445 0 0,4 3-2874 0 0,4 0-9665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41.158"/>
    </inkml:context>
    <inkml:brush xml:id="br0">
      <inkml:brushProperty name="width" value="0.025" units="cm"/>
      <inkml:brushProperty name="height" value="0.025" units="cm"/>
      <inkml:brushProperty name="color" value="#004F8B"/>
    </inkml:brush>
  </inkml:definitions>
  <inkml:trace contextRef="#ctx0" brushRef="#br0">0 1 9240 0 0,'0'0'0'0'0,"0"0"0"0"0,0 38 0 0 0,3-2 416 0 0,1-4 8 0 0,0-8-8 0 0,-1-5 8 0 0,-2-1-64 0 0,2-6 8 0 0,1-1-8 0 0,-1-3 8 0 0,-2-1-208 0 0,2 0 16 0 0,1-6-16 0 0,-1 2 8 0 0,-3-3-9952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41.582"/>
    </inkml:context>
    <inkml:brush xml:id="br0">
      <inkml:brushProperty name="width" value="0.025" units="cm"/>
      <inkml:brushProperty name="height" value="0.025" units="cm"/>
      <inkml:brushProperty name="color" value="#004F8B"/>
    </inkml:brush>
  </inkml:definitions>
  <inkml:trace contextRef="#ctx0" brushRef="#br0">1 3 8536 0 0,'20'-1'48'0'0,"-16"0"17"0"0,1 1 0 0 0,-1 0 1 0 0,1 0-1 0 0,-1 0 0 0 0,1 1 1 0 0,-1 0-1 0 0,5 1-65 0 0,31 6 739 0 0,-29-6-428 0 0,0 0 0 0 0,0 1-1 0 0,7 3-310 0 0,-14-5 99 0 0,0 1-1 0 0,-1 0 0 0 0,1 0 0 0 0,-1 0 0 0 0,1 0 0 0 0,-1 1 1 0 0,0-1-1 0 0,0 1 0 0 0,0 0 0 0 0,0 0 0 0 0,-1 0 0 0 0,1 1-98 0 0,1 2 93 0 0,-1-1 0 0 0,0 1 0 0 0,0 0 0 0 0,-1 0 0 0 0,0 0 0 0 0,0 0 0 0 0,0 0 0 0 0,-1 1 0 0 0,1-1 0 0 0,-2 0 0 0 0,1 1 0 0 0,-1-1 0 0 0,0 1 0 0 0,0-1 0 0 0,-1 1 0 0 0,0 1-93 0 0,-2 9 141 0 0,0 0 0 0 0,-2 0 0 0 0,0 0-1 0 0,-1 0 1 0 0,-3 6-141 0 0,2-10 108 0 0,0 0-1 0 0,-1 0 0 0 0,0-1 1 0 0,-1 0-1 0 0,0-1 0 0 0,-1 0 1 0 0,-2 1-108 0 0,5-4 66 0 0,-7 0 560 0 0,12-7-78 0 0,11-1-360 0 0,118-7 244 0 0,-122 7-352 0 0,40 3 232 0 0,-42-3-296 0 0,0 1-1 0 0,0-1 1 0 0,0 1-1 0 0,0 0 1 0 0,0 0-1 0 0,0 0 1 0 0,-1 0-1 0 0,1 1 1 0 0,0-1-1 0 0,-1 1 1 0 0,1 0-1 0 0,-1-1 0 0 0,1 2-15 0 0,-2-2 8 0 0,0 1-1 0 0,0-1 0 0 0,0 1 0 0 0,0-1 0 0 0,0 1 0 0 0,0 0 0 0 0,-1-1 0 0 0,1 1 0 0 0,-1 0 0 0 0,1-1 0 0 0,-1 1 0 0 0,1 0 0 0 0,-1 0 0 0 0,0 0 0 0 0,0-1 0 0 0,0 1 0 0 0,0 0 0 0 0,0 0 0 0 0,-1 0 0 0 0,1-1 0 0 0,0 1 0 0 0,-1 0 0 0 0,1 0 1 0 0,-1-1-1 0 0,0 1 0 0 0,0 0-7 0 0,-3 9 9 0 0,-2-1 0 0 0,1 0 1 0 0,-1-1-1 0 0,-1 1-9 0 0,-5 9 13 0 0,9-13-6 0 0,-5 11 22 0 0,-2 0 0 0 0,0-1 0 0 0,-1 0 0 0 0,0 0 0 0 0,-1-1 1 0 0,-1-1-1 0 0,-1 0 0 0 0,-8 7-29 0 0,22-21 6 0 0,0 1 0 0 0,-1-1 0 0 0,1 0 0 0 0,-1 1 0 0 0,1-1 1 0 0,0 0-1 0 0,-1 1 0 0 0,1-1 0 0 0,-1 0 0 0 0,0 1 0 0 0,1-1 0 0 0,-1 0 0 0 0,1 0 1 0 0,-1 0-1 0 0,1 1 0 0 0,-1-1 0 0 0,1 0 0 0 0,-1 0 0 0 0,0 0 0 0 0,1 0 0 0 0,-1 0 1 0 0,1 0-1 0 0,-1 0 0 0 0,0 0 0 0 0,1-1 0 0 0,-1 1 0 0 0,1 0 0 0 0,-1 0 0 0 0,1 0 1 0 0,-1 0-1 0 0,1-1 0 0 0,-1 1 0 0 0,1 0 0 0 0,-1-1 0 0 0,1 1 0 0 0,-1 0 0 0 0,1-1 1 0 0,-1 1-1 0 0,1-1 0 0 0,0 1 0 0 0,-1 0 0 0 0,1-1 0 0 0,0 1 0 0 0,-1-1 0 0 0,1 1 1 0 0,0-1-1 0 0,-1 0 0 0 0,1 1 0 0 0,0-1 0 0 0,0 1 0 0 0,0-1 0 0 0,0 0-6 0 0,-5-30-2422 0 0,5 14-8771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4.354"/>
    </inkml:context>
    <inkml:brush xml:id="br0">
      <inkml:brushProperty name="width" value="0.025" units="cm"/>
      <inkml:brushProperty name="height" value="0.025" units="cm"/>
      <inkml:brushProperty name="color" value="#004F8B"/>
    </inkml:brush>
  </inkml:definitions>
  <inkml:trace contextRef="#ctx0" brushRef="#br0">1 543 7136 0 0,'2'3'6'0'0,"1"0"-1"0"0,-1 0 1 0 0,0 0 0 0 0,0 0-1 0 0,0 1 1 0 0,0-1 0 0 0,-1 1 0 0 0,1-1-1 0 0,-1 1 1 0 0,0 0 0 0 0,0-1 0 0 0,0 1-1 0 0,0 0 1 0 0,-1 0 0 0 0,0 0 0 0 0,1 0-6 0 0,3 25 37 0 0,-3-24 80 0 0,0-1-1 0 0,0 1 1 0 0,0 0-1 0 0,1 0 0 0 0,0-1 1 0 0,0 1-1 0 0,0-1 1 0 0,0 0-1 0 0,1 1 1 0 0,0-1-1 0 0,-1 0 1 0 0,2-1-1 0 0,-1 1 1 0 0,1 0-117 0 0,-3-3 44 0 0,-1-1 1 0 0,1 0 0 0 0,-1 0-1 0 0,1 0 1 0 0,-1 0 0 0 0,1 0-1 0 0,0 1 1 0 0,-1-1 0 0 0,1 0-1 0 0,0 0 1 0 0,-1-1 0 0 0,1 1-1 0 0,-1 0 1 0 0,1 0 0 0 0,0 0-1 0 0,-1 0 1 0 0,1 0 0 0 0,-1-1-1 0 0,1 1 1 0 0,-1 0 0 0 0,1-1-1 0 0,-1 1 1 0 0,1 0-1 0 0,-1-1 1 0 0,1 1 0 0 0,-1 0-1 0 0,1-1 1 0 0,-1 1 0 0 0,0-1-1 0 0,1 1 1 0 0,-1-1 0 0 0,1 0-45 0 0,11-17 651 0 0,19-81 1696 0 0,2-26-2347 0 0,-26 95 478 0 0,8-41 653 0 0,-15 71-1111 0 0,1 0 1 0 0,-1 0 0 0 0,0 0 0 0 0,0-1-1 0 0,1 1 1 0 0,-1 0 0 0 0,0 0 0 0 0,0 0 0 0 0,1 0-1 0 0,-1 0 1 0 0,0 0 0 0 0,1 0 0 0 0,-1 0-1 0 0,0 0 1 0 0,0 0 0 0 0,1 0 0 0 0,-1 0 0 0 0,0 0-1 0 0,1 0 1 0 0,-1 0 0 0 0,0 0 0 0 0,0 0-1 0 0,1 0 1 0 0,-1 0 0 0 0,0 0 0 0 0,1 0 0 0 0,-1 0-1 0 0,0 1 1 0 0,0-1 0 0 0,1 0 0 0 0,-1 0 0 0 0,0 0-1 0 0,0 0 1 0 0,0 1 0 0 0,1-1 0 0 0,-1 0-1 0 0,0 0 1 0 0,0 1 0 0 0,0-1 0 0 0,0 0 0 0 0,1 0-1 0 0,-1 1 1 0 0,0-1 0 0 0,0 0 0 0 0,0 0-1 0 0,0 1-20 0 0,11 16 896 0 0,-2 16-541 0 0,10 34-23 0 0,-17-62-279 0 0,-1-1 0 0 0,1 1 0 0 0,0-1 0 0 0,1 0 0 0 0,-1 0 0 0 0,1 0 0 0 0,0-1 0 0 0,0 1 0 0 0,0 0 0 0 0,0-1 0 0 0,1 0 0 0 0,2 2-53 0 0,-5-4 10 0 0,0-1-1 0 0,0 1 1 0 0,0-1-1 0 0,0 0 1 0 0,0 1 0 0 0,0-1-1 0 0,0 0 1 0 0,0 0-1 0 0,0 0 1 0 0,0 0 0 0 0,0 0-1 0 0,0 0 1 0 0,0 0-1 0 0,0 0 1 0 0,0 0 0 0 0,0 0-1 0 0,0-1 1 0 0,0 1-1 0 0,0 0 1 0 0,0-1 0 0 0,-1 1-1 0 0,1-1 1 0 0,0 1-1 0 0,0-1 1 0 0,0 1 0 0 0,0-1-1 0 0,-1 0 1 0 0,1 1-1 0 0,0-1 1 0 0,0 0 0 0 0,-1 0-1 0 0,1 1 1 0 0,-1-1-1 0 0,1 0 1 0 0,-1 0 0 0 0,1 0-1 0 0,-1 0 1 0 0,1 0-1 0 0,-1-1-9 0 0,5-6 17 0 0,-1 0 0 0 0,-1 0-1 0 0,0 0 1 0 0,1-2-17 0 0,-3 5-2 0 0,8-23-2318 0 0,-4 3-9273 0 0</inkml:trace>
  <inkml:trace contextRef="#ctx0" brushRef="#br0" timeOffset="1">262 1 11048 0 0,'2'1'120'0'0,"-1"0"1"0"0,1 0-1 0 0,-1 1 1 0 0,0-1-1 0 0,0 0 1 0 0,0 1-1 0 0,1-1 1 0 0,-1 1-1 0 0,-1 0 1 0 0,1-1-1 0 0,0 1 1 0 0,0 0-1 0 0,0-1 1 0 0,-1 2-121 0 0,10 31 2310 0 0,-9-29-2133 0 0,2 8 84 0 0,-1 0 0 0 0,-1-1 0 0 0,0 1 0 0 0,0 0 0 0 0,-2 0-1 0 0,0 11-260 0 0,-5 11 863 0 0,-7 27-863 0 0,0 4 389 0 0,5-17-92 0 0,-6 32 216 0 0,8-44-299 0 0,5-29-157 0 0,0-1 0 0 0,0 0 0 0 0,-1 1 1 0 0,0-1-1 0 0,0 0 0 0 0,-4 7-57 0 0,6-13-2408 0 0,0-1-9734 0 0</inkml:trace>
  <inkml:trace contextRef="#ctx0" brushRef="#br0" timeOffset="2">371 169 10248 0 0,'2'0'0'0'0,"2"0"0"0"0,9 3 0 0 0,2 1 776 0 0,-2-3-8 0 0,-4-1 8 0 0,8 3 0 0 0,-1 1-432 0 0,-7-1-8 0 0,1-3 8 0 0,-2 0 0 0 0,-4 0-344 0 0,-1 0 8 0 0,-2 1-8 0 0,2 3 8 0 0,-3-4-11056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41.930"/>
    </inkml:context>
    <inkml:brush xml:id="br0">
      <inkml:brushProperty name="width" value="0.025" units="cm"/>
      <inkml:brushProperty name="height" value="0.025" units="cm"/>
      <inkml:brushProperty name="color" value="#004F8B"/>
    </inkml:brush>
  </inkml:definitions>
  <inkml:trace contextRef="#ctx0" brushRef="#br0">0 187 11448 0 0,'3'0'0'0'0,"1"0"0"0"0,10 3 0 0 0,5 1 768 0 0,3-2-8 0 0,0-4 8 0 0,1-2 0 0 0,-1 1-352 0 0,-3 2 0 0 0,2-4 0 0 0,4-4 8 0 0,-6 3-400 0 0,-7 1 16 0 0,3 0-8 0 0,-1 2 8 0 0,-3 0-136 0 0,-4-1 8 0 0,-7 4-12024 0 0</inkml:trace>
  <inkml:trace contextRef="#ctx0" brushRef="#br0" timeOffset="1">368 1 12456 0 0,'1'9'177'0'0,"0"1"0"0"0,1-1 1 0 0,-1 1-1 0 0,2-1 1 0 0,0 4-178 0 0,8 34 889 0 0,-8 5 1666 0 0,-2 28-2555 0 0,-1-60 428 0 0,4 31 692 0 0,-4-51-1097 0 0,0 1 0 0 0,0-1 0 0 0,0 1 0 0 0,0-1 0 0 0,0 1-1 0 0,0-1 1 0 0,1 0 0 0 0,-1 1 0 0 0,0-1 0 0 0,0 0 0 0 0,0 1-1 0 0,1-1 1 0 0,-1 0 0 0 0,0 1 0 0 0,1-1 0 0 0,-1 0 0 0 0,0 1 0 0 0,1-1-1 0 0,-1 0 1 0 0,0 0 0 0 0,1 0 0 0 0,-1 1 0 0 0,0-1 0 0 0,1 0-1 0 0,-1 0 1 0 0,1 0-23 0 0,3 1-2203 0 0,-4-1-9739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42.361"/>
    </inkml:context>
    <inkml:brush xml:id="br0">
      <inkml:brushProperty name="width" value="0.025" units="cm"/>
      <inkml:brushProperty name="height" value="0.025" units="cm"/>
      <inkml:brushProperty name="color" value="#004F8B"/>
    </inkml:brush>
  </inkml:definitions>
  <inkml:trace contextRef="#ctx0" brushRef="#br0">0 74 11856 0 0,'21'-1'498'0'0,"-1"0"0"0"0,15-4-498 0 0,76-20 3489 0 0,-64 14-897 0 0,32-5-2592 0 0,21 5 148 0 0,-87 9-114 0 0,8 0 850 0 0,-21 32-98 0 0,-10 191-49 0 0,3-121-549 0 0,-3 0-71 0 0,-1 14 6 0 0,-8 74 69 0 0,17-103 1 0 0,6 42-193 0 0,-2-100-2781 0 0,-2-4-11189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4:42.762"/>
    </inkml:context>
    <inkml:brush xml:id="br0">
      <inkml:brushProperty name="width" value="0.025" units="cm"/>
      <inkml:brushProperty name="height" value="0.025" units="cm"/>
      <inkml:brushProperty name="color" value="#004F8B"/>
    </inkml:brush>
  </inkml:definitions>
  <inkml:trace contextRef="#ctx0" brushRef="#br0">9 0 14568 0 0,'0'0'0'0'0,"0"0"0"0"0,0 0 0 0 0,-5 29 728 0 0,1-25 8 0 0,4-4-12768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09.150"/>
    </inkml:context>
    <inkml:brush xml:id="br0">
      <inkml:brushProperty name="width" value="0.025" units="cm"/>
      <inkml:brushProperty name="height" value="0.025" units="cm"/>
      <inkml:brushProperty name="color" value="#004F8B"/>
    </inkml:brush>
  </inkml:definitions>
  <inkml:trace contextRef="#ctx0" brushRef="#br0">2 248 6224 0 0,'0'0'1009'0'0,"0"0"6"0"0,0 0-1 0 0,0-3-78 0 0,0-1-815 0 0,0 3-44 0 0,-1 1 0 0 0,1-1-1 0 0,0 0 1 0 0,0 0 0 0 0,0 1 0 0 0,0-1-1 0 0,0 0 1 0 0,0 0 0 0 0,0 0 0 0 0,0 1-1 0 0,0-1 1 0 0,0 0 0 0 0,0 0 0 0 0,1 1-1 0 0,-1-1 1 0 0,0 0 0 0 0,0 1 0 0 0,1-1-1 0 0,-1 0 1 0 0,1 0 0 0 0,-1 1 0 0 0,0-1-1 0 0,1 1 1 0 0,-1-1 0 0 0,1 0 0 0 0,0 1-1 0 0,-1-1 1 0 0,1 1 0 0 0,0-1-77 0 0,4-3-237 0 0,-4 4 219 0 0,-1 0-1 0 0,0-1 1 0 0,0 1 0 0 0,1 0 0 0 0,-1-1 0 0 0,0 1 0 0 0,1 0 0 0 0,-1 0 0 0 0,0-1-1 0 0,1 1 1 0 0,-1 0 0 0 0,0 0 0 0 0,1 0 0 0 0,-1 0 0 0 0,1-1 0 0 0,-1 1 0 0 0,0 0-1 0 0,1 0 1 0 0,-1 0 0 0 0,1 0 0 0 0,-1 0 0 0 0,0 0 0 0 0,1 0 0 0 0,-1 0 0 0 0,1 0-1 0 0,-1 0 1 0 0,0 0 18 0 0,18 1-361 0 0,-1 1 0 0 0,14 2 361 0 0,-18-1-94 0 0,0-2 1 0 0,0 1-1 0 0,1-2 0 0 0,-1 0 1 0 0,1 0 93 0 0,8-3-37 0 0,0-1 1 0 0,0-1-1 0 0,6-3 37 0 0,-6 1 14 0 0,0 2 1 0 0,1 0-1 0 0,5 1-14 0 0,8 2 434 0 0,24 3-434 0 0,-25-1 540 0 0,0 0-1 0 0,1-3-539 0 0,-26 2 156 0 0,0 0-1 0 0,0-1 0 0 0,-1 0 1 0 0,6-3-156 0 0,18-5 425 0 0,-28 8-313 0 0,1 2 1 0 0,-1-1-1 0 0,0 1 1 0 0,0-1-1 0 0,0 1 1 0 0,1 1-113 0 0,-1-1 24 0 0,-1 0 1 0 0,1 0-1 0 0,0 0 1 0 0,0-1 0 0 0,-1 1-1 0 0,1-1 1 0 0,-1 0-1 0 0,1-1 1 0 0,0 1-25 0 0,25-9 66 0 0,-22 8-39 0 0,0 0-1 0 0,0-1 0 0 0,0-1 1 0 0,4-1-27 0 0,3 1 20 0 0,-14 4-8 0 0,1-1 0 0 0,-1 1 0 0 0,1 0 0 0 0,-1-1 0 0 0,1 1 0 0 0,-1-1 0 0 0,1 1 0 0 0,-1-1 0 0 0,0 0 0 0 0,1 1 0 0 0,-1-1 0 0 0,2-1-12 0 0,24-8 401 0 0,-21 7-299 0 0,-1 1 0 0 0,0 0 0 0 0,1 0-1 0 0,0 0 1 0 0,-1 1 0 0 0,1 0 0 0 0,0 0 0 0 0,1 0-102 0 0,12-3 217 0 0,12-5 126 0 0,-22 6-190 0 0,0 0 1 0 0,0 1-1 0 0,0 0 0 0 0,1 0 0 0 0,7 0-153 0 0,6-1 379 0 0,5-1-459 0 0,53 3-563 0 0,-77 1 703 0 0,-1-1-1 0 0,1 0 1 0 0,-1 1-1 0 0,0-1 0 0 0,1-1 1 0 0,-1 1-1 0 0,3-2-59 0 0,-2 2 102 0 0,-1-1 0 0 0,0 1 1 0 0,0 0-1 0 0,1 0 0 0 0,-1 0 0 0 0,1 0 1 0 0,-1 1-1 0 0,1-1-102 0 0,0 1 80 0 0,0 0 0 0 0,0-1 1 0 0,-1 0-1 0 0,1 0 0 0 0,0 0 1 0 0,0 0-1 0 0,0-1 0 0 0,-1 1 1 0 0,2-2-81 0 0,8-3 330 0 0,18-2 117 0 0,-24 6-235 0 0,-7 2-208 0 0,0 0-1 0 0,0 0 1 0 0,0 0-1 0 0,1 0 1 0 0,-1 0-1 0 0,0 0 1 0 0,0 0-1 0 0,0 0 1 0 0,1 0-1 0 0,-1 0 1 0 0,0 0-1 0 0,0 0 1 0 0,0 0-1 0 0,0 0 1 0 0,1 0-1 0 0,-1 0 1 0 0,0-1-1 0 0,0 1 1 0 0,0 0 0 0 0,0 0-1 0 0,1 0 1 0 0,-1 0-1 0 0,0 0 1 0 0,0-1-1 0 0,0 1 1 0 0,0 0-1 0 0,0 0 1 0 0,0 0-1 0 0,0 0 1 0 0,0-1-1 0 0,1 1 1 0 0,-1 0-1 0 0,0 0 1 0 0,0 0-1 0 0,0-1 1 0 0,0 1-1 0 0,0 0 1 0 0,0 0-1 0 0,0 0 1 0 0,0-1-1 0 0,0 1 1 0 0,0 0-1 0 0,0 0 1 0 0,-1 0-1 0 0,1-1 1 0 0,0 1-1 0 0,0 0 1 0 0,0 0-1 0 0,0 0 1 0 0,0-1-4 0 0,26 1-1978 0 0,-26 0-10669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10.005"/>
    </inkml:context>
    <inkml:brush xml:id="br0">
      <inkml:brushProperty name="width" value="0.025" units="cm"/>
      <inkml:brushProperty name="height" value="0.025" units="cm"/>
      <inkml:brushProperty name="color" value="#004F8B"/>
    </inkml:brush>
  </inkml:definitions>
  <inkml:trace contextRef="#ctx0" brushRef="#br0">4 11 5720 0 0,'0'0'0'0'0,"0"0"0"0"0,-1 0 0 0 0,-2-2 1288 0 0,3 2-8 0 0,3 0 8 0 0,-2-4 0 0 0,2 1-1376 0 0,0 3 0 0 0,-2 0 0 0 0,2-1 8 0 0,-3 1-7816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10.994"/>
    </inkml:context>
    <inkml:brush xml:id="br0">
      <inkml:brushProperty name="width" value="0.025" units="cm"/>
      <inkml:brushProperty name="height" value="0.025" units="cm"/>
      <inkml:brushProperty name="color" value="#004F8B"/>
    </inkml:brush>
  </inkml:definitions>
  <inkml:trace contextRef="#ctx0" brushRef="#br0">3 4 5224 0 0,'1'3'0'0'0,"5"1"0"0"0,-12-4 0 0 0,5-4-24 0 0,1 0 8 0 0,0 1 0 0 0,-3 6 8 0 0,3-2-32 0 0,3-1 16 0 0,-2 0 0 0 0,-1 3-8 0 0,0-3-3752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0.106"/>
    </inkml:context>
    <inkml:brush xml:id="br0">
      <inkml:brushProperty name="width" value="0.025" units="cm"/>
      <inkml:brushProperty name="height" value="0.025" units="cm"/>
      <inkml:brushProperty name="color" value="#004F8B"/>
    </inkml:brush>
  </inkml:definitions>
  <inkml:trace contextRef="#ctx0" brushRef="#br0">0 0 10952 0 0,'0'0'706'0'0,"2"5"10"0"0,5 19 177 0 0,0-1 0 0 0,-2 1 1 0 0,-1 0-1 0 0,0 9-893 0 0,1 6 334 0 0,-4-2 79 0 0,0 9 163 0 0,-1-44-538 0 0,0 0 0 0 0,0 1 0 0 0,1-1 0 0 0,-1 0 0 0 0,1 0 0 0 0,0 0 0 0 0,-1 1 0 0 0,1-1 0 0 0,0 0 0 0 0,0 0 0 0 0,1 0 1 0 0,-1 0-1 0 0,0 0 0 0 0,1-1 0 0 0,0 2-38 0 0,-1-2 10 0 0,0 0 0 0 0,1-1-1 0 0,0 1 1 0 0,-1 0 0 0 0,1 0 0 0 0,-1-1 0 0 0,1 1 0 0 0,0-1 0 0 0,0 0 0 0 0,-1 1 0 0 0,1-1 0 0 0,0 0 0 0 0,0 0-1 0 0,-1 0 1 0 0,1 0 0 0 0,0 0 0 0 0,0 0 0 0 0,-1-1 0 0 0,1 1 0 0 0,0-1 0 0 0,0 0-10 0 0,39-15 79 0 0,-30 11-61 0 0,130-59 118 0 0,-124 56-285 0 0,27-11 590 0 0,-12 14-2914 0 0,-31 5-9036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0.456"/>
    </inkml:context>
    <inkml:brush xml:id="br0">
      <inkml:brushProperty name="width" value="0.025" units="cm"/>
      <inkml:brushProperty name="height" value="0.025" units="cm"/>
      <inkml:brushProperty name="color" value="#004F8B"/>
    </inkml:brush>
  </inkml:definitions>
  <inkml:trace contextRef="#ctx0" brushRef="#br0">1 149 8336 0 0,'0'1'-74'0'0,"1"4"1347"0"0,9-9-235 0 0,12-9-624 0 0,1 1-1 0 0,0 1 1 0 0,10-3-414 0 0,-10 5-147 0 0,0-2 1 0 0,-1 0-1 0 0,16-11 147 0 0,-22 10-206 0 0,-8 6-205 0 0,0 0 0 0 0,0 1 0 0 0,0 0 0 0 0,1 0 0 0 0,9-3 411 0 0,-17 8-6521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0.836"/>
    </inkml:context>
    <inkml:brush xml:id="br0">
      <inkml:brushProperty name="width" value="0.025" units="cm"/>
      <inkml:brushProperty name="height" value="0.025" units="cm"/>
      <inkml:brushProperty name="color" value="#004F8B"/>
    </inkml:brush>
  </inkml:definitions>
  <inkml:trace contextRef="#ctx0" brushRef="#br0">1 120 4312 0 0,'3'-2'101'0'0,"1"-1"0"0"0,-1 0 0 0 0,0 0 1 0 0,0 0-1 0 0,0-1 0 0 0,0 1 0 0 0,0-1 0 0 0,-1 0 1 0 0,0 1-1 0 0,2-3-101 0 0,4-16 342 0 0,-6 16-210 0 0,1 0 0 0 0,-1 0 0 0 0,0 0 0 0 0,-1 0 0 0 0,1 0 0 0 0,-1-4-132 0 0,-9-4 3576 0 0,5 19-3470 0 0,0 1 0 0 0,1-1 1 0 0,-1 0-1 0 0,1 1 0 0 0,0-1 0 0 0,1 1 0 0 0,-1 0 0 0 0,1 1-106 0 0,-8 50 591 0 0,8-19-249 0 0,1-21 2 0 0,-1 0 0 0 0,-1 0 1 0 0,-2 9-345 0 0,1-18 134 0 0,3-8-125 0 0,0 0 1 0 0,0 0-1 0 0,0 1 1 0 0,0-1 0 0 0,0 0-1 0 0,0 0 1 0 0,0 1-1 0 0,-1-1 1 0 0,1 0-1 0 0,0 1 1 0 0,0-1 0 0 0,0 0-1 0 0,0 0 1 0 0,0 1-1 0 0,0-1 1 0 0,0 0-1 0 0,0 0 1 0 0,0 1 0 0 0,1-1-1 0 0,-1 0 1 0 0,0 1-1 0 0,0-1 1 0 0,0 0-1 0 0,0 0 1 0 0,0 1-1 0 0,0-1 1 0 0,1 0 0 0 0,-1 0-1 0 0,0 0 1 0 0,0 1-1 0 0,0-1 1 0 0,0 0-1 0 0,1 0 1 0 0,-1 0 0 0 0,0 1-1 0 0,0-1 1 0 0,1 0-1 0 0,-1 0-9 0 0,-3 11-1314 0 0,3-11-7286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1.177"/>
    </inkml:context>
    <inkml:brush xml:id="br0">
      <inkml:brushProperty name="width" value="0.025" units="cm"/>
      <inkml:brushProperty name="height" value="0.025" units="cm"/>
      <inkml:brushProperty name="color" value="#004F8B"/>
    </inkml:brush>
  </inkml:definitions>
  <inkml:trace contextRef="#ctx0" brushRef="#br0">6 531 9240 0 0,'-3'6'492'0'0,"3"-6"-467"0"0,0 0 1 0 0,0 0-1 0 0,0 0 0 0 0,-1 0 1 0 0,1 1-1 0 0,0-1 1 0 0,0 0-1 0 0,0 0 0 0 0,0 0 1 0 0,-1 0-1 0 0,1 0 0 0 0,0 0 1 0 0,0 1-1 0 0,0-1 1 0 0,0 0-1 0 0,0 0 0 0 0,0 0 1 0 0,0 1-1 0 0,-1-1 0 0 0,1 0 1 0 0,0 0-1 0 0,0 0 1 0 0,0 0-1 0 0,0 1 0 0 0,0-1 1 0 0,0 0-1 0 0,0 0 0 0 0,0 1 1 0 0,0-1-1 0 0,0 0 1 0 0,0 0-1 0 0,0 0 0 0 0,0 1 1 0 0,0-1-1 0 0,0 0 0 0 0,0 0 1 0 0,0 0-1 0 0,1 1 1 0 0,-1-1-1 0 0,0 0 0 0 0,0 0 1 0 0,0 0-1 0 0,0 0 0 0 0,0 1 1 0 0,0-1-1 0 0,0 0 1 0 0,1 0-1 0 0,-1 0 0 0 0,0 0 1 0 0,0 0-1 0 0,0 0 1 0 0,0 1-1 0 0,1-1 0 0 0,-1 0 1 0 0,0 0-26 0 0,0 0 304 0 0,14-10 448 0 0,48-45-516 0 0,-27 24-144 0 0,-16 14-42 0 0,20-17 114 0 0,-1-1-1 0 0,-2-2 0 0 0,6-10-163 0 0,-15 16 122 0 0,-16 19-24 0 0,-1 1 1 0 0,-1-1-1 0 0,0 0 1 0 0,7-14-99 0 0,2-2 234 0 0,-13 21-179 0 0,-5 7-52 0 0,0-1 0 0 0,1 1 1 0 0,-1-1-1 0 0,0 1 0 0 0,0-1 0 0 0,1 1 1 0 0,-1-1-1 0 0,0 1 0 0 0,0-1 0 0 0,0 1 1 0 0,0-1-1 0 0,0 1 0 0 0,0-1 0 0 0,0 1 1 0 0,0-1-1 0 0,0 1 0 0 0,0-1 0 0 0,0 0 1 0 0,-1 1-1 0 0,1-1 0 0 0,0 1 0 0 0,0-1 1 0 0,0 1-1 0 0,-1-1 0 0 0,1 1 0 0 0,0 0 0 0 0,0-1 1 0 0,-1 1-1 0 0,1-1 0 0 0,0 1 0 0 0,-1 0 1 0 0,1-1-1 0 0,-1 1 0 0 0,1 0 0 0 0,-1-1 1 0 0,1 1-1 0 0,0 0 0 0 0,-1-1 0 0 0,0 1-3 0 0,-23-13-116 0 0,17 10 50 0 0,-44-20-268 0 0,-8-4-77 0 0,54 24 302 0 0,0 0 0 0 0,0 0-1 0 0,0-1 1 0 0,0 0 0 0 0,1 0 0 0 0,0 0 0 0 0,0-1 0 0 0,0 1 0 0 0,-2-4 109 0 0,6 8-108 0 0,-1-1-1 0 0,0 1 1 0 0,1-1-1 0 0,-1 0 1 0 0,1 1-1 0 0,-1-1 1 0 0,1 0-1 0 0,0 0 1 0 0,-1 1-1 0 0,1-1 0 0 0,0 0 1 0 0,-1 0-1 0 0,1 1 1 0 0,0-1-1 0 0,0 0 1 0 0,0 0-1 0 0,-1 0 1 0 0,1 0-1 0 0,0 0 109 0 0,12 8-1209 0 0,16 23 1546 0 0,-17-6 403 0 0,-1 1 0 0 0,-2 0 0 0 0,-1 0 1 0 0,0 1-1 0 0,-2 3-740 0 0,5 10 498 0 0,1-1 0 0 0,2 0 0 0 0,16 33-498 0 0,11 32 707 0 0,-19-43-433 0 0,0-2 72 0 0,-3 1 0 0 0,3 26-346 0 0,-15-57 97 0 0,0-1 1 0 0,5 8-98 0 0,-8-26 10 0 0,0-1 1 0 0,0 0-1 0 0,1 0 0 0 0,0 0 0 0 0,1-1 1 0 0,0 1-1 0 0,0-1 0 0 0,1 0 1 0 0,1 1-11 0 0,-7-8-30 0 0,0 0 1 0 0,0 0-1 0 0,0 0 1 0 0,0 0-1 0 0,0 0 1 0 0,0-1-1 0 0,0 1 1 0 0,1 0-1 0 0,-1 0 1 0 0,0 0 0 0 0,0 0-1 0 0,0 0 1 0 0,0 0-1 0 0,0 0 1 0 0,0 0-1 0 0,0-1 1 0 0,0 1-1 0 0,0 0 1 0 0,0 0 0 0 0,1 0-1 0 0,-1 0 1 0 0,0 0-1 0 0,0 0 1 0 0,0 0-1 0 0,0 0 1 0 0,0 0-1 0 0,0 0 1 0 0,0 0 0 0 0,1 0-1 0 0,-1 0 1 0 0,0 0-1 0 0,0 0 1 0 0,0 0-1 0 0,0 0 1 0 0,0 0-1 0 0,0 0 1 0 0,1 0 0 0 0,-1 0-1 0 0,0 0 1 0 0,0 0-1 0 0,0 0 1 0 0,0 0-1 0 0,0 0 1 0 0,0 0-1 0 0,0 0 1 0 0,1 0-1 0 0,-1 0 1 0 0,0 0 0 0 0,0 0-1 0 0,0 1 1 0 0,0-1-1 0 0,0 0 1 0 0,0 0-1 0 0,0 0 1 0 0,0 0-1 0 0,0 0 1 0 0,0 0 0 0 0,0 0-1 0 0,1 0 1 0 0,-1 1 29 0 0,0-1-271 0 0,0-1-9915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4.776"/>
    </inkml:context>
    <inkml:brush xml:id="br0">
      <inkml:brushProperty name="width" value="0.025" units="cm"/>
      <inkml:brushProperty name="height" value="0.025" units="cm"/>
      <inkml:brushProperty name="color" value="#004F8B"/>
    </inkml:brush>
  </inkml:definitions>
  <inkml:trace contextRef="#ctx0" brushRef="#br0">53 1 6328 0 0,'27'4'914'0'0,"-24"-3"-726"0"0,1 0 1 0 0,-1-1-1 0 0,1 1 0 0 0,-1-1 0 0 0,1 1 0 0 0,0-1 0 0 0,-1 0 1 0 0,1-1-1 0 0,0 1-188 0 0,-15 23 1562 0 0,4-11-1588 0 0,1 0 0 0 0,-2-1 0 0 0,0 0 0 0 0,0 0 0 0 0,-1-1 0 0 0,-2 2 26 0 0,-31 39-742 0 0,41-50 706 0 0,1 0 0 0 0,-1-1 0 0 0,1 1 0 0 0,-1 0 0 0 0,1-1 0 0 0,0 1 0 0 0,-1 0 0 0 0,1 0 0 0 0,0 0 0 0 0,-1-1 0 0 0,1 1 0 0 0,0 0 1 0 0,0 0-1 0 0,0 0 0 0 0,0 0 0 0 0,0-1 0 0 0,0 1 0 0 0,0 0 0 0 0,0 0 36 0 0,0 0-14 0 0,1-1-1 0 0,-1 0 1 0 0,0 1 0 0 0,1-1-1 0 0,-1 0 1 0 0,0 0 0 0 0,1 1 0 0 0,-1-1-1 0 0,0 0 1 0 0,1 0 0 0 0,-1 0 0 0 0,0 1-1 0 0,1-1 1 0 0,-1 0 0 0 0,0 0-1 0 0,1 0 1 0 0,-1 0 0 0 0,1 0 0 0 0,-1 0-1 0 0,0 0 1 0 0,1 0 0 0 0,-1 0-1 0 0,1 0 1 0 0,-1 0 0 0 0,0 0 0 0 0,1 0-1 0 0,-1 0 1 0 0,1 0 0 0 0,-1-1-1 0 0,0 1 1 0 0,1 0 0 0 0,-1 0 0 0 0,0 0-1 0 0,1 0 1 0 0,-1-1 14 0 0,66-23-273 0 0,-63 22 269 0 0,-1 1 1 0 0,1 0 0 0 0,0 0 0 0 0,-1 0-1 0 0,1 0 1 0 0,0 0 0 0 0,-1 0-1 0 0,1 1 1 0 0,0 0 0 0 0,0-1 0 0 0,0 1-1 0 0,0 0 1 0 0,0 0 0 0 0,2 1 3 0 0,-3 0-1 0 0,-1-1 0 0 0,1 1 0 0 0,-1 0 0 0 0,1 0 0 0 0,-1-1 0 0 0,1 1 0 0 0,-1 0 0 0 0,0 1 0 0 0,0-1 0 0 0,1 0 1 0 0,-1 0-1 0 0,0 0 0 0 0,0 1 0 0 0,0-1 0 0 0,0 1 0 0 0,0-1 0 0 0,-1 1 0 0 0,1-1 0 0 0,0 1 0 0 0,-1-1 0 0 0,1 1 0 0 0,-1 0 0 0 0,0-1 0 0 0,1 1 0 0 0,-1 0 1 0 0,3 14 0 0 0,0 0 0 0 0,-1 0 0 0 0,0 0 0 0 0,-2 15 0 0 0,0-30 2 0 0,0-1 0 0 0,0 1 0 0 0,0-1 0 0 0,0 1 0 0 0,0-1 0 0 0,0 1 0 0 0,0-1 0 0 0,0 1 0 0 0,0-1 0 0 0,0 1 0 0 0,0-1 0 0 0,0 1 0 0 0,0-1 0 0 0,1 1 0 0 0,-1-1 0 0 0,0 1 0 0 0,0-1 0 0 0,1 1 0 0 0,-1-1 0 0 0,0 1 0 0 0,0-1 0 0 0,1 1 0 0 0,-1-1-2 0 0,7-9 305 0 0,5-33-442 0 0,-1 0 1 0 0,-2 0-1 0 0,-3-1 0 0 0,1-21 137 0 0,-6 58-5630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21.536"/>
    </inkml:context>
    <inkml:brush xml:id="br0">
      <inkml:brushProperty name="width" value="0.025" units="cm"/>
      <inkml:brushProperty name="height" value="0.025" units="cm"/>
      <inkml:brushProperty name="color" value="#004F8B"/>
    </inkml:brush>
  </inkml:definitions>
  <inkml:trace contextRef="#ctx0" brushRef="#br0">1 1 10040 0 0,'0'5'229'0'0,"0"0"1"0"0,0 1 0 0 0,0-1-1 0 0,0 0 1 0 0,1 0-1 0 0,0 1 1 0 0,0-1 0 0 0,1 0-1 0 0,-1 0 1 0 0,1 0-1 0 0,0 0 1 0 0,1-1 0 0 0,-1 1-1 0 0,2 1-229 0 0,8-12 1250 0 0,-11 6-1300 0 0,-1 0 1 0 0,0 0-1 0 0,1-1 1 0 0,-1 1-1 0 0,0 0 1 0 0,1 0 0 0 0,-1-1-1 0 0,0 1 1 0 0,1 0-1 0 0,-1-1 1 0 0,0 1-1 0 0,0 0 1 0 0,1-1 0 0 0,-1 1-1 0 0,0 0 1 0 0,0-1-1 0 0,0 1 1 0 0,1 0-1 0 0,-1-1 1 0 0,0 1 0 0 0,0-1-1 0 0,0 1 1 0 0,0-1-1 0 0,0 1 1 0 0,0 0-1 0 0,0-1 1 0 0,0 1 0 0 0,0-1-1 0 0,0 1 1 0 0,0 0-1 0 0,0-1 1 0 0,0 1-1 0 0,0-1 1 0 0,0 1 0 0 0,-1 0-1 0 0,1-1 1 0 0,0 1-1 0 0,0-1 1 0 0,0 1-1 0 0,-1 0 1 0 0,1-1 0 0 0,0 1 49 0 0,-1-1-8884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42.651"/>
    </inkml:context>
    <inkml:brush xml:id="br0">
      <inkml:brushProperty name="width" value="0.025" units="cm"/>
      <inkml:brushProperty name="height" value="0.025" units="cm"/>
      <inkml:brushProperty name="color" value="#004F8B"/>
    </inkml:brush>
  </inkml:definitions>
  <inkml:trace contextRef="#ctx0" brushRef="#br0">50 105 13864 0 0,'-6'-4'304'0'0,"5"3"-208"0"0,0 0 0 0 0,-1 0 0 0 0,1 0 0 0 0,0 0 0 0 0,0 0 0 0 0,0 0 0 0 0,0 0 0 0 0,0 0 0 0 0,0-1 0 0 0,0 1 0 0 0,0 0 0 0 0,1-1 0 0 0,-1 1 0 0 0,0-1 0 0 0,1 1 0 0 0,-1-1-96 0 0,-1 1 334 0 0,-1 0 0 0 0,1 0 0 0 0,-1 0 0 0 0,1 0 1 0 0,-1 0-1 0 0,1 0 0 0 0,-1 1 0 0 0,0 0 0 0 0,0-1-334 0 0,2 2 102 0 0,1 0 0 0 0,0 0 0 0 0,0 0 0 0 0,0 0 0 0 0,0-1 0 0 0,-1 1-1 0 0,1 0 1 0 0,1 0 0 0 0,-1 0 0 0 0,0 0 0 0 0,0 0 0 0 0,0 0-1 0 0,0-1 1 0 0,1 1 0 0 0,-1 0 0 0 0,0 0 0 0 0,1 0 0 0 0,-1 0 0 0 0,0-1-1 0 0,1 1 1 0 0,0 0-102 0 0,12 21 189 0 0,-13-21-171 0 0,12 17-18 0 0,2 0 1 0 0,-1-1-1 0 0,2-1 1 0 0,1 0 0 0 0,0-1-1 0 0,1 0 0 0 0,38 28-18 0 0,17 7 18 0 0,5 4-1 0 0,-28-24-4 0 0,-38-24 4 0 0,0 0 0 0 0,-1 1 0 0 0,0 0 0 0 0,0 1 0 0 0,2 2 1 0 0,-12-9-2 0 0,10 8-96 0 0,-10-9 96 0 0,0 0 1 0 0,0 1-1 0 0,1-1 1 0 0,-1 0-1 0 0,0 0 1 0 0,0 0-1 0 0,0 0 1 0 0,0 0-1 0 0,0 1 1 0 0,0-1 0 0 0,0 0-1 0 0,0 0 1 0 0,1 0-1 0 0,-1 0 1 0 0,0 0-1 0 0,0 0 1 0 0,0 0-1 0 0,0 1 1 0 0,0-1-1 0 0,1 0 1 0 0,-1 0-1 0 0,0 0 1 0 0,0 0 0 0 0,0 0-1 0 0,0 0 1 0 0,1 0-1 0 0,-1 0 1 0 0,0 0-1 0 0,0 0 1 0 0,0 0-1 0 0,0 0 1 0 0,1 0-1 0 0,-1 0 1 0 0,0 0-1 0 0,0 0 1 0 0,0 0 0 0 0,0 0-1 0 0,1 0 1 0 0,-1 0-1 0 0,0-1 1 0 0,0 1-1 0 0,0 0 1 0 0,0 0-1 0 0,1 0 1 0 0,-1 0-1 0 0,0 0 1 0 0,0 0 0 0 0,0 0-1 0 0,0-1 1 0 0,0 1-1 0 0,0 0 1 0 0,0 0-1 0 0,1 0 1 0 0,-1 0-1 0 0,0 0 1 0 0,0-1-1 0 0,0 1 1 0 0,0 0-1 0 0,0 0 1 0 0,0 0 0 0 0,0 0-1 0 0,0-1 1 0 0,0 1-1 0 0,0 0 1 0 0,0 0-1 0 0,0 0 1 0 0,0-1 1 0 0,-8-22-150 0 0,1 10 89 0 0,-1-6 14 0 0,-1 1 0 0 0,0 1 0 0 0,-2 0 0 0 0,0 0 1 0 0,-1 1-1 0 0,-1 0 0 0 0,0 1 47 0 0,-14-19-111 0 0,-22-26-567 0 0,-41-38 678 0 0,49 52-2707 0 0,8-2-9315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43.050"/>
    </inkml:context>
    <inkml:brush xml:id="br0">
      <inkml:brushProperty name="width" value="0.025" units="cm"/>
      <inkml:brushProperty name="height" value="0.025" units="cm"/>
      <inkml:brushProperty name="color" value="#004F8B"/>
    </inkml:brush>
  </inkml:definitions>
  <inkml:trace contextRef="#ctx0" brushRef="#br0">1 1 10752 0 0,'4'1'92'0'0,"-1"1"1"0"0,1 1-1 0 0,0-1 1 0 0,-1 0 0 0 0,1 1-1 0 0,-1 0 1 0 0,0 0-1 0 0,1 0-92 0 0,14 13 420 0 0,15 7-249 0 0,-10-8 14 0 0,-1 1 0 0 0,0 1 0 0 0,10 12-185 0 0,-22-19 86 0 0,2 2 30 0 0,0 0 0 0 0,-1 1 0 0 0,0 0 0 0 0,-1 1 0 0 0,0 0 0 0 0,-1 1 0 0 0,1 2-116 0 0,1 8 69 0 0,-7-13 75 0 0,2 0-1 0 0,-1-1 0 0 0,1 1 1 0 0,1-2-1 0 0,5 8-143 0 0,-12-18 3 0 0,0 0-1 0 0,1 0 1 0 0,-1 0-1 0 0,0 1 1 0 0,0-1-1 0 0,0 0 1 0 0,1 0-1 0 0,-1 0 1 0 0,0 1-1 0 0,0-1 1 0 0,1 0-1 0 0,-1 0 1 0 0,0 0-1 0 0,1 0 1 0 0,-1 0-1 0 0,0 0 1 0 0,1 1-1 0 0,-1-1 1 0 0,0 0-1 0 0,1 0 1 0 0,-1 0-1 0 0,0 0 1 0 0,0 0-1 0 0,1 0 1 0 0,-1 0-1 0 0,0-1 1 0 0,1 1-1 0 0,-1 0 1 0 0,0 0-1 0 0,1 0 1 0 0,-1 0-1 0 0,0 0 1 0 0,0 0-1 0 0,1 0 1 0 0,-1-1-1 0 0,0 1 1 0 0,0 0-1 0 0,1 0 1 0 0,-1 0-1 0 0,0-1 1 0 0,0 1-1 0 0,1 0 1 0 0,-1 0-1 0 0,0-1 1 0 0,0 1-3 0 0,2-2-1401 0 0,-1 1-7913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43.425"/>
    </inkml:context>
    <inkml:brush xml:id="br0">
      <inkml:brushProperty name="width" value="0.025" units="cm"/>
      <inkml:brushProperty name="height" value="0.025" units="cm"/>
      <inkml:brushProperty name="color" value="#004F8B"/>
    </inkml:brush>
  </inkml:definitions>
  <inkml:trace contextRef="#ctx0" brushRef="#br0">1 0 9744 0 0,'7'5'117'0'0,"-4"-4"88"0"0,0 1 0 0 0,0 0 0 0 0,0 0 0 0 0,0 0 0 0 0,0 1 0 0 0,-1-1 0 0 0,1 1 0 0 0,0-1 0 0 0,-1 1 0 0 0,0 0 0 0 0,0 0 0 0 0,0 0 0 0 0,1 3-205 0 0,3 9 511 0 0,-1-1 0 0 0,-1 1 0 0 0,0 0 0 0 0,-1 0 0 0 0,-1 1 0 0 0,1 12-511 0 0,-2-18 249 0 0,1 1 0 0 0,0-1 0 0 0,1 0 0 0 0,3 9-249 0 0,3 11 423 0 0,6 10-382 0 0,-11-32-61 0 0,-1 0 1 0 0,0 0 0 0 0,-1 0 0 0 0,1 0-1 0 0,-1 6 20 0 0,4 12-2143 0 0,-5-25-8445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43.896"/>
    </inkml:context>
    <inkml:brush xml:id="br0">
      <inkml:brushProperty name="width" value="0.025" units="cm"/>
      <inkml:brushProperty name="height" value="0.025" units="cm"/>
      <inkml:brushProperty name="color" value="#004F8B"/>
    </inkml:brush>
  </inkml:definitions>
  <inkml:trace contextRef="#ctx0" brushRef="#br0">116 0 10848 0 0,'14'12'743'0'0,"9"10"1098"0"0,-12-7-1583 0 0,-1 0 1 0 0,0 1 0 0 0,-1 0-1 0 0,-1 0 1 0 0,0 1 0 0 0,2 10-259 0 0,-4-12 164 0 0,0-1 1 0 0,1 0-1 0 0,1 1-164 0 0,-2-4 139 0 0,0 0-1 0 0,-1 0 0 0 0,0 1 1 0 0,-1 0-1 0 0,0 1-138 0 0,0-1 113 0 0,0 1 1 0 0,1-1-1 0 0,0 0 1 0 0,2 2-114 0 0,14 38 482 0 0,-9-28-111 0 0,-10-23-339 0 0,-1 1 1 0 0,0 0 0 0 0,0 0 0 0 0,0-1 0 0 0,0 1 0 0 0,0 0-1 0 0,0 0 1 0 0,-1 0 0 0 0,1 0 0 0 0,-1 1 0 0 0,1-1 0 0 0,-1 0 0 0 0,0 0-1 0 0,0 1-32 0 0,0 1 156 0 0,-2 9 612 0 0,-13-16-524 0 0,13 2-265 0 0,-10-4 27 0 0,0-1 1 0 0,0-1-1 0 0,0 0 0 0 0,1 0 1 0 0,1-1-1 0 0,-1-1 0 0 0,1 0 0 0 0,-7-9-6 0 0,-1 2 3 0 0,-19-19-160 0 0,2-2-1 0 0,1-1 0 0 0,2-1 1 0 0,-25-41 157 0 0,56 78-55 0 0,0 0 0 0 0,0 0 0 0 0,1 0 0 0 0,-1 0 0 0 0,1 0 0 0 0,-1 0 0 0 0,1 0 0 0 0,0-1 0 0 0,0 1 0 0 0,-1 0 0 0 0,1 0 0 0 0,1 0 0 0 0,-1-1 55 0 0,0-2-208 0 0,27 0-421 0 0,-20 5 547 0 0,1 0 0 0 0,-1 0 1 0 0,0 1-1 0 0,1 0 1 0 0,-1 0-1 0 0,0 1 0 0 0,0 0 1 0 0,5 2 81 0 0,53 23-471 0 0,-62-26 442 0 0,1 1 1 0 0,-1 0 0 0 0,0 0-1 0 0,1 0 1 0 0,-1 0 0 0 0,0 0-1 0 0,0 1 1 0 0,-1-1 0 0 0,1 1 28 0 0,-2-1-2 0 0,0-1 1 0 0,0 0 0 0 0,0 1 0 0 0,0-1 0 0 0,-1 1 0 0 0,1-1-1 0 0,0 1 1 0 0,-1 0 0 0 0,0-1 0 0 0,1 1 0 0 0,-1-1 0 0 0,0 1-1 0 0,0 0 1 0 0,0-1 0 0 0,0 1 0 0 0,0 0 0 0 0,0-1 0 0 0,0 1 0 0 0,-1 1 1 0 0,1 5 12 0 0,1-7-10 0 0,-1-1 0 0 0,0 1 1 0 0,0-1-1 0 0,0 0 0 0 0,0 1 1 0 0,0-1-1 0 0,0 1 1 0 0,0-1-1 0 0,0 0 0 0 0,0 1 1 0 0,0-1-1 0 0,0 1 0 0 0,-1-1 1 0 0,1 0-1 0 0,0 1 0 0 0,0-1 1 0 0,0 1-1 0 0,0-1 0 0 0,-1 0 1 0 0,1 1-1 0 0,0-1 0 0 0,0 0 1 0 0,-1 0-1 0 0,1 1 0 0 0,0-1 1 0 0,-1 0-1 0 0,1 1 0 0 0,0-1 1 0 0,-1 0-1 0 0,1 0-2 0 0,0 1 14 0 0,-1-1 0 0 0,1 1 0 0 0,0 0 0 0 0,-1-1 0 0 0,1 1 0 0 0,0 0 0 0 0,0-1 0 0 0,0 1 0 0 0,-1 0 0 0 0,1-1 0 0 0,0 1-1 0 0,0 0 1 0 0,0-1 0 0 0,0 1 0 0 0,0 0 0 0 0,0-1 0 0 0,0 1 0 0 0,1 0 0 0 0,-1 0 0 0 0,0-1 0 0 0,0 1 0 0 0,0 0 0 0 0,1-1 0 0 0,-1 1-14 0 0,2 10 104 0 0,9 33-8 0 0,-10-37-282 0 0,-1-1 0 0 0,0 0 0 0 0,0 1 0 0 0,-1-1 0 0 0,1 1 0 0 0,-1-1 0 0 0,-1 1 0 0 0,1-1 0 0 0,-1 0 1 0 0,0 0-1 0 0,-3 6 186 0 0,3-9-10100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44.319"/>
    </inkml:context>
    <inkml:brush xml:id="br0">
      <inkml:brushProperty name="width" value="0.025" units="cm"/>
      <inkml:brushProperty name="height" value="0.025" units="cm"/>
      <inkml:brushProperty name="color" value="#004F8B"/>
    </inkml:brush>
  </inkml:definitions>
  <inkml:trace contextRef="#ctx0" brushRef="#br0">16 339 8640 0 0,'-7'14'344'0'0,"-1"9"624"0"0,30-28 577 0 0,-6-3-1403 0 0,-1 1-1 0 0,-1-2 1 0 0,1 0 0 0 0,-1 0-1 0 0,-1-1 1 0 0,0-1 0 0 0,0-1-1 0 0,3-4-141 0 0,35-29 130 0 0,-26 22 55 0 0,0 0 0 0 0,12-17-185 0 0,-17 17 117 0 0,2 1-1 0 0,1 0 1 0 0,2 1-117 0 0,-16 13 54 0 0,0 1 0 0 0,-1-2 1 0 0,0 1-1 0 0,7-10-54 0 0,-14 17 18 0 0,0 0 0 0 0,0 0 0 0 0,1 0 1 0 0,-1 0-1 0 0,0 1 0 0 0,1-1 0 0 0,-1 0 0 0 0,0 1 0 0 0,1-1 0 0 0,-1 0 1 0 0,1 1-1 0 0,-1 0 0 0 0,2-1-18 0 0,-1 1 105 0 0,-3 8-1802 0 0,1-7-7116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44.718"/>
    </inkml:context>
    <inkml:brush xml:id="br0">
      <inkml:brushProperty name="width" value="0.025" units="cm"/>
      <inkml:brushProperty name="height" value="0.025" units="cm"/>
      <inkml:brushProperty name="color" value="#004F8B"/>
    </inkml:brush>
  </inkml:definitions>
  <inkml:trace contextRef="#ctx0" brushRef="#br0">1 0 8640 0 0,'4'29'563'0'0,"11"13"1445"0"0,2 7-347 0 0,-9-12-1122 0 0,0 7-56 0 0,3-1 0 0 0,5 12-483 0 0,14 63 648 0 0,-24-96-509 0 0,-5-16-83 0 0,1 0 1 0 0,0 0-1 0 0,0 0 0 0 0,0 0 1 0 0,1-1-1 0 0,1 3-56 0 0,-1 2 84 0 0,0-3-8 0 0,0-14-42 0 0,-3 4-1997 0 0,0 2-7850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45.159"/>
    </inkml:context>
    <inkml:brush xml:id="br0">
      <inkml:brushProperty name="width" value="0.025" units="cm"/>
      <inkml:brushProperty name="height" value="0.025" units="cm"/>
      <inkml:brushProperty name="color" value="#004F8B"/>
    </inkml:brush>
  </inkml:definitions>
  <inkml:trace contextRef="#ctx0" brushRef="#br0">9 1 9240 0 0,'1'0'64'0'0,"1"0"0"0"0,0 0 0 0 0,-1 0 0 0 0,1 0 0 0 0,0 0 0 0 0,-1 0 0 0 0,1 1 0 0 0,-1-1 0 0 0,1 0 0 0 0,0 1 1 0 0,-1 0-1 0 0,1-1 0 0 0,-1 1 0 0 0,1 0 0 0 0,-1-1 0 0 0,1 1 0 0 0,-1 0 0 0 0,0 0 0 0 0,1 1-64 0 0,0 1 168 0 0,0 0-1 0 0,-1 0 1 0 0,1 0 0 0 0,-1 0-1 0 0,0 0 1 0 0,0 1-1 0 0,0-1 1 0 0,-1 0 0 0 0,1 1-168 0 0,-1-1 34 0 0,27 85 1278 0 0,-11-47-1077 0 0,-11-30-135 0 0,0 1 1 0 0,-1 0 0 0 0,2 8-101 0 0,6 24 216 0 0,11 24-216 0 0,-10-28 311 0 0,-2-12 10 0 0,-8-22-221 0 0,0 1 0 0 0,0 0 0 0 0,-1-1 0 0 0,0 1 0 0 0,-1 0 0 0 0,1 5-100 0 0,0-3 169 0 0,-1 0 0 0 0,1-1 0 0 0,1 1 0 0 0,0-1 1 0 0,0 1-1 0 0,2 2-169 0 0,7 19 543 0 0,-4 11 1441 0 0,-29-62-2040 0 0,6 0-210 0 0,0 0 0 0 0,-2 2 0 0 0,-11-12 266 0 0,10 13-270 0 0,1-1-1 0 0,1 0 1 0 0,-4-10 270 0 0,8 11-185 0 0,-21-37-674 0 0,31 50 709 0 0,-1 0-1 0 0,1-1 0 0 0,0 1 1 0 0,0-1-1 0 0,1 0 0 0 0,-1 1 1 0 0,1-1-1 0 0,1 0 0 0 0,-1-2 151 0 0,1 7-81 0 0,0 1 0 0 0,0-1 0 0 0,0 0 0 0 0,0 0 0 0 0,0 0 0 0 0,0 0 0 0 0,1 0 0 0 0,-1 0 0 0 0,0 0 0 0 0,1 0 0 0 0,-1 0-1 0 0,0 1 1 0 0,1-1 0 0 0,-1 0 0 0 0,1 0 0 0 0,-1 0 0 0 0,1 1 0 0 0,0-1 0 0 0,-1 0 0 0 0,1 1 0 0 0,0-1 0 0 0,-1 0 0 0 0,1 1 0 0 0,0-1 81 0 0,1 0-96 0 0,0 1 0 0 0,0-1 0 0 0,-1 0 0 0 0,1 1 1 0 0,0-1-1 0 0,0 1 0 0 0,0 0 0 0 0,0-1 0 0 0,0 1 0 0 0,0 0 1 0 0,2 1 95 0 0,7 0-195 0 0,0 1 1 0 0,-1 0-1 0 0,1 0 1 0 0,3 3 194 0 0,-4-2-172 0 0,-8-2 195 0 0,1 0-1 0 0,-1 0 1 0 0,1 0-1 0 0,-1 0 1 0 0,0 1-1 0 0,0-1 1 0 0,0 1-1 0 0,0 0 1 0 0,0-1-1 0 0,0 1 1 0 0,0 0-1 0 0,0 1-22 0 0,14 11 602 0 0,-14-12-495 0 0,0 0-1 0 0,-1 0 1 0 0,1 0 0 0 0,-1 0 0 0 0,1 0-1 0 0,-1 0 1 0 0,0 0 0 0 0,0 0-1 0 0,0 0 1 0 0,0 1 0 0 0,0-1 0 0 0,0 0-1 0 0,0 3-106 0 0,7 15 444 0 0,-6-16-412 0 0,-1-1 0 0 0,1 1 1 0 0,-1 0-1 0 0,0 0 0 0 0,0 0 1 0 0,0 0-1 0 0,-1 0 0 0 0,0 0 1 0 0,0 0-1 0 0,0 0 0 0 0,0 0-32 0 0,-5 45 286 0 0,-4-24-90 0 0,7-22-167 0 0,1 0-1 0 0,0 0 1 0 0,0 0-1 0 0,0 0 1 0 0,0-1 0 0 0,0 1-1 0 0,0 1 1 0 0,1-1-1 0 0,0 0-28 0 0,-6 9 91 0 0,2-11-71 0 0,3-11-16 0 0,2-1-1 0 0,1 0 1 0 0,1 1-1 0 0,-1-1 1 0 0,2 1-1 0 0,-1 0 1 0 0,2-1-1 0 0,2-4-3 0 0,41-71 64 0 0,-44 80-49 0 0,0 0 1 0 0,1 1-1 0 0,0-1 1 0 0,0 1-1 0 0,0 0-15 0 0,18-20 76 0 0,-17 19-11 0 0,-1-1 0 0 0,1 2 0 0 0,0-1-1 0 0,4-2-64 0 0,-5 4 64 0 0,0-1 0 0 0,0 1-1 0 0,0-1 1 0 0,0-1 0 0 0,3-4-64 0 0,-7 8 10 0 0,0 0 1 0 0,1 0 0 0 0,-1 1-1 0 0,0-1 1 0 0,1 1 0 0 0,-1-1-1 0 0,1 1 1 0 0,0-1 0 0 0,-1 1-1 0 0,1 0 1 0 0,0 0 0 0 0,0 0-1 0 0,0 0 1 0 0,-1 0 0 0 0,1 0-1 0 0,2 0-10 0 0,0-1 27 0 0,-4 2-23 0 0,0 0-1 0 0,1 0 1 0 0,-1-1 0 0 0,0 1-1 0 0,0 0 1 0 0,0 0 0 0 0,0 0-1 0 0,1 0 1 0 0,-1 0 0 0 0,0 0-1 0 0,0 0 1 0 0,0-1 0 0 0,0 1-1 0 0,1 0 1 0 0,-1 0 0 0 0,0 0-1 0 0,0 0 1 0 0,0 0 0 0 0,1 0-1 0 0,-1 0 1 0 0,0 0 0 0 0,0 0-1 0 0,0 0 1 0 0,1 0 0 0 0,-1 0-1 0 0,0 0 1 0 0,0 0 0 0 0,0 0 0 0 0,1 0-1 0 0,-1 0 1 0 0,0 1 0 0 0,0-1-1 0 0,0 0 1 0 0,1 0 0 0 0,-1 0-1 0 0,0 0 1 0 0,0 0 0 0 0,0 0-1 0 0,0 1 1 0 0,0-1 0 0 0,1 0-1 0 0,-1 0 1 0 0,0 0 0 0 0,0 0-1 0 0,0 0 1 0 0,0 1 0 0 0,0-1-1 0 0,0 0 1 0 0,0 0 0 0 0,0 0-1 0 0,1 1 1 0 0,-1-1 0 0 0,0 0-1 0 0,0 0 1 0 0,0 0 0 0 0,0 1-1 0 0,0-1 1 0 0,0 0 0 0 0,0 0 0 0 0,0 0-1 0 0,0 1 1 0 0,0-1-4 0 0,-8 20 212 0 0,-20 51-92 0 0,16-38-69 0 0,-2-2 1 0 0,-9 18-52 0 0,7-18 43 0 0,14-25-21 0 0,-1 1-1 0 0,0-1 1 0 0,0 0 0 0 0,-1 0 0 0 0,1-1 0 0 0,-1 1 0 0 0,-1-1-1 0 0,1 1 1 0 0,-1-1 0 0 0,0-1 0 0 0,0 1 0 0 0,-2 1-22 0 0,6-5 24 0 0,0-1-1 0 0,0 1 1 0 0,-1 0 0 0 0,1 0 0 0 0,0-1 0 0 0,0 1 0 0 0,0-1 0 0 0,-1 1-1 0 0,1-1 1 0 0,0 0 0 0 0,-1 1 0 0 0,1-1 0 0 0,0 0 0 0 0,-1 0-1 0 0,1 0 1 0 0,0 0 0 0 0,-1 0 0 0 0,0 0-24 0 0,0-1 13 0 0,1 0-1 0 0,-1 0 1 0 0,1 0-1 0 0,-1 0 1 0 0,1 0-1 0 0,0-1 1 0 0,-1 1 0 0 0,1 0-1 0 0,0-1 1 0 0,0 1-1 0 0,0 0 1 0 0,0-1 0 0 0,0 0-1 0 0,0 1-12 0 0,-1-3 5 0 0,1 0 1 0 0,-1 0-1 0 0,1 0 0 0 0,-1 0 0 0 0,1-1 0 0 0,0 1 1 0 0,1 0-1 0 0,-1-1 0 0 0,1 1 0 0 0,0 0 1 0 0,0-1-1 0 0,0 1 0 0 0,1 0 0 0 0,-1-1-5 0 0,1 2-31 0 0,-1 0 0 0 0,1-1 0 0 0,-1 1 0 0 0,1 0-1 0 0,0 0 1 0 0,0 0 0 0 0,0 0 0 0 0,1 0 0 0 0,-1 0 0 0 0,1 0-1 0 0,-1 0 1 0 0,1 0 0 0 0,0 1 0 0 0,0-1 0 0 0,1 1-1 0 0,-1-1 1 0 0,0 1 0 0 0,1-1 31 0 0,7-3-205 0 0,-9 5 171 0 0,0 1-1 0 0,0-1 1 0 0,0 0 0 0 0,0 1-1 0 0,0-1 1 0 0,0 1-1 0 0,0-1 1 0 0,0 1 0 0 0,0 0-1 0 0,0-1 1 0 0,0 1-1 0 0,0 0 1 0 0,1 0 0 0 0,-1 0-1 0 0,0 0 1 0 0,0 0-1 0 0,0 0 1 0 0,0 0 0 0 0,0 0-1 0 0,0 0 1 0 0,1 1-1 0 0,-1-1 1 0 0,0 0 0 0 0,0 1-1 0 0,0-1 1 0 0,0 1-1 0 0,0-1 1 0 0,0 1 0 0 0,1 0 34 0 0,25 9-538 0 0,-9-3 447 0 0,1 0-1 0 0,1-2 1 0 0,-1 0 0 0 0,1-1 0 0 0,9 0 91 0 0,-7 0-2 0 0,-19-3 4 0 0,0-1 0 0 0,0 1 0 0 0,0 0 0 0 0,0-1 0 0 0,1 0 0 0 0,-1 0 0 0 0,0 0 0 0 0,0 0 0 0 0,0-1 0 0 0,0 1 0 0 0,1-1 0 0 0,-1 0 0 0 0,1 0-2 0 0,12-4 86 0 0,-15 5-73 0 0,0-1-1 0 0,0 1 1 0 0,0 0-1 0 0,0 0 0 0 0,0-1 1 0 0,0 1-1 0 0,-1-1 1 0 0,1 1-1 0 0,0-1 1 0 0,0 1-1 0 0,0-1 1 0 0,-1 1-1 0 0,1-1 1 0 0,0 0-1 0 0,0 0 1 0 0,-1 1-1 0 0,1-1 1 0 0,-1 0-1 0 0,1 0 1 0 0,-1 0-1 0 0,1 1 1 0 0,-1-1-1 0 0,1 0 1 0 0,-1 0-1 0 0,0 0 1 0 0,1 0-1 0 0,-1 0 1 0 0,0 0-1 0 0,0-1-12 0 0,3-4-1876 0 0,-3 5-7586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45.589"/>
    </inkml:context>
    <inkml:brush xml:id="br0">
      <inkml:brushProperty name="width" value="0.025" units="cm"/>
      <inkml:brushProperty name="height" value="0.025" units="cm"/>
      <inkml:brushProperty name="color" value="#004F8B"/>
    </inkml:brush>
  </inkml:definitions>
  <inkml:trace contextRef="#ctx0" brushRef="#br0">0 175 8240 0 0,'5'0'79'0'0,"0"-1"0"0"0,0 0 0 0 0,0 0 0 0 0,0 0-1 0 0,0-1 1 0 0,-1 1 0 0 0,4-3-79 0 0,3 0 343 0 0,-1-2-1 0 0,1 0 0 0 0,-1 0 0 0 0,7-6-342 0 0,-6 1 317 0 0,0 0 1 0 0,-1-1-1 0 0,0 0 0 0 0,-1-1 1 0 0,1-2-318 0 0,1-1 294 0 0,-8 13-206 0 0,1 0 0 0 0,-1 0-1 0 0,0 0 1 0 0,1 1 0 0 0,-1-1-1 0 0,1 1 1 0 0,0 0 0 0 0,0 0 0 0 0,3-1-88 0 0,12-7 208 0 0,-17 9-129 0 0,-2 1-123 0 0,0 0 0 0 0,1-1 1 0 0,-1 1-1 0 0,0 0 0 0 0,0 0 0 0 0,1-1 0 0 0,-1 1 0 0 0,0 0 0 0 0,1 0 1 0 0,-1 0-1 0 0,1 0 0 0 0,-1 0 0 0 0,0-1 0 0 0,1 1 0 0 0,-1 0 0 0 0,0 0 1 0 0,1 0-1 0 0,-1 0 0 0 0,1 0 0 0 0,-1 0 0 0 0,0 0 0 0 0,1 0 1 0 0,-1 0-1 0 0,1 0 0 0 0,-1 1 0 0 0,0-1 0 0 0,1 0 0 0 0,-1 0 0 0 0,0 0 1 0 0,1 0-1 0 0,-1 0 0 0 0,0 1 0 0 0,1-1 0 0 0,-1 0 0 0 0,0 0 1 0 0,1 1-1 0 0,-1-1 0 0 0,0 0 0 0 0,0 1 44 0 0,1-1-8153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12T01:55:45.987"/>
    </inkml:context>
    <inkml:brush xml:id="br0">
      <inkml:brushProperty name="width" value="0.025" units="cm"/>
      <inkml:brushProperty name="height" value="0.025" units="cm"/>
      <inkml:brushProperty name="color" value="#004F8B"/>
    </inkml:brush>
  </inkml:definitions>
  <inkml:trace contextRef="#ctx0" brushRef="#br0">0 1 6016 0 0,'1'1'13'0'0,"0"-1"0"0"0,0 1 1 0 0,0 0-1 0 0,0-1 0 0 0,-1 1 1 0 0,1 0-1 0 0,0 0 0 0 0,0 0 1 0 0,-1 0-1 0 0,1 0 0 0 0,-1 0 1 0 0,1 0-1 0 0,-1 0 0 0 0,1 1-13 0 0,7 29 649 0 0,-6-20-387 0 0,5 26 581 0 0,5 17 247 0 0,-9-42-812 0 0,-1 0 0 0 0,0 0 0 0 0,-1 0-1 0 0,0 0 1 0 0,-1 12-278 0 0,0-15 173 0 0,-1-1-1 0 0,2 1 1 0 0,-1 0-1 0 0,1 0 1 0 0,0 0 0 0 0,1-1-1 0 0,0 1 1 0 0,1-1-1 0 0,-1 0 1 0 0,1 1 0 0 0,1-1-1 0 0,1 1-172 0 0,1-32 1938 0 0,-2 7-1686 0 0,0 5-162 0 0,1-1 1 0 0,0 1 0 0 0,1 0 0 0 0,0 0 0 0 0,4-5-91 0 0,18-32 216 0 0,-14 23-150 0 0,-11 21-52 0 0,0 0-1 0 0,-1-1 1 0 0,0 1 0 0 0,0-1-1 0 0,0 1 1 0 0,0-1 0 0 0,0-3-14 0 0,0 3 8 0 0,1 1 0 0 0,0-1 0 0 0,0 0 0 0 0,0 1 0 0 0,0 0 0 0 0,0-1 0 0 0,1 2 0 0 0,0-1 0 0 0,0 0 0 0 0,0 1 0 0 0,3-3-8 0 0,-6 6-1 0 0,-1-1 1 0 0,0 1 0 0 0,1 0 0 0 0,-1 0 0 0 0,1-1 0 0 0,-1 1 0 0 0,0 0 0 0 0,1 0-1 0 0,-1-1 1 0 0,1 1 0 0 0,-1 0 0 0 0,1 0 0 0 0,-1 0 0 0 0,1 0 0 0 0,-1 0 0 0 0,1 0-1 0 0,-1-1 1 0 0,0 1 0 0 0,1 0 0 0 0,-1 1 0 0 0,1-1 0 0 0,-1 0 0 0 0,1 0-1 0 0,-1 0 1 0 0,1 0 0 0 0,-1 0 0 0 0,1 0 0 0 0,-1 0 0 0 0,1 1 0 0 0,-1-1 0 0 0,0 0-1 0 0,1 0 1 0 0,-1 1 0 0 0,1-1 0 0 0,-1 0 0 0 0,0 1 0 0 0,1-1 0 0 0,-1 0 0 0 0,0 1-1 0 0,0-1 1 0 0,1 0 0 0 0,-1 1 0 0 0,0-1 0 0 0,0 1 0 0 0,1-1 0 0 0,-1 1 0 0 0,0-1-1 0 0,0 0 1 0 0,0 1 0 0 0,0-1 0 0 0,0 1 0 0 0,0-1 0 0 0,1 1 0 0 0,-2 8 3 0 0,1 0 0 0 0,0 0 1 0 0,0 0-1 0 0,1 0 0 0 0,1 0 1 0 0,-1 0-1 0 0,2 0 0 0 0,-1 0 0 0 0,2 3-3 0 0,-2-8 3 0 0,49 157 485 0 0,-42-131-389 0 0,14 47 1 0 0,6 41-100 0 0,-21-95 147 0 0,-7-21-418 0 0,1 1 0 0 0,-1 0 0 0 0,0-1 0 0 0,0 1 0 0 0,-1 0-1 0 0,1-1 1 0 0,0 1 0 0 0,-1 3 271 0 0,0-5-10226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88900" algn="l" rtl="0">
              <a:lnSpc>
                <a:spcPct val="100000"/>
              </a:lnSpc>
              <a:spcBef>
                <a:spcPts val="0"/>
              </a:spcBef>
              <a:spcAft>
                <a:spcPts val="0"/>
              </a:spcAft>
              <a:buSzPts val="1400"/>
              <a:buChar char="●"/>
              <a:defRPr/>
            </a:lvl1pPr>
            <a:lvl2pPr marL="457200" marR="0" lvl="1" indent="-88900" algn="l" rtl="0">
              <a:lnSpc>
                <a:spcPct val="100000"/>
              </a:lnSpc>
              <a:spcBef>
                <a:spcPts val="0"/>
              </a:spcBef>
              <a:spcAft>
                <a:spcPts val="0"/>
              </a:spcAft>
              <a:buSzPts val="1400"/>
              <a:buChar char="○"/>
              <a:defRPr/>
            </a:lvl2pPr>
            <a:lvl3pPr marL="914400" marR="0" lvl="2" indent="-88900" algn="l" rtl="0">
              <a:lnSpc>
                <a:spcPct val="100000"/>
              </a:lnSpc>
              <a:spcBef>
                <a:spcPts val="0"/>
              </a:spcBef>
              <a:spcAft>
                <a:spcPts val="0"/>
              </a:spcAft>
              <a:buSzPts val="1400"/>
              <a:buChar char="■"/>
              <a:defRPr/>
            </a:lvl3pPr>
            <a:lvl4pPr marL="1371600" marR="0" lvl="3" indent="-88900" algn="l" rtl="0">
              <a:lnSpc>
                <a:spcPct val="100000"/>
              </a:lnSpc>
              <a:spcBef>
                <a:spcPts val="0"/>
              </a:spcBef>
              <a:spcAft>
                <a:spcPts val="0"/>
              </a:spcAft>
              <a:buSzPts val="1400"/>
              <a:buChar char="●"/>
              <a:defRPr/>
            </a:lvl4pPr>
            <a:lvl5pPr marL="1828800" marR="0" lvl="4" indent="-88900" algn="l" rtl="0">
              <a:lnSpc>
                <a:spcPct val="100000"/>
              </a:lnSpc>
              <a:spcBef>
                <a:spcPts val="0"/>
              </a:spcBef>
              <a:spcAft>
                <a:spcPts val="0"/>
              </a:spcAft>
              <a:buSzPts val="1400"/>
              <a:buChar char="○"/>
              <a:defRPr/>
            </a:lvl5pPr>
            <a:lvl6pPr marL="2286000" marR="0" lvl="5" indent="-88900" algn="l" rtl="0">
              <a:lnSpc>
                <a:spcPct val="100000"/>
              </a:lnSpc>
              <a:spcBef>
                <a:spcPts val="0"/>
              </a:spcBef>
              <a:spcAft>
                <a:spcPts val="0"/>
              </a:spcAft>
              <a:buSzPts val="1400"/>
              <a:buChar char="■"/>
              <a:defRPr/>
            </a:lvl6pPr>
            <a:lvl7pPr marL="3200400" marR="0" lvl="6" indent="-88900" algn="l" rtl="0">
              <a:lnSpc>
                <a:spcPct val="100000"/>
              </a:lnSpc>
              <a:spcBef>
                <a:spcPts val="0"/>
              </a:spcBef>
              <a:spcAft>
                <a:spcPts val="0"/>
              </a:spcAft>
              <a:buSzPts val="1400"/>
              <a:buChar char="●"/>
              <a:defRPr/>
            </a:lvl7pPr>
            <a:lvl8pPr marL="4572000" marR="0" lvl="7" indent="-88900" algn="l" rtl="0">
              <a:lnSpc>
                <a:spcPct val="100000"/>
              </a:lnSpc>
              <a:spcBef>
                <a:spcPts val="0"/>
              </a:spcBef>
              <a:spcAft>
                <a:spcPts val="0"/>
              </a:spcAft>
              <a:buSzPts val="1400"/>
              <a:buChar char="○"/>
              <a:defRPr/>
            </a:lvl8pPr>
            <a:lvl9pPr marL="6400800" marR="0" lvl="8" indent="-88900" algn="l" rtl="0">
              <a:lnSpc>
                <a:spcPct val="100000"/>
              </a:lnSpc>
              <a:spcBef>
                <a:spcPts val="0"/>
              </a:spcBef>
              <a:spcAft>
                <a:spcPts val="0"/>
              </a:spcAft>
              <a:buSzPts val="1400"/>
              <a:buChar char="■"/>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91425" rIns="91425" bIns="91425" anchor="t" anchorCtr="0">
            <a:noAutofit/>
          </a:bodyPr>
          <a:lstStyle>
            <a:lvl1pPr marL="0" marR="0" lvl="0" indent="-88900" algn="r" rtl="0">
              <a:lnSpc>
                <a:spcPct val="100000"/>
              </a:lnSpc>
              <a:spcBef>
                <a:spcPts val="0"/>
              </a:spcBef>
              <a:spcAft>
                <a:spcPts val="0"/>
              </a:spcAft>
              <a:buSzPts val="1400"/>
              <a:buChar char="●"/>
              <a:defRPr/>
            </a:lvl1pPr>
            <a:lvl2pPr marL="457200" marR="0" lvl="1" indent="-88900" algn="l" rtl="0">
              <a:lnSpc>
                <a:spcPct val="100000"/>
              </a:lnSpc>
              <a:spcBef>
                <a:spcPts val="0"/>
              </a:spcBef>
              <a:spcAft>
                <a:spcPts val="0"/>
              </a:spcAft>
              <a:buSzPts val="1400"/>
              <a:buChar char="○"/>
              <a:defRPr/>
            </a:lvl2pPr>
            <a:lvl3pPr marL="914400" marR="0" lvl="2" indent="-88900" algn="l" rtl="0">
              <a:lnSpc>
                <a:spcPct val="100000"/>
              </a:lnSpc>
              <a:spcBef>
                <a:spcPts val="0"/>
              </a:spcBef>
              <a:spcAft>
                <a:spcPts val="0"/>
              </a:spcAft>
              <a:buSzPts val="1400"/>
              <a:buChar char="■"/>
              <a:defRPr/>
            </a:lvl3pPr>
            <a:lvl4pPr marL="1371600" marR="0" lvl="3" indent="-88900" algn="l" rtl="0">
              <a:lnSpc>
                <a:spcPct val="100000"/>
              </a:lnSpc>
              <a:spcBef>
                <a:spcPts val="0"/>
              </a:spcBef>
              <a:spcAft>
                <a:spcPts val="0"/>
              </a:spcAft>
              <a:buSzPts val="1400"/>
              <a:buChar char="●"/>
              <a:defRPr/>
            </a:lvl4pPr>
            <a:lvl5pPr marL="1828800" marR="0" lvl="4" indent="-88900" algn="l" rtl="0">
              <a:lnSpc>
                <a:spcPct val="100000"/>
              </a:lnSpc>
              <a:spcBef>
                <a:spcPts val="0"/>
              </a:spcBef>
              <a:spcAft>
                <a:spcPts val="0"/>
              </a:spcAft>
              <a:buSzPts val="1400"/>
              <a:buChar char="○"/>
              <a:defRPr/>
            </a:lvl5pPr>
            <a:lvl6pPr marL="2286000" marR="0" lvl="5" indent="-88900" algn="l" rtl="0">
              <a:lnSpc>
                <a:spcPct val="100000"/>
              </a:lnSpc>
              <a:spcBef>
                <a:spcPts val="0"/>
              </a:spcBef>
              <a:spcAft>
                <a:spcPts val="0"/>
              </a:spcAft>
              <a:buSzPts val="1400"/>
              <a:buChar char="■"/>
              <a:defRPr/>
            </a:lvl6pPr>
            <a:lvl7pPr marL="3200400" marR="0" lvl="6" indent="-88900" algn="l" rtl="0">
              <a:lnSpc>
                <a:spcPct val="100000"/>
              </a:lnSpc>
              <a:spcBef>
                <a:spcPts val="0"/>
              </a:spcBef>
              <a:spcAft>
                <a:spcPts val="0"/>
              </a:spcAft>
              <a:buSzPts val="1400"/>
              <a:buChar char="●"/>
              <a:defRPr/>
            </a:lvl7pPr>
            <a:lvl8pPr marL="4572000" marR="0" lvl="7" indent="-88900" algn="l" rtl="0">
              <a:lnSpc>
                <a:spcPct val="100000"/>
              </a:lnSpc>
              <a:spcBef>
                <a:spcPts val="0"/>
              </a:spcBef>
              <a:spcAft>
                <a:spcPts val="0"/>
              </a:spcAft>
              <a:buSzPts val="1400"/>
              <a:buChar char="○"/>
              <a:defRPr/>
            </a:lvl8pPr>
            <a:lvl9pPr marL="6400800" marR="0" lvl="8" indent="-88900" algn="l" rtl="0">
              <a:lnSpc>
                <a:spcPct val="100000"/>
              </a:lnSpc>
              <a:spcBef>
                <a:spcPts val="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91425" rIns="91425" bIns="91425" anchor="b" anchorCtr="0">
            <a:noAutofit/>
          </a:bodyPr>
          <a:lstStyle>
            <a:lvl1pPr marL="0" marR="0" lvl="0" indent="-88900" algn="l" rtl="0">
              <a:lnSpc>
                <a:spcPct val="100000"/>
              </a:lnSpc>
              <a:spcBef>
                <a:spcPts val="0"/>
              </a:spcBef>
              <a:spcAft>
                <a:spcPts val="0"/>
              </a:spcAft>
              <a:buSzPts val="1400"/>
              <a:buChar char="●"/>
              <a:defRPr/>
            </a:lvl1pPr>
            <a:lvl2pPr marL="457200" marR="0" lvl="1" indent="-88900" algn="l" rtl="0">
              <a:lnSpc>
                <a:spcPct val="100000"/>
              </a:lnSpc>
              <a:spcBef>
                <a:spcPts val="0"/>
              </a:spcBef>
              <a:spcAft>
                <a:spcPts val="0"/>
              </a:spcAft>
              <a:buSzPts val="1400"/>
              <a:buChar char="○"/>
              <a:defRPr/>
            </a:lvl2pPr>
            <a:lvl3pPr marL="914400" marR="0" lvl="2" indent="-88900" algn="l" rtl="0">
              <a:lnSpc>
                <a:spcPct val="100000"/>
              </a:lnSpc>
              <a:spcBef>
                <a:spcPts val="0"/>
              </a:spcBef>
              <a:spcAft>
                <a:spcPts val="0"/>
              </a:spcAft>
              <a:buSzPts val="1400"/>
              <a:buChar char="■"/>
              <a:defRPr/>
            </a:lvl3pPr>
            <a:lvl4pPr marL="1371600" marR="0" lvl="3" indent="-88900" algn="l" rtl="0">
              <a:lnSpc>
                <a:spcPct val="100000"/>
              </a:lnSpc>
              <a:spcBef>
                <a:spcPts val="0"/>
              </a:spcBef>
              <a:spcAft>
                <a:spcPts val="0"/>
              </a:spcAft>
              <a:buSzPts val="1400"/>
              <a:buChar char="●"/>
              <a:defRPr/>
            </a:lvl4pPr>
            <a:lvl5pPr marL="1828800" marR="0" lvl="4" indent="-88900" algn="l" rtl="0">
              <a:lnSpc>
                <a:spcPct val="100000"/>
              </a:lnSpc>
              <a:spcBef>
                <a:spcPts val="0"/>
              </a:spcBef>
              <a:spcAft>
                <a:spcPts val="0"/>
              </a:spcAft>
              <a:buSzPts val="1400"/>
              <a:buChar char="○"/>
              <a:defRPr/>
            </a:lvl5pPr>
            <a:lvl6pPr marL="2286000" marR="0" lvl="5" indent="-88900" algn="l" rtl="0">
              <a:lnSpc>
                <a:spcPct val="100000"/>
              </a:lnSpc>
              <a:spcBef>
                <a:spcPts val="0"/>
              </a:spcBef>
              <a:spcAft>
                <a:spcPts val="0"/>
              </a:spcAft>
              <a:buSzPts val="1400"/>
              <a:buChar char="■"/>
              <a:defRPr/>
            </a:lvl6pPr>
            <a:lvl7pPr marL="3200400" marR="0" lvl="6" indent="-88900" algn="l" rtl="0">
              <a:lnSpc>
                <a:spcPct val="100000"/>
              </a:lnSpc>
              <a:spcBef>
                <a:spcPts val="0"/>
              </a:spcBef>
              <a:spcAft>
                <a:spcPts val="0"/>
              </a:spcAft>
              <a:buSzPts val="1400"/>
              <a:buChar char="●"/>
              <a:defRPr/>
            </a:lvl7pPr>
            <a:lvl8pPr marL="4572000" marR="0" lvl="7" indent="-88900" algn="l" rtl="0">
              <a:lnSpc>
                <a:spcPct val="100000"/>
              </a:lnSpc>
              <a:spcBef>
                <a:spcPts val="0"/>
              </a:spcBef>
              <a:spcAft>
                <a:spcPts val="0"/>
              </a:spcAft>
              <a:buSzPts val="1400"/>
              <a:buChar char="○"/>
              <a:defRPr/>
            </a:lvl8pPr>
            <a:lvl9pPr marL="6400800" marR="0" lvl="8" indent="-88900" algn="l" rtl="0">
              <a:lnSpc>
                <a:spcPct val="100000"/>
              </a:lnSpc>
              <a:spcBef>
                <a:spcPts val="0"/>
              </a:spcBef>
              <a:spcAft>
                <a:spcPts val="0"/>
              </a:spcAft>
              <a:buSzPts val="1400"/>
              <a:buChar char="■"/>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6c2be3239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6c2be3239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c2be3239b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c2be3239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6c2be3239b_0_6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c2be3239b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c2be3239b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6c2be3239b_0_8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b02477bc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b02477bc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g6b02477bcc_0_1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b02477bc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b02477bc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g6b02477bcc_0_3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b024096f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b024096f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g6b024096f9_0_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b02477bc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b02477bc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g6b02477bcc_0_5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b02477bcc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b02477bc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g6b02477bcc_0_2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b02477bc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b02477bc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g6b02477bcc_0_1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c2be3239b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c2be3239b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g6c2be3239b_0_11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b0f56b9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6b0f56b9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g6b0f56b9d2_0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6c2be3239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g6c2be3239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6c2be3239b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6c2be3239b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g6c2be3239b_2_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sz="1400"/>
          </a:p>
        </p:txBody>
      </p:sp>
    </p:spTree>
    <p:extLst>
      <p:ext uri="{BB962C8B-B14F-4D97-AF65-F5344CB8AC3E}">
        <p14:creationId xmlns:p14="http://schemas.microsoft.com/office/powerpoint/2010/main" val="877604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c2be3239b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c2be3239b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g6c2be3239b_5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sz="1400"/>
          </a:p>
        </p:txBody>
      </p:sp>
    </p:spTree>
    <p:extLst>
      <p:ext uri="{BB962C8B-B14F-4D97-AF65-F5344CB8AC3E}">
        <p14:creationId xmlns:p14="http://schemas.microsoft.com/office/powerpoint/2010/main" val="1893761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6c2be3239b_5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6c2be3239b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g6c2be3239b_5_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sz="1400"/>
          </a:p>
        </p:txBody>
      </p:sp>
    </p:spTree>
    <p:extLst>
      <p:ext uri="{BB962C8B-B14F-4D97-AF65-F5344CB8AC3E}">
        <p14:creationId xmlns:p14="http://schemas.microsoft.com/office/powerpoint/2010/main" val="3335592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6c2be3239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6c2be3239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g6c2be3239b_0_9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6c2be3239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6c2be3239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g6c2be3239b_0_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6c2be3239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6c2be3239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g6c2be3239b_0_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sz="1400"/>
          </a:p>
        </p:txBody>
      </p:sp>
    </p:spTree>
    <p:extLst>
      <p:ext uri="{BB962C8B-B14F-4D97-AF65-F5344CB8AC3E}">
        <p14:creationId xmlns:p14="http://schemas.microsoft.com/office/powerpoint/2010/main" val="23647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c2be3239b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c2be3239b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g6c2be3239b_1_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6c2be3239b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c2be3239b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g6c2be3239b_1_2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c2be3239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c2be3239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g6c2be3239b_0_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c2be3239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c2be3239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g6c2be3239b_0_1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b024096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b024096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g6b024096f9_0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
        <p:cNvGrpSpPr/>
        <p:nvPr/>
      </p:nvGrpSpPr>
      <p:grpSpPr>
        <a:xfrm>
          <a:off x="0" y="0"/>
          <a:ext cx="0" cy="0"/>
          <a:chOff x="0" y="0"/>
          <a:chExt cx="0" cy="0"/>
        </a:xfrm>
      </p:grpSpPr>
      <p:sp>
        <p:nvSpPr>
          <p:cNvPr id="11" name="Google Shape;11;p2"/>
          <p:cNvSpPr>
            <a:spLocks noGrp="1"/>
          </p:cNvSpPr>
          <p:nvPr>
            <p:ph type="pic" idx="2"/>
          </p:nvPr>
        </p:nvSpPr>
        <p:spPr>
          <a:xfrm>
            <a:off x="-9144" y="0"/>
            <a:ext cx="9153144" cy="5143500"/>
          </a:xfrm>
          <a:prstGeom prst="rect">
            <a:avLst/>
          </a:prstGeom>
          <a:noFill/>
          <a:ln>
            <a:noFill/>
          </a:ln>
        </p:spPr>
      </p:sp>
      <p:sp>
        <p:nvSpPr>
          <p:cNvPr id="12" name="Google Shape;12;p2"/>
          <p:cNvSpPr txBox="1">
            <a:spLocks noGrp="1"/>
          </p:cNvSpPr>
          <p:nvPr>
            <p:ph type="body" idx="1"/>
          </p:nvPr>
        </p:nvSpPr>
        <p:spPr>
          <a:xfrm>
            <a:off x="227752" y="1532443"/>
            <a:ext cx="3637261" cy="1811289"/>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3" name="Google Shape;13;p2"/>
          <p:cNvSpPr txBox="1">
            <a:spLocks noGrp="1"/>
          </p:cNvSpPr>
          <p:nvPr>
            <p:ph type="body" idx="3"/>
          </p:nvPr>
        </p:nvSpPr>
        <p:spPr>
          <a:xfrm>
            <a:off x="227012" y="3718898"/>
            <a:ext cx="1783159" cy="36195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228600" rtl="0">
              <a:spcBef>
                <a:spcPts val="0"/>
              </a:spcBef>
              <a:spcAft>
                <a:spcPts val="0"/>
              </a:spcAft>
              <a:buSzPts val="1400"/>
              <a:buFont typeface="Arial"/>
              <a:buNone/>
              <a:defRPr/>
            </a:lvl2pPr>
            <a:lvl3pPr marL="1371600" lvl="2" indent="-228600" rtl="0">
              <a:spcBef>
                <a:spcPts val="0"/>
              </a:spcBef>
              <a:spcAft>
                <a:spcPts val="0"/>
              </a:spcAft>
              <a:buSzPts val="1400"/>
              <a:buFont typeface="Arial"/>
              <a:buNone/>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501792" y="1583857"/>
            <a:ext cx="3810941" cy="3131018"/>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2" name="Google Shape;22;p4"/>
          <p:cNvSpPr txBox="1">
            <a:spLocks noGrp="1"/>
          </p:cNvSpPr>
          <p:nvPr>
            <p:ph type="body" idx="2"/>
          </p:nvPr>
        </p:nvSpPr>
        <p:spPr>
          <a:xfrm>
            <a:off x="4672577" y="712598"/>
            <a:ext cx="4480560" cy="4430902"/>
          </a:xfrm>
          <a:prstGeom prst="rect">
            <a:avLst/>
          </a:prstGeom>
          <a:noFill/>
          <a:ln>
            <a:noFill/>
          </a:ln>
        </p:spPr>
        <p:txBody>
          <a:bodyPr spcFirstLastPara="1" wrap="square" lIns="91425" tIns="91425" rIns="91425" bIns="91425" anchor="ctr" anchorCtr="0">
            <a:noAutofit/>
          </a:bodyPr>
          <a:lstStyle>
            <a:lvl1pPr marL="457200" lvl="0" indent="-317500" algn="ctr" rtl="0">
              <a:spcBef>
                <a:spcPts val="0"/>
              </a:spcBef>
              <a:spcAft>
                <a:spcPts val="0"/>
              </a:spcAft>
              <a:buSzPts val="1400"/>
              <a:buChar char="●"/>
              <a:defRPr/>
            </a:lvl1pPr>
            <a:lvl2pPr marL="914400" lvl="1" indent="-228600" rtl="0">
              <a:spcBef>
                <a:spcPts val="0"/>
              </a:spcBef>
              <a:spcAft>
                <a:spcPts val="0"/>
              </a:spcAft>
              <a:buClr>
                <a:srgbClr val="FFFFFF"/>
              </a:buClr>
              <a:buSzPts val="1400"/>
              <a:buFont typeface="Arial"/>
              <a:buNone/>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 name="Google Shape;23;p4"/>
          <p:cNvSpPr txBox="1">
            <a:spLocks noGrp="1"/>
          </p:cNvSpPr>
          <p:nvPr>
            <p:ph type="body" idx="3"/>
          </p:nvPr>
        </p:nvSpPr>
        <p:spPr>
          <a:xfrm>
            <a:off x="6176711" y="228989"/>
            <a:ext cx="2740741" cy="265113"/>
          </a:xfrm>
          <a:prstGeom prst="rect">
            <a:avLst/>
          </a:prstGeom>
          <a:noFill/>
          <a:ln>
            <a:noFill/>
          </a:ln>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228600" rtl="0">
              <a:spcBef>
                <a:spcPts val="0"/>
              </a:spcBef>
              <a:spcAft>
                <a:spcPts val="0"/>
              </a:spcAft>
              <a:buSzPts val="1400"/>
              <a:buFont typeface="Arial"/>
              <a:buNone/>
              <a:defRPr/>
            </a:lvl2pPr>
            <a:lvl3pPr marL="1371600" lvl="2" indent="-228600" rtl="0">
              <a:spcBef>
                <a:spcPts val="0"/>
              </a:spcBef>
              <a:spcAft>
                <a:spcPts val="0"/>
              </a:spcAft>
              <a:buSzPts val="1400"/>
              <a:buFont typeface="Arial"/>
              <a:buNone/>
              <a:defRPr/>
            </a:lvl3pPr>
            <a:lvl4pPr marL="1828800" lvl="3" indent="-228600" rtl="0">
              <a:spcBef>
                <a:spcPts val="0"/>
              </a:spcBef>
              <a:spcAft>
                <a:spcPts val="0"/>
              </a:spcAft>
              <a:buSzPts val="1400"/>
              <a:buFont typeface="Arial"/>
              <a:buNone/>
              <a:defRPr/>
            </a:lvl4pPr>
            <a:lvl5pPr marL="2286000" lvl="4" indent="-228600" rtl="0">
              <a:spcBef>
                <a:spcPts val="0"/>
              </a:spcBef>
              <a:spcAft>
                <a:spcPts val="0"/>
              </a:spcAft>
              <a:buSzPts val="1400"/>
              <a:buFont typeface="Arial"/>
              <a:buNone/>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4" name="Google Shape;24;p4"/>
          <p:cNvSpPr txBox="1">
            <a:spLocks noGrp="1"/>
          </p:cNvSpPr>
          <p:nvPr>
            <p:ph type="dt" idx="10"/>
          </p:nvPr>
        </p:nvSpPr>
        <p:spPr>
          <a:xfrm>
            <a:off x="457200" y="4767262"/>
            <a:ext cx="2133600" cy="274637"/>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25" name="Google Shape;25;p4"/>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26"/>
        <p:cNvGrpSpPr/>
        <p:nvPr/>
      </p:nvGrpSpPr>
      <p:grpSpPr>
        <a:xfrm>
          <a:off x="0" y="0"/>
          <a:ext cx="0" cy="0"/>
          <a:chOff x="0" y="0"/>
          <a:chExt cx="0" cy="0"/>
        </a:xfrm>
      </p:grpSpPr>
      <p:sp>
        <p:nvSpPr>
          <p:cNvPr id="27" name="Google Shape;27;p5"/>
          <p:cNvSpPr txBox="1">
            <a:spLocks noGrp="1"/>
          </p:cNvSpPr>
          <p:nvPr>
            <p:ph type="body" idx="1"/>
          </p:nvPr>
        </p:nvSpPr>
        <p:spPr>
          <a:xfrm>
            <a:off x="501792" y="1583857"/>
            <a:ext cx="8315553" cy="3131018"/>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8" name="Google Shape;28;p5"/>
          <p:cNvSpPr txBox="1">
            <a:spLocks noGrp="1"/>
          </p:cNvSpPr>
          <p:nvPr>
            <p:ph type="body" idx="2"/>
          </p:nvPr>
        </p:nvSpPr>
        <p:spPr>
          <a:xfrm>
            <a:off x="6176711" y="228989"/>
            <a:ext cx="2740741" cy="265113"/>
          </a:xfrm>
          <a:prstGeom prst="rect">
            <a:avLst/>
          </a:prstGeom>
          <a:noFill/>
          <a:ln>
            <a:noFill/>
          </a:ln>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228600" rtl="0">
              <a:spcBef>
                <a:spcPts val="0"/>
              </a:spcBef>
              <a:spcAft>
                <a:spcPts val="0"/>
              </a:spcAft>
              <a:buSzPts val="1400"/>
              <a:buFont typeface="Arial"/>
              <a:buNone/>
              <a:defRPr/>
            </a:lvl2pPr>
            <a:lvl3pPr marL="1371600" lvl="2" indent="-228600" rtl="0">
              <a:spcBef>
                <a:spcPts val="0"/>
              </a:spcBef>
              <a:spcAft>
                <a:spcPts val="0"/>
              </a:spcAft>
              <a:buSzPts val="1400"/>
              <a:buFont typeface="Arial"/>
              <a:buNone/>
              <a:defRPr/>
            </a:lvl3pPr>
            <a:lvl4pPr marL="1828800" lvl="3" indent="-228600" rtl="0">
              <a:spcBef>
                <a:spcPts val="0"/>
              </a:spcBef>
              <a:spcAft>
                <a:spcPts val="0"/>
              </a:spcAft>
              <a:buSzPts val="1400"/>
              <a:buFont typeface="Arial"/>
              <a:buNone/>
              <a:defRPr/>
            </a:lvl4pPr>
            <a:lvl5pPr marL="2286000" lvl="4" indent="-228600" rtl="0">
              <a:spcBef>
                <a:spcPts val="0"/>
              </a:spcBef>
              <a:spcAft>
                <a:spcPts val="0"/>
              </a:spcAft>
              <a:buSzPts val="1400"/>
              <a:buFont typeface="Arial"/>
              <a:buNone/>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9" name="Google Shape;29;p5"/>
          <p:cNvSpPr txBox="1">
            <a:spLocks noGrp="1"/>
          </p:cNvSpPr>
          <p:nvPr>
            <p:ph type="dt" idx="10"/>
          </p:nvPr>
        </p:nvSpPr>
        <p:spPr>
          <a:xfrm>
            <a:off x="457200" y="4767262"/>
            <a:ext cx="2133600" cy="274637"/>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30" name="Google Shape;30;p5"/>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1"/>
        <p:cNvGrpSpPr/>
        <p:nvPr/>
      </p:nvGrpSpPr>
      <p:grpSpPr>
        <a:xfrm>
          <a:off x="0" y="0"/>
          <a:ext cx="0" cy="0"/>
          <a:chOff x="0" y="0"/>
          <a:chExt cx="0" cy="0"/>
        </a:xfrm>
      </p:grpSpPr>
      <p:sp>
        <p:nvSpPr>
          <p:cNvPr id="32" name="Google Shape;32;p6"/>
          <p:cNvSpPr>
            <a:spLocks noGrp="1"/>
          </p:cNvSpPr>
          <p:nvPr>
            <p:ph type="pic" idx="2"/>
          </p:nvPr>
        </p:nvSpPr>
        <p:spPr>
          <a:xfrm>
            <a:off x="-9144" y="0"/>
            <a:ext cx="9153000" cy="5143500"/>
          </a:xfrm>
          <a:prstGeom prst="rect">
            <a:avLst/>
          </a:prstGeom>
          <a:noFill/>
          <a:ln>
            <a:noFill/>
          </a:ln>
        </p:spPr>
        <p:txBody>
          <a:bodyPr spcFirstLastPara="1" wrap="square" lIns="91425" tIns="91425" rIns="91425" bIns="91425" anchor="t" anchorCtr="0">
            <a:noAutofit/>
          </a:bodyPr>
          <a:lstStyle>
            <a:lvl1pPr marR="0" lvl="0" algn="l" rtl="0">
              <a:spcBef>
                <a:spcPts val="480"/>
              </a:spcBef>
              <a:spcAft>
                <a:spcPts val="0"/>
              </a:spcAft>
              <a:buSzPts val="1400"/>
              <a:buNone/>
              <a:defRPr sz="2400" b="0" i="0" u="none" strike="noStrike" cap="none">
                <a:solidFill>
                  <a:schemeClr val="dk1"/>
                </a:solidFill>
                <a:latin typeface="Arial"/>
                <a:ea typeface="Arial"/>
                <a:cs typeface="Arial"/>
                <a:sym typeface="Arial"/>
              </a:defRPr>
            </a:lvl1pPr>
            <a:lvl2pPr marR="0" lvl="1"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R="0" lvl="2"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R="0" lvl="3" algn="l" rtl="0">
              <a:spcBef>
                <a:spcPts val="280"/>
              </a:spcBef>
              <a:spcAft>
                <a:spcPts val="0"/>
              </a:spcAft>
              <a:buClr>
                <a:schemeClr val="dk1"/>
              </a:buClr>
              <a:buSzPts val="1400"/>
              <a:buFont typeface="Courier New"/>
              <a:buChar char="o"/>
              <a:defRPr sz="1400" b="0" i="0" u="none" strike="noStrike" cap="none">
                <a:solidFill>
                  <a:schemeClr val="dk1"/>
                </a:solidFill>
                <a:latin typeface="Arial"/>
                <a:ea typeface="Arial"/>
                <a:cs typeface="Arial"/>
                <a:sym typeface="Arial"/>
              </a:defRPr>
            </a:lvl4pPr>
            <a:lvl5pPr marR="0" lvl="4" algn="l" rtl="0">
              <a:spcBef>
                <a:spcPts val="28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3" name="Google Shape;33;p6"/>
          <p:cNvSpPr txBox="1">
            <a:spLocks noGrp="1"/>
          </p:cNvSpPr>
          <p:nvPr>
            <p:ph type="body" idx="1"/>
          </p:nvPr>
        </p:nvSpPr>
        <p:spPr>
          <a:xfrm>
            <a:off x="227752" y="1532443"/>
            <a:ext cx="3637200" cy="1811400"/>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0"/>
              </a:spcBef>
              <a:spcAft>
                <a:spcPts val="0"/>
              </a:spcAft>
              <a:buSzPts val="1400"/>
              <a:buNone/>
              <a:defRPr sz="3000" b="1" i="0" u="none" strike="noStrike" cap="none">
                <a:solidFill>
                  <a:schemeClr val="lt1"/>
                </a:solidFill>
                <a:latin typeface="Arial"/>
                <a:ea typeface="Arial"/>
                <a:cs typeface="Arial"/>
                <a:sym typeface="Arial"/>
              </a:defRPr>
            </a:lvl1pPr>
            <a:lvl2pPr marL="914400" marR="0" lvl="1" indent="-317500" algn="l" rtl="0">
              <a:spcBef>
                <a:spcPts val="28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17500" algn="l" rtl="0">
              <a:spcBef>
                <a:spcPts val="28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17500" algn="l" rtl="0">
              <a:spcBef>
                <a:spcPts val="280"/>
              </a:spcBef>
              <a:spcAft>
                <a:spcPts val="0"/>
              </a:spcAft>
              <a:buClr>
                <a:schemeClr val="lt1"/>
              </a:buClr>
              <a:buSzPts val="1400"/>
              <a:buFont typeface="Courier New"/>
              <a:buChar char="o"/>
              <a:defRPr sz="1400" b="0" i="0" u="none" strike="noStrike" cap="none">
                <a:solidFill>
                  <a:schemeClr val="lt1"/>
                </a:solidFill>
                <a:latin typeface="Arial"/>
                <a:ea typeface="Arial"/>
                <a:cs typeface="Arial"/>
                <a:sym typeface="Arial"/>
              </a:defRPr>
            </a:lvl4pPr>
            <a:lvl5pPr marL="2286000" marR="0" lvl="4" indent="-317500" algn="l" rtl="0">
              <a:spcBef>
                <a:spcPts val="280"/>
              </a:spcBef>
              <a:spcAft>
                <a:spcPts val="0"/>
              </a:spcAft>
              <a:buClr>
                <a:schemeClr val="lt1"/>
              </a:buClr>
              <a:buSzPts val="1400"/>
              <a:buFont typeface="Noto Sans Symbols"/>
              <a:buChar char="➢"/>
              <a:defRPr sz="14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4" name="Google Shape;34;p6"/>
          <p:cNvSpPr txBox="1">
            <a:spLocks noGrp="1"/>
          </p:cNvSpPr>
          <p:nvPr>
            <p:ph type="body" idx="3"/>
          </p:nvPr>
        </p:nvSpPr>
        <p:spPr>
          <a:xfrm>
            <a:off x="227012" y="3718898"/>
            <a:ext cx="1783200" cy="3621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000" b="0" i="0" u="none" strike="noStrike" cap="none">
                <a:solidFill>
                  <a:srgbClr val="FFFFFF"/>
                </a:solidFill>
                <a:latin typeface="Arial"/>
                <a:ea typeface="Arial"/>
                <a:cs typeface="Arial"/>
                <a:sym typeface="Arial"/>
              </a:defRPr>
            </a:lvl1pPr>
            <a:lvl2pPr marL="914400" marR="0" lvl="1"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Courier New"/>
              <a:buChar char="o"/>
              <a:defRPr sz="14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
        <p:cNvGrpSpPr/>
        <p:nvPr/>
      </p:nvGrpSpPr>
      <p:grpSpPr>
        <a:xfrm>
          <a:off x="0" y="0"/>
          <a:ext cx="0" cy="0"/>
          <a:chOff x="0" y="0"/>
          <a:chExt cx="0" cy="0"/>
        </a:xfrm>
      </p:grpSpPr>
      <p:pic>
        <p:nvPicPr>
          <p:cNvPr id="15" name="Google Shape;15;p3" descr="nyu_white.png"/>
          <p:cNvPicPr preferRelativeResize="0"/>
          <p:nvPr/>
        </p:nvPicPr>
        <p:blipFill rotWithShape="1">
          <a:blip r:embed="rId5">
            <a:alphaModFix/>
          </a:blip>
          <a:srcRect/>
          <a:stretch/>
        </p:blipFill>
        <p:spPr>
          <a:xfrm>
            <a:off x="230187" y="234950"/>
            <a:ext cx="673100" cy="228600"/>
          </a:xfrm>
          <a:prstGeom prst="rect">
            <a:avLst/>
          </a:prstGeom>
          <a:noFill/>
          <a:ln>
            <a:noFill/>
          </a:ln>
        </p:spPr>
      </p:pic>
      <p:sp>
        <p:nvSpPr>
          <p:cNvPr id="16" name="Google Shape;16;p3"/>
          <p:cNvSpPr txBox="1"/>
          <p:nvPr/>
        </p:nvSpPr>
        <p:spPr>
          <a:xfrm>
            <a:off x="0" y="0"/>
            <a:ext cx="9153525" cy="712787"/>
          </a:xfrm>
          <a:prstGeom prst="rect">
            <a:avLst/>
          </a:prstGeom>
          <a:solidFill>
            <a:srgbClr val="57068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7" name="Google Shape;17;p3"/>
          <p:cNvSpPr txBox="1">
            <a:spLocks noGrp="1"/>
          </p:cNvSpPr>
          <p:nvPr>
            <p:ph type="dt" idx="10"/>
          </p:nvPr>
        </p:nvSpPr>
        <p:spPr>
          <a:xfrm>
            <a:off x="457200" y="4767262"/>
            <a:ext cx="2133600" cy="274637"/>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8" name="Google Shape;18;p3"/>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pic>
        <p:nvPicPr>
          <p:cNvPr id="19" name="Google Shape;19;p3"/>
          <p:cNvPicPr preferRelativeResize="0"/>
          <p:nvPr/>
        </p:nvPicPr>
        <p:blipFill rotWithShape="1">
          <a:blip r:embed="rId6">
            <a:alphaModFix/>
          </a:blip>
          <a:srcRect/>
          <a:stretch/>
        </p:blipFill>
        <p:spPr>
          <a:xfrm>
            <a:off x="239712" y="236537"/>
            <a:ext cx="1160462" cy="22701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17" Type="http://schemas.openxmlformats.org/officeDocument/2006/relationships/image" Target="../media/image64.png"/><Relationship Id="rId21" Type="http://schemas.openxmlformats.org/officeDocument/2006/relationships/customXml" Target="../ink/ink9.xml"/><Relationship Id="rId42" Type="http://schemas.openxmlformats.org/officeDocument/2006/relationships/image" Target="../media/image27.png"/><Relationship Id="rId63" Type="http://schemas.openxmlformats.org/officeDocument/2006/relationships/image" Target="../media/image37.png"/><Relationship Id="rId84" Type="http://schemas.openxmlformats.org/officeDocument/2006/relationships/customXml" Target="../ink/ink41.xml"/><Relationship Id="rId138" Type="http://schemas.openxmlformats.org/officeDocument/2006/relationships/customXml" Target="../ink/ink68.xml"/><Relationship Id="rId159" Type="http://schemas.openxmlformats.org/officeDocument/2006/relationships/image" Target="../media/image85.png"/><Relationship Id="rId170" Type="http://schemas.openxmlformats.org/officeDocument/2006/relationships/customXml" Target="../ink/ink84.xml"/><Relationship Id="rId191" Type="http://schemas.openxmlformats.org/officeDocument/2006/relationships/image" Target="../media/image101.png"/><Relationship Id="rId205" Type="http://schemas.openxmlformats.org/officeDocument/2006/relationships/image" Target="../media/image108.png"/><Relationship Id="rId226" Type="http://schemas.openxmlformats.org/officeDocument/2006/relationships/image" Target="../media/image118.png"/><Relationship Id="rId247" Type="http://schemas.openxmlformats.org/officeDocument/2006/relationships/customXml" Target="../ink/ink123.xml"/><Relationship Id="rId107" Type="http://schemas.openxmlformats.org/officeDocument/2006/relationships/image" Target="../media/image59.png"/><Relationship Id="rId11" Type="http://schemas.openxmlformats.org/officeDocument/2006/relationships/customXml" Target="../ink/ink4.xml"/><Relationship Id="rId32" Type="http://schemas.openxmlformats.org/officeDocument/2006/relationships/image" Target="../media/image22.png"/><Relationship Id="rId53" Type="http://schemas.openxmlformats.org/officeDocument/2006/relationships/image" Target="../media/image32.png"/><Relationship Id="rId74" Type="http://schemas.openxmlformats.org/officeDocument/2006/relationships/customXml" Target="../ink/ink36.xml"/><Relationship Id="rId128" Type="http://schemas.openxmlformats.org/officeDocument/2006/relationships/customXml" Target="../ink/ink63.xml"/><Relationship Id="rId149" Type="http://schemas.openxmlformats.org/officeDocument/2006/relationships/image" Target="../media/image80.png"/><Relationship Id="rId5" Type="http://schemas.openxmlformats.org/officeDocument/2006/relationships/customXml" Target="../ink/ink1.xml"/><Relationship Id="rId95" Type="http://schemas.openxmlformats.org/officeDocument/2006/relationships/image" Target="../media/image53.png"/><Relationship Id="rId160" Type="http://schemas.openxmlformats.org/officeDocument/2006/relationships/customXml" Target="../ink/ink79.xml"/><Relationship Id="rId181" Type="http://schemas.openxmlformats.org/officeDocument/2006/relationships/image" Target="../media/image96.png"/><Relationship Id="rId216" Type="http://schemas.openxmlformats.org/officeDocument/2006/relationships/customXml" Target="../ink/ink107.xml"/><Relationship Id="rId237" Type="http://schemas.openxmlformats.org/officeDocument/2006/relationships/customXml" Target="../ink/ink118.xml"/><Relationship Id="rId22" Type="http://schemas.openxmlformats.org/officeDocument/2006/relationships/image" Target="../media/image17.png"/><Relationship Id="rId43" Type="http://schemas.openxmlformats.org/officeDocument/2006/relationships/customXml" Target="../ink/ink20.xml"/><Relationship Id="rId64" Type="http://schemas.openxmlformats.org/officeDocument/2006/relationships/customXml" Target="../ink/ink31.xml"/><Relationship Id="rId118" Type="http://schemas.openxmlformats.org/officeDocument/2006/relationships/customXml" Target="../ink/ink58.xml"/><Relationship Id="rId139" Type="http://schemas.openxmlformats.org/officeDocument/2006/relationships/image" Target="../media/image75.png"/><Relationship Id="rId85" Type="http://schemas.openxmlformats.org/officeDocument/2006/relationships/image" Target="../media/image48.png"/><Relationship Id="rId150" Type="http://schemas.openxmlformats.org/officeDocument/2006/relationships/customXml" Target="../ink/ink74.xml"/><Relationship Id="rId171" Type="http://schemas.openxmlformats.org/officeDocument/2006/relationships/image" Target="../media/image91.png"/><Relationship Id="rId192" Type="http://schemas.openxmlformats.org/officeDocument/2006/relationships/customXml" Target="../ink/ink95.xml"/><Relationship Id="rId206" Type="http://schemas.openxmlformats.org/officeDocument/2006/relationships/customXml" Target="../ink/ink102.xml"/><Relationship Id="rId227" Type="http://schemas.openxmlformats.org/officeDocument/2006/relationships/customXml" Target="../ink/ink113.xml"/><Relationship Id="rId248" Type="http://schemas.openxmlformats.org/officeDocument/2006/relationships/image" Target="../media/image129.png"/><Relationship Id="rId12" Type="http://schemas.openxmlformats.org/officeDocument/2006/relationships/image" Target="../media/image12.png"/><Relationship Id="rId33" Type="http://schemas.openxmlformats.org/officeDocument/2006/relationships/customXml" Target="../ink/ink15.xml"/><Relationship Id="rId108" Type="http://schemas.openxmlformats.org/officeDocument/2006/relationships/customXml" Target="../ink/ink53.xml"/><Relationship Id="rId129" Type="http://schemas.openxmlformats.org/officeDocument/2006/relationships/image" Target="../media/image70.png"/><Relationship Id="rId54" Type="http://schemas.openxmlformats.org/officeDocument/2006/relationships/customXml" Target="../ink/ink26.xml"/><Relationship Id="rId70" Type="http://schemas.openxmlformats.org/officeDocument/2006/relationships/customXml" Target="../ink/ink34.xml"/><Relationship Id="rId75" Type="http://schemas.openxmlformats.org/officeDocument/2006/relationships/image" Target="../media/image43.png"/><Relationship Id="rId91" Type="http://schemas.openxmlformats.org/officeDocument/2006/relationships/image" Target="../media/image51.png"/><Relationship Id="rId96" Type="http://schemas.openxmlformats.org/officeDocument/2006/relationships/customXml" Target="../ink/ink47.xml"/><Relationship Id="rId140" Type="http://schemas.openxmlformats.org/officeDocument/2006/relationships/customXml" Target="../ink/ink69.xml"/><Relationship Id="rId145" Type="http://schemas.openxmlformats.org/officeDocument/2006/relationships/image" Target="../media/image78.png"/><Relationship Id="rId161" Type="http://schemas.openxmlformats.org/officeDocument/2006/relationships/image" Target="../media/image86.png"/><Relationship Id="rId166" Type="http://schemas.openxmlformats.org/officeDocument/2006/relationships/customXml" Target="../ink/ink82.xml"/><Relationship Id="rId182" Type="http://schemas.openxmlformats.org/officeDocument/2006/relationships/customXml" Target="../ink/ink90.xml"/><Relationship Id="rId187" Type="http://schemas.openxmlformats.org/officeDocument/2006/relationships/image" Target="../media/image99.png"/><Relationship Id="rId217" Type="http://schemas.openxmlformats.org/officeDocument/2006/relationships/customXml" Target="../ink/ink108.xml"/><Relationship Id="rId1" Type="http://schemas.openxmlformats.org/officeDocument/2006/relationships/slideLayout" Target="../slideLayouts/slideLayout3.xml"/><Relationship Id="rId6" Type="http://schemas.openxmlformats.org/officeDocument/2006/relationships/image" Target="../media/image9.png"/><Relationship Id="rId212" Type="http://schemas.openxmlformats.org/officeDocument/2006/relationships/customXml" Target="../ink/ink105.xml"/><Relationship Id="rId233" Type="http://schemas.openxmlformats.org/officeDocument/2006/relationships/customXml" Target="../ink/ink116.xml"/><Relationship Id="rId238" Type="http://schemas.openxmlformats.org/officeDocument/2006/relationships/image" Target="../media/image124.png"/><Relationship Id="rId254" Type="http://schemas.openxmlformats.org/officeDocument/2006/relationships/image" Target="../media/image132.png"/><Relationship Id="rId23" Type="http://schemas.openxmlformats.org/officeDocument/2006/relationships/customXml" Target="../ink/ink10.xml"/><Relationship Id="rId28" Type="http://schemas.openxmlformats.org/officeDocument/2006/relationships/image" Target="../media/image20.png"/><Relationship Id="rId49" Type="http://schemas.openxmlformats.org/officeDocument/2006/relationships/image" Target="../media/image30.png"/><Relationship Id="rId114" Type="http://schemas.openxmlformats.org/officeDocument/2006/relationships/customXml" Target="../ink/ink56.xml"/><Relationship Id="rId119" Type="http://schemas.openxmlformats.org/officeDocument/2006/relationships/image" Target="../media/image65.png"/><Relationship Id="rId44" Type="http://schemas.openxmlformats.org/officeDocument/2006/relationships/image" Target="../media/image28.png"/><Relationship Id="rId60" Type="http://schemas.openxmlformats.org/officeDocument/2006/relationships/customXml" Target="../ink/ink29.xml"/><Relationship Id="rId65" Type="http://schemas.openxmlformats.org/officeDocument/2006/relationships/image" Target="../media/image38.png"/><Relationship Id="rId81" Type="http://schemas.openxmlformats.org/officeDocument/2006/relationships/image" Target="../media/image46.png"/><Relationship Id="rId86" Type="http://schemas.openxmlformats.org/officeDocument/2006/relationships/customXml" Target="../ink/ink42.xml"/><Relationship Id="rId130" Type="http://schemas.openxmlformats.org/officeDocument/2006/relationships/customXml" Target="../ink/ink64.xml"/><Relationship Id="rId135" Type="http://schemas.openxmlformats.org/officeDocument/2006/relationships/image" Target="../media/image73.png"/><Relationship Id="rId151" Type="http://schemas.openxmlformats.org/officeDocument/2006/relationships/image" Target="../media/image81.png"/><Relationship Id="rId156" Type="http://schemas.openxmlformats.org/officeDocument/2006/relationships/customXml" Target="../ink/ink77.xml"/><Relationship Id="rId177" Type="http://schemas.openxmlformats.org/officeDocument/2006/relationships/image" Target="../media/image94.png"/><Relationship Id="rId198" Type="http://schemas.openxmlformats.org/officeDocument/2006/relationships/customXml" Target="../ink/ink98.xml"/><Relationship Id="rId172" Type="http://schemas.openxmlformats.org/officeDocument/2006/relationships/customXml" Target="../ink/ink85.xml"/><Relationship Id="rId193" Type="http://schemas.openxmlformats.org/officeDocument/2006/relationships/image" Target="../media/image102.png"/><Relationship Id="rId202" Type="http://schemas.openxmlformats.org/officeDocument/2006/relationships/customXml" Target="../ink/ink100.xml"/><Relationship Id="rId207" Type="http://schemas.openxmlformats.org/officeDocument/2006/relationships/image" Target="../media/image109.png"/><Relationship Id="rId223" Type="http://schemas.openxmlformats.org/officeDocument/2006/relationships/customXml" Target="../ink/ink111.xml"/><Relationship Id="rId228" Type="http://schemas.openxmlformats.org/officeDocument/2006/relationships/image" Target="../media/image119.png"/><Relationship Id="rId244" Type="http://schemas.openxmlformats.org/officeDocument/2006/relationships/image" Target="../media/image127.png"/><Relationship Id="rId249" Type="http://schemas.openxmlformats.org/officeDocument/2006/relationships/customXml" Target="../ink/ink124.xml"/><Relationship Id="rId13" Type="http://schemas.openxmlformats.org/officeDocument/2006/relationships/customXml" Target="../ink/ink5.xml"/><Relationship Id="rId18" Type="http://schemas.openxmlformats.org/officeDocument/2006/relationships/image" Target="../media/image15.png"/><Relationship Id="rId39" Type="http://schemas.openxmlformats.org/officeDocument/2006/relationships/customXml" Target="../ink/ink18.xml"/><Relationship Id="rId109" Type="http://schemas.openxmlformats.org/officeDocument/2006/relationships/image" Target="../media/image60.png"/><Relationship Id="rId34" Type="http://schemas.openxmlformats.org/officeDocument/2006/relationships/image" Target="../media/image23.png"/><Relationship Id="rId50" Type="http://schemas.openxmlformats.org/officeDocument/2006/relationships/customXml" Target="../ink/ink24.xml"/><Relationship Id="rId55" Type="http://schemas.openxmlformats.org/officeDocument/2006/relationships/image" Target="../media/image33.png"/><Relationship Id="rId76" Type="http://schemas.openxmlformats.org/officeDocument/2006/relationships/customXml" Target="../ink/ink37.xml"/><Relationship Id="rId97" Type="http://schemas.openxmlformats.org/officeDocument/2006/relationships/image" Target="../media/image54.png"/><Relationship Id="rId104" Type="http://schemas.openxmlformats.org/officeDocument/2006/relationships/customXml" Target="../ink/ink51.xml"/><Relationship Id="rId120" Type="http://schemas.openxmlformats.org/officeDocument/2006/relationships/customXml" Target="../ink/ink59.xml"/><Relationship Id="rId125" Type="http://schemas.openxmlformats.org/officeDocument/2006/relationships/image" Target="../media/image68.png"/><Relationship Id="rId141" Type="http://schemas.openxmlformats.org/officeDocument/2006/relationships/image" Target="../media/image76.png"/><Relationship Id="rId146" Type="http://schemas.openxmlformats.org/officeDocument/2006/relationships/customXml" Target="../ink/ink72.xml"/><Relationship Id="rId167" Type="http://schemas.openxmlformats.org/officeDocument/2006/relationships/image" Target="../media/image89.png"/><Relationship Id="rId188" Type="http://schemas.openxmlformats.org/officeDocument/2006/relationships/customXml" Target="../ink/ink93.xml"/><Relationship Id="rId7" Type="http://schemas.openxmlformats.org/officeDocument/2006/relationships/customXml" Target="../ink/ink2.xml"/><Relationship Id="rId71" Type="http://schemas.openxmlformats.org/officeDocument/2006/relationships/image" Target="../media/image41.png"/><Relationship Id="rId92" Type="http://schemas.openxmlformats.org/officeDocument/2006/relationships/customXml" Target="../ink/ink45.xml"/><Relationship Id="rId162" Type="http://schemas.openxmlformats.org/officeDocument/2006/relationships/customXml" Target="../ink/ink80.xml"/><Relationship Id="rId183" Type="http://schemas.openxmlformats.org/officeDocument/2006/relationships/image" Target="../media/image97.png"/><Relationship Id="rId213" Type="http://schemas.openxmlformats.org/officeDocument/2006/relationships/image" Target="../media/image112.png"/><Relationship Id="rId218" Type="http://schemas.openxmlformats.org/officeDocument/2006/relationships/image" Target="../media/image114.png"/><Relationship Id="rId234" Type="http://schemas.openxmlformats.org/officeDocument/2006/relationships/image" Target="../media/image122.png"/><Relationship Id="rId239" Type="http://schemas.openxmlformats.org/officeDocument/2006/relationships/customXml" Target="../ink/ink119.xml"/><Relationship Id="rId2" Type="http://schemas.openxmlformats.org/officeDocument/2006/relationships/hyperlink" Target="https://usa.ipums.org/usa-action/variables/EDUC#codes_section" TargetMode="External"/><Relationship Id="rId29" Type="http://schemas.openxmlformats.org/officeDocument/2006/relationships/customXml" Target="../ink/ink13.xml"/><Relationship Id="rId250" Type="http://schemas.openxmlformats.org/officeDocument/2006/relationships/image" Target="../media/image130.png"/><Relationship Id="rId255" Type="http://schemas.openxmlformats.org/officeDocument/2006/relationships/customXml" Target="../ink/ink127.xml"/><Relationship Id="rId24" Type="http://schemas.openxmlformats.org/officeDocument/2006/relationships/image" Target="../media/image18.png"/><Relationship Id="rId40" Type="http://schemas.openxmlformats.org/officeDocument/2006/relationships/image" Target="../media/image26.png"/><Relationship Id="rId45" Type="http://schemas.openxmlformats.org/officeDocument/2006/relationships/customXml" Target="../ink/ink21.xml"/><Relationship Id="rId66" Type="http://schemas.openxmlformats.org/officeDocument/2006/relationships/customXml" Target="../ink/ink32.xml"/><Relationship Id="rId87" Type="http://schemas.openxmlformats.org/officeDocument/2006/relationships/image" Target="../media/image49.png"/><Relationship Id="rId110" Type="http://schemas.openxmlformats.org/officeDocument/2006/relationships/customXml" Target="../ink/ink54.xml"/><Relationship Id="rId115" Type="http://schemas.openxmlformats.org/officeDocument/2006/relationships/image" Target="../media/image63.png"/><Relationship Id="rId131" Type="http://schemas.openxmlformats.org/officeDocument/2006/relationships/image" Target="../media/image71.png"/><Relationship Id="rId136" Type="http://schemas.openxmlformats.org/officeDocument/2006/relationships/customXml" Target="../ink/ink67.xml"/><Relationship Id="rId157" Type="http://schemas.openxmlformats.org/officeDocument/2006/relationships/image" Target="../media/image84.png"/><Relationship Id="rId178" Type="http://schemas.openxmlformats.org/officeDocument/2006/relationships/customXml" Target="../ink/ink88.xml"/><Relationship Id="rId61" Type="http://schemas.openxmlformats.org/officeDocument/2006/relationships/image" Target="../media/image36.png"/><Relationship Id="rId82" Type="http://schemas.openxmlformats.org/officeDocument/2006/relationships/customXml" Target="../ink/ink40.xml"/><Relationship Id="rId152" Type="http://schemas.openxmlformats.org/officeDocument/2006/relationships/customXml" Target="../ink/ink75.xml"/><Relationship Id="rId173" Type="http://schemas.openxmlformats.org/officeDocument/2006/relationships/image" Target="../media/image92.png"/><Relationship Id="rId194" Type="http://schemas.openxmlformats.org/officeDocument/2006/relationships/customXml" Target="../ink/ink96.xml"/><Relationship Id="rId199" Type="http://schemas.openxmlformats.org/officeDocument/2006/relationships/image" Target="../media/image105.png"/><Relationship Id="rId203" Type="http://schemas.openxmlformats.org/officeDocument/2006/relationships/image" Target="../media/image107.png"/><Relationship Id="rId208" Type="http://schemas.openxmlformats.org/officeDocument/2006/relationships/customXml" Target="../ink/ink103.xml"/><Relationship Id="rId229" Type="http://schemas.openxmlformats.org/officeDocument/2006/relationships/customXml" Target="../ink/ink114.xml"/><Relationship Id="rId19" Type="http://schemas.openxmlformats.org/officeDocument/2006/relationships/customXml" Target="../ink/ink8.xml"/><Relationship Id="rId224" Type="http://schemas.openxmlformats.org/officeDocument/2006/relationships/image" Target="../media/image117.png"/><Relationship Id="rId240" Type="http://schemas.openxmlformats.org/officeDocument/2006/relationships/image" Target="../media/image125.png"/><Relationship Id="rId245" Type="http://schemas.openxmlformats.org/officeDocument/2006/relationships/customXml" Target="../ink/ink122.xml"/><Relationship Id="rId14" Type="http://schemas.openxmlformats.org/officeDocument/2006/relationships/image" Target="../media/image13.png"/><Relationship Id="rId30" Type="http://schemas.openxmlformats.org/officeDocument/2006/relationships/image" Target="../media/image21.png"/><Relationship Id="rId35" Type="http://schemas.openxmlformats.org/officeDocument/2006/relationships/customXml" Target="../ink/ink16.xml"/><Relationship Id="rId56" Type="http://schemas.openxmlformats.org/officeDocument/2006/relationships/customXml" Target="../ink/ink27.xml"/><Relationship Id="rId77" Type="http://schemas.openxmlformats.org/officeDocument/2006/relationships/image" Target="../media/image44.png"/><Relationship Id="rId100" Type="http://schemas.openxmlformats.org/officeDocument/2006/relationships/customXml" Target="../ink/ink49.xml"/><Relationship Id="rId105" Type="http://schemas.openxmlformats.org/officeDocument/2006/relationships/image" Target="../media/image58.png"/><Relationship Id="rId126" Type="http://schemas.openxmlformats.org/officeDocument/2006/relationships/customXml" Target="../ink/ink62.xml"/><Relationship Id="rId147" Type="http://schemas.openxmlformats.org/officeDocument/2006/relationships/image" Target="../media/image79.png"/><Relationship Id="rId168" Type="http://schemas.openxmlformats.org/officeDocument/2006/relationships/customXml" Target="../ink/ink83.xml"/><Relationship Id="rId8" Type="http://schemas.openxmlformats.org/officeDocument/2006/relationships/image" Target="../media/image10.png"/><Relationship Id="rId51" Type="http://schemas.openxmlformats.org/officeDocument/2006/relationships/image" Target="../media/image31.png"/><Relationship Id="rId72" Type="http://schemas.openxmlformats.org/officeDocument/2006/relationships/customXml" Target="../ink/ink35.xml"/><Relationship Id="rId93" Type="http://schemas.openxmlformats.org/officeDocument/2006/relationships/image" Target="../media/image52.png"/><Relationship Id="rId98" Type="http://schemas.openxmlformats.org/officeDocument/2006/relationships/customXml" Target="../ink/ink48.xml"/><Relationship Id="rId121" Type="http://schemas.openxmlformats.org/officeDocument/2006/relationships/image" Target="../media/image66.png"/><Relationship Id="rId142" Type="http://schemas.openxmlformats.org/officeDocument/2006/relationships/customXml" Target="../ink/ink70.xml"/><Relationship Id="rId163" Type="http://schemas.openxmlformats.org/officeDocument/2006/relationships/image" Target="../media/image87.png"/><Relationship Id="rId184" Type="http://schemas.openxmlformats.org/officeDocument/2006/relationships/customXml" Target="../ink/ink91.xml"/><Relationship Id="rId189" Type="http://schemas.openxmlformats.org/officeDocument/2006/relationships/image" Target="../media/image100.png"/><Relationship Id="rId219" Type="http://schemas.openxmlformats.org/officeDocument/2006/relationships/customXml" Target="../ink/ink109.xml"/><Relationship Id="rId3" Type="http://schemas.openxmlformats.org/officeDocument/2006/relationships/hyperlink" Target="https://usa.ipums.org/usa-action/variables/EMPSTAT#codes_section" TargetMode="External"/><Relationship Id="rId214" Type="http://schemas.openxmlformats.org/officeDocument/2006/relationships/customXml" Target="../ink/ink106.xml"/><Relationship Id="rId230" Type="http://schemas.openxmlformats.org/officeDocument/2006/relationships/image" Target="../media/image120.png"/><Relationship Id="rId235" Type="http://schemas.openxmlformats.org/officeDocument/2006/relationships/customXml" Target="../ink/ink117.xml"/><Relationship Id="rId251" Type="http://schemas.openxmlformats.org/officeDocument/2006/relationships/customXml" Target="../ink/ink125.xml"/><Relationship Id="rId256" Type="http://schemas.openxmlformats.org/officeDocument/2006/relationships/image" Target="../media/image133.png"/><Relationship Id="rId25" Type="http://schemas.openxmlformats.org/officeDocument/2006/relationships/customXml" Target="../ink/ink11.xml"/><Relationship Id="rId46" Type="http://schemas.openxmlformats.org/officeDocument/2006/relationships/image" Target="../media/image29.png"/><Relationship Id="rId67" Type="http://schemas.openxmlformats.org/officeDocument/2006/relationships/image" Target="../media/image39.png"/><Relationship Id="rId116" Type="http://schemas.openxmlformats.org/officeDocument/2006/relationships/customXml" Target="../ink/ink57.xml"/><Relationship Id="rId137" Type="http://schemas.openxmlformats.org/officeDocument/2006/relationships/image" Target="../media/image74.png"/><Relationship Id="rId158" Type="http://schemas.openxmlformats.org/officeDocument/2006/relationships/customXml" Target="../ink/ink78.xml"/><Relationship Id="rId20" Type="http://schemas.openxmlformats.org/officeDocument/2006/relationships/image" Target="../media/image16.png"/><Relationship Id="rId41" Type="http://schemas.openxmlformats.org/officeDocument/2006/relationships/customXml" Target="../ink/ink19.xml"/><Relationship Id="rId62" Type="http://schemas.openxmlformats.org/officeDocument/2006/relationships/customXml" Target="../ink/ink30.xml"/><Relationship Id="rId83" Type="http://schemas.openxmlformats.org/officeDocument/2006/relationships/image" Target="../media/image47.png"/><Relationship Id="rId88" Type="http://schemas.openxmlformats.org/officeDocument/2006/relationships/customXml" Target="../ink/ink43.xml"/><Relationship Id="rId111" Type="http://schemas.openxmlformats.org/officeDocument/2006/relationships/image" Target="../media/image61.png"/><Relationship Id="rId132" Type="http://schemas.openxmlformats.org/officeDocument/2006/relationships/customXml" Target="../ink/ink65.xml"/><Relationship Id="rId153" Type="http://schemas.openxmlformats.org/officeDocument/2006/relationships/image" Target="../media/image82.png"/><Relationship Id="rId174" Type="http://schemas.openxmlformats.org/officeDocument/2006/relationships/customXml" Target="../ink/ink86.xml"/><Relationship Id="rId179" Type="http://schemas.openxmlformats.org/officeDocument/2006/relationships/image" Target="../media/image95.png"/><Relationship Id="rId195" Type="http://schemas.openxmlformats.org/officeDocument/2006/relationships/image" Target="../media/image103.png"/><Relationship Id="rId209" Type="http://schemas.openxmlformats.org/officeDocument/2006/relationships/image" Target="../media/image110.png"/><Relationship Id="rId190" Type="http://schemas.openxmlformats.org/officeDocument/2006/relationships/customXml" Target="../ink/ink94.xml"/><Relationship Id="rId204" Type="http://schemas.openxmlformats.org/officeDocument/2006/relationships/customXml" Target="../ink/ink101.xml"/><Relationship Id="rId220" Type="http://schemas.openxmlformats.org/officeDocument/2006/relationships/image" Target="../media/image115.png"/><Relationship Id="rId225" Type="http://schemas.openxmlformats.org/officeDocument/2006/relationships/customXml" Target="../ink/ink112.xml"/><Relationship Id="rId241" Type="http://schemas.openxmlformats.org/officeDocument/2006/relationships/customXml" Target="../ink/ink120.xml"/><Relationship Id="rId246" Type="http://schemas.openxmlformats.org/officeDocument/2006/relationships/image" Target="../media/image128.png"/><Relationship Id="rId15" Type="http://schemas.openxmlformats.org/officeDocument/2006/relationships/customXml" Target="../ink/ink6.xml"/><Relationship Id="rId36" Type="http://schemas.openxmlformats.org/officeDocument/2006/relationships/image" Target="../media/image24.png"/><Relationship Id="rId57" Type="http://schemas.openxmlformats.org/officeDocument/2006/relationships/image" Target="../media/image34.png"/><Relationship Id="rId106" Type="http://schemas.openxmlformats.org/officeDocument/2006/relationships/customXml" Target="../ink/ink52.xml"/><Relationship Id="rId127" Type="http://schemas.openxmlformats.org/officeDocument/2006/relationships/image" Target="../media/image69.png"/><Relationship Id="rId10" Type="http://schemas.openxmlformats.org/officeDocument/2006/relationships/image" Target="../media/image11.png"/><Relationship Id="rId31" Type="http://schemas.openxmlformats.org/officeDocument/2006/relationships/customXml" Target="../ink/ink14.xml"/><Relationship Id="rId52" Type="http://schemas.openxmlformats.org/officeDocument/2006/relationships/customXml" Target="../ink/ink25.xml"/><Relationship Id="rId73" Type="http://schemas.openxmlformats.org/officeDocument/2006/relationships/image" Target="../media/image42.png"/><Relationship Id="rId78" Type="http://schemas.openxmlformats.org/officeDocument/2006/relationships/customXml" Target="../ink/ink38.xml"/><Relationship Id="rId94" Type="http://schemas.openxmlformats.org/officeDocument/2006/relationships/customXml" Target="../ink/ink46.xml"/><Relationship Id="rId99" Type="http://schemas.openxmlformats.org/officeDocument/2006/relationships/image" Target="../media/image55.png"/><Relationship Id="rId101" Type="http://schemas.openxmlformats.org/officeDocument/2006/relationships/image" Target="../media/image56.png"/><Relationship Id="rId122" Type="http://schemas.openxmlformats.org/officeDocument/2006/relationships/customXml" Target="../ink/ink60.xml"/><Relationship Id="rId143" Type="http://schemas.openxmlformats.org/officeDocument/2006/relationships/image" Target="../media/image77.png"/><Relationship Id="rId148" Type="http://schemas.openxmlformats.org/officeDocument/2006/relationships/customXml" Target="../ink/ink73.xml"/><Relationship Id="rId164" Type="http://schemas.openxmlformats.org/officeDocument/2006/relationships/customXml" Target="../ink/ink81.xml"/><Relationship Id="rId169" Type="http://schemas.openxmlformats.org/officeDocument/2006/relationships/image" Target="../media/image90.png"/><Relationship Id="rId185" Type="http://schemas.openxmlformats.org/officeDocument/2006/relationships/image" Target="../media/image98.png"/><Relationship Id="rId4" Type="http://schemas.openxmlformats.org/officeDocument/2006/relationships/image" Target="../media/image8.png"/><Relationship Id="rId9" Type="http://schemas.openxmlformats.org/officeDocument/2006/relationships/customXml" Target="../ink/ink3.xml"/><Relationship Id="rId180" Type="http://schemas.openxmlformats.org/officeDocument/2006/relationships/customXml" Target="../ink/ink89.xml"/><Relationship Id="rId210" Type="http://schemas.openxmlformats.org/officeDocument/2006/relationships/customXml" Target="../ink/ink104.xml"/><Relationship Id="rId215" Type="http://schemas.openxmlformats.org/officeDocument/2006/relationships/image" Target="../media/image113.png"/><Relationship Id="rId236" Type="http://schemas.openxmlformats.org/officeDocument/2006/relationships/image" Target="../media/image123.png"/><Relationship Id="rId26" Type="http://schemas.openxmlformats.org/officeDocument/2006/relationships/image" Target="../media/image19.png"/><Relationship Id="rId231" Type="http://schemas.openxmlformats.org/officeDocument/2006/relationships/customXml" Target="../ink/ink115.xml"/><Relationship Id="rId252" Type="http://schemas.openxmlformats.org/officeDocument/2006/relationships/image" Target="../media/image131.png"/><Relationship Id="rId47" Type="http://schemas.openxmlformats.org/officeDocument/2006/relationships/customXml" Target="../ink/ink22.xml"/><Relationship Id="rId68" Type="http://schemas.openxmlformats.org/officeDocument/2006/relationships/customXml" Target="../ink/ink33.xml"/><Relationship Id="rId89" Type="http://schemas.openxmlformats.org/officeDocument/2006/relationships/image" Target="../media/image50.png"/><Relationship Id="rId112" Type="http://schemas.openxmlformats.org/officeDocument/2006/relationships/customXml" Target="../ink/ink55.xml"/><Relationship Id="rId133" Type="http://schemas.openxmlformats.org/officeDocument/2006/relationships/image" Target="../media/image72.png"/><Relationship Id="rId154" Type="http://schemas.openxmlformats.org/officeDocument/2006/relationships/customXml" Target="../ink/ink76.xml"/><Relationship Id="rId175" Type="http://schemas.openxmlformats.org/officeDocument/2006/relationships/image" Target="../media/image93.png"/><Relationship Id="rId196" Type="http://schemas.openxmlformats.org/officeDocument/2006/relationships/customXml" Target="../ink/ink97.xml"/><Relationship Id="rId200" Type="http://schemas.openxmlformats.org/officeDocument/2006/relationships/customXml" Target="../ink/ink99.xml"/><Relationship Id="rId16" Type="http://schemas.openxmlformats.org/officeDocument/2006/relationships/image" Target="../media/image14.png"/><Relationship Id="rId221" Type="http://schemas.openxmlformats.org/officeDocument/2006/relationships/customXml" Target="../ink/ink110.xml"/><Relationship Id="rId242" Type="http://schemas.openxmlformats.org/officeDocument/2006/relationships/image" Target="../media/image126.png"/><Relationship Id="rId37" Type="http://schemas.openxmlformats.org/officeDocument/2006/relationships/customXml" Target="../ink/ink17.xml"/><Relationship Id="rId58" Type="http://schemas.openxmlformats.org/officeDocument/2006/relationships/customXml" Target="../ink/ink28.xml"/><Relationship Id="rId79" Type="http://schemas.openxmlformats.org/officeDocument/2006/relationships/image" Target="../media/image45.png"/><Relationship Id="rId102" Type="http://schemas.openxmlformats.org/officeDocument/2006/relationships/customXml" Target="../ink/ink50.xml"/><Relationship Id="rId123" Type="http://schemas.openxmlformats.org/officeDocument/2006/relationships/image" Target="../media/image67.png"/><Relationship Id="rId144" Type="http://schemas.openxmlformats.org/officeDocument/2006/relationships/customXml" Target="../ink/ink71.xml"/><Relationship Id="rId90" Type="http://schemas.openxmlformats.org/officeDocument/2006/relationships/customXml" Target="../ink/ink44.xml"/><Relationship Id="rId165" Type="http://schemas.openxmlformats.org/officeDocument/2006/relationships/image" Target="../media/image88.png"/><Relationship Id="rId186" Type="http://schemas.openxmlformats.org/officeDocument/2006/relationships/customXml" Target="../ink/ink92.xml"/><Relationship Id="rId211" Type="http://schemas.openxmlformats.org/officeDocument/2006/relationships/image" Target="../media/image111.png"/><Relationship Id="rId232" Type="http://schemas.openxmlformats.org/officeDocument/2006/relationships/image" Target="../media/image121.png"/><Relationship Id="rId253" Type="http://schemas.openxmlformats.org/officeDocument/2006/relationships/customXml" Target="../ink/ink126.xml"/><Relationship Id="rId27" Type="http://schemas.openxmlformats.org/officeDocument/2006/relationships/customXml" Target="../ink/ink12.xml"/><Relationship Id="rId48" Type="http://schemas.openxmlformats.org/officeDocument/2006/relationships/customXml" Target="../ink/ink23.xml"/><Relationship Id="rId69" Type="http://schemas.openxmlformats.org/officeDocument/2006/relationships/image" Target="../media/image40.png"/><Relationship Id="rId113" Type="http://schemas.openxmlformats.org/officeDocument/2006/relationships/image" Target="../media/image62.png"/><Relationship Id="rId134" Type="http://schemas.openxmlformats.org/officeDocument/2006/relationships/customXml" Target="../ink/ink66.xml"/><Relationship Id="rId80" Type="http://schemas.openxmlformats.org/officeDocument/2006/relationships/customXml" Target="../ink/ink39.xml"/><Relationship Id="rId155" Type="http://schemas.openxmlformats.org/officeDocument/2006/relationships/image" Target="../media/image83.png"/><Relationship Id="rId176" Type="http://schemas.openxmlformats.org/officeDocument/2006/relationships/customXml" Target="../ink/ink87.xml"/><Relationship Id="rId197" Type="http://schemas.openxmlformats.org/officeDocument/2006/relationships/image" Target="../media/image104.png"/><Relationship Id="rId201" Type="http://schemas.openxmlformats.org/officeDocument/2006/relationships/image" Target="../media/image106.png"/><Relationship Id="rId222" Type="http://schemas.openxmlformats.org/officeDocument/2006/relationships/image" Target="../media/image116.png"/><Relationship Id="rId243" Type="http://schemas.openxmlformats.org/officeDocument/2006/relationships/customXml" Target="../ink/ink121.xml"/><Relationship Id="rId17" Type="http://schemas.openxmlformats.org/officeDocument/2006/relationships/customXml" Target="../ink/ink7.xml"/><Relationship Id="rId38" Type="http://schemas.openxmlformats.org/officeDocument/2006/relationships/image" Target="../media/image25.png"/><Relationship Id="rId59" Type="http://schemas.openxmlformats.org/officeDocument/2006/relationships/image" Target="../media/image35.png"/><Relationship Id="rId103" Type="http://schemas.openxmlformats.org/officeDocument/2006/relationships/image" Target="../media/image57.png"/><Relationship Id="rId124" Type="http://schemas.openxmlformats.org/officeDocument/2006/relationships/customXml" Target="../ink/ink61.xml"/></Relationships>
</file>

<file path=ppt/slides/_rels/slide13.xml.rels><?xml version="1.0" encoding="UTF-8" standalone="yes"?>
<Relationships xmlns="http://schemas.openxmlformats.org/package/2006/relationships"><Relationship Id="rId8" Type="http://schemas.openxmlformats.org/officeDocument/2006/relationships/customXml" Target="../ink/ink130.xml"/><Relationship Id="rId13" Type="http://schemas.openxmlformats.org/officeDocument/2006/relationships/image" Target="../media/image138.png"/><Relationship Id="rId18" Type="http://schemas.openxmlformats.org/officeDocument/2006/relationships/customXml" Target="../ink/ink135.xml"/><Relationship Id="rId26" Type="http://schemas.openxmlformats.org/officeDocument/2006/relationships/customXml" Target="../ink/ink139.xml"/><Relationship Id="rId39" Type="http://schemas.openxmlformats.org/officeDocument/2006/relationships/image" Target="../media/image151.png"/><Relationship Id="rId3" Type="http://schemas.openxmlformats.org/officeDocument/2006/relationships/hyperlink" Target="https://usa.ipums.org/usa/volii/occ_acs.shtml" TargetMode="External"/><Relationship Id="rId21" Type="http://schemas.openxmlformats.org/officeDocument/2006/relationships/image" Target="../media/image142.png"/><Relationship Id="rId34" Type="http://schemas.openxmlformats.org/officeDocument/2006/relationships/customXml" Target="../ink/ink143.xml"/><Relationship Id="rId7" Type="http://schemas.openxmlformats.org/officeDocument/2006/relationships/image" Target="../media/image135.png"/><Relationship Id="rId12" Type="http://schemas.openxmlformats.org/officeDocument/2006/relationships/customXml" Target="../ink/ink132.xml"/><Relationship Id="rId17" Type="http://schemas.openxmlformats.org/officeDocument/2006/relationships/image" Target="../media/image140.png"/><Relationship Id="rId25" Type="http://schemas.openxmlformats.org/officeDocument/2006/relationships/image" Target="../media/image144.png"/><Relationship Id="rId33" Type="http://schemas.openxmlformats.org/officeDocument/2006/relationships/image" Target="../media/image148.png"/><Relationship Id="rId38" Type="http://schemas.openxmlformats.org/officeDocument/2006/relationships/customXml" Target="../ink/ink145.xml"/><Relationship Id="rId2" Type="http://schemas.openxmlformats.org/officeDocument/2006/relationships/hyperlink" Target="https://usa.ipums.org/usa-action/variables/BPL#codes_section" TargetMode="External"/><Relationship Id="rId16" Type="http://schemas.openxmlformats.org/officeDocument/2006/relationships/customXml" Target="../ink/ink134.xml"/><Relationship Id="rId20" Type="http://schemas.openxmlformats.org/officeDocument/2006/relationships/customXml" Target="../ink/ink136.xml"/><Relationship Id="rId29" Type="http://schemas.openxmlformats.org/officeDocument/2006/relationships/image" Target="../media/image146.png"/><Relationship Id="rId41" Type="http://schemas.openxmlformats.org/officeDocument/2006/relationships/image" Target="../media/image152.png"/><Relationship Id="rId1" Type="http://schemas.openxmlformats.org/officeDocument/2006/relationships/slideLayout" Target="../slideLayouts/slideLayout3.xml"/><Relationship Id="rId6" Type="http://schemas.openxmlformats.org/officeDocument/2006/relationships/customXml" Target="../ink/ink129.xml"/><Relationship Id="rId11" Type="http://schemas.openxmlformats.org/officeDocument/2006/relationships/image" Target="../media/image137.png"/><Relationship Id="rId24" Type="http://schemas.openxmlformats.org/officeDocument/2006/relationships/customXml" Target="../ink/ink138.xml"/><Relationship Id="rId32" Type="http://schemas.openxmlformats.org/officeDocument/2006/relationships/customXml" Target="../ink/ink142.xml"/><Relationship Id="rId37" Type="http://schemas.openxmlformats.org/officeDocument/2006/relationships/image" Target="../media/image150.png"/><Relationship Id="rId40" Type="http://schemas.openxmlformats.org/officeDocument/2006/relationships/customXml" Target="../ink/ink146.xml"/><Relationship Id="rId5" Type="http://schemas.openxmlformats.org/officeDocument/2006/relationships/image" Target="../media/image134.png"/><Relationship Id="rId15" Type="http://schemas.openxmlformats.org/officeDocument/2006/relationships/image" Target="../media/image139.png"/><Relationship Id="rId23" Type="http://schemas.openxmlformats.org/officeDocument/2006/relationships/image" Target="../media/image143.png"/><Relationship Id="rId28" Type="http://schemas.openxmlformats.org/officeDocument/2006/relationships/customXml" Target="../ink/ink140.xml"/><Relationship Id="rId36" Type="http://schemas.openxmlformats.org/officeDocument/2006/relationships/customXml" Target="../ink/ink144.xml"/><Relationship Id="rId10" Type="http://schemas.openxmlformats.org/officeDocument/2006/relationships/customXml" Target="../ink/ink131.xml"/><Relationship Id="rId19" Type="http://schemas.openxmlformats.org/officeDocument/2006/relationships/image" Target="../media/image141.png"/><Relationship Id="rId31" Type="http://schemas.openxmlformats.org/officeDocument/2006/relationships/image" Target="../media/image147.png"/><Relationship Id="rId4" Type="http://schemas.openxmlformats.org/officeDocument/2006/relationships/customXml" Target="../ink/ink128.xml"/><Relationship Id="rId9" Type="http://schemas.openxmlformats.org/officeDocument/2006/relationships/image" Target="../media/image136.png"/><Relationship Id="rId14" Type="http://schemas.openxmlformats.org/officeDocument/2006/relationships/customXml" Target="../ink/ink133.xml"/><Relationship Id="rId22" Type="http://schemas.openxmlformats.org/officeDocument/2006/relationships/customXml" Target="../ink/ink137.xml"/><Relationship Id="rId27" Type="http://schemas.openxmlformats.org/officeDocument/2006/relationships/image" Target="../media/image145.png"/><Relationship Id="rId30" Type="http://schemas.openxmlformats.org/officeDocument/2006/relationships/customXml" Target="../ink/ink141.xml"/><Relationship Id="rId35" Type="http://schemas.openxmlformats.org/officeDocument/2006/relationships/image" Target="../media/image149.png"/></Relationships>
</file>

<file path=ppt/slides/_rels/slide14.xml.rels><?xml version="1.0" encoding="UTF-8" standalone="yes"?>
<Relationships xmlns="http://schemas.openxmlformats.org/package/2006/relationships"><Relationship Id="rId3" Type="http://schemas.openxmlformats.org/officeDocument/2006/relationships/image" Target="../media/image15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customXml" Target="../ink/ink149.xml"/><Relationship Id="rId13" Type="http://schemas.openxmlformats.org/officeDocument/2006/relationships/image" Target="../media/image166.png"/><Relationship Id="rId18" Type="http://schemas.openxmlformats.org/officeDocument/2006/relationships/customXml" Target="../ink/ink154.xml"/><Relationship Id="rId3" Type="http://schemas.openxmlformats.org/officeDocument/2006/relationships/image" Target="../media/image161.png"/><Relationship Id="rId21" Type="http://schemas.openxmlformats.org/officeDocument/2006/relationships/image" Target="../media/image170.png"/><Relationship Id="rId7" Type="http://schemas.openxmlformats.org/officeDocument/2006/relationships/image" Target="../media/image163.png"/><Relationship Id="rId12" Type="http://schemas.openxmlformats.org/officeDocument/2006/relationships/customXml" Target="../ink/ink151.xml"/><Relationship Id="rId17" Type="http://schemas.openxmlformats.org/officeDocument/2006/relationships/image" Target="../media/image168.png"/><Relationship Id="rId2" Type="http://schemas.openxmlformats.org/officeDocument/2006/relationships/notesSlide" Target="../notesSlides/notesSlide19.xml"/><Relationship Id="rId16" Type="http://schemas.openxmlformats.org/officeDocument/2006/relationships/customXml" Target="../ink/ink153.xml"/><Relationship Id="rId20" Type="http://schemas.openxmlformats.org/officeDocument/2006/relationships/customXml" Target="../ink/ink155.xml"/><Relationship Id="rId1" Type="http://schemas.openxmlformats.org/officeDocument/2006/relationships/slideLayout" Target="../slideLayouts/slideLayout2.xml"/><Relationship Id="rId6" Type="http://schemas.openxmlformats.org/officeDocument/2006/relationships/customXml" Target="../ink/ink148.xml"/><Relationship Id="rId11" Type="http://schemas.openxmlformats.org/officeDocument/2006/relationships/image" Target="../media/image165.png"/><Relationship Id="rId5" Type="http://schemas.openxmlformats.org/officeDocument/2006/relationships/image" Target="../media/image162.png"/><Relationship Id="rId15" Type="http://schemas.openxmlformats.org/officeDocument/2006/relationships/image" Target="../media/image167.png"/><Relationship Id="rId23" Type="http://schemas.openxmlformats.org/officeDocument/2006/relationships/image" Target="../media/image171.png"/><Relationship Id="rId10" Type="http://schemas.openxmlformats.org/officeDocument/2006/relationships/customXml" Target="../ink/ink150.xml"/><Relationship Id="rId19" Type="http://schemas.openxmlformats.org/officeDocument/2006/relationships/image" Target="../media/image169.png"/><Relationship Id="rId4" Type="http://schemas.openxmlformats.org/officeDocument/2006/relationships/customXml" Target="../ink/ink147.xml"/><Relationship Id="rId9" Type="http://schemas.openxmlformats.org/officeDocument/2006/relationships/image" Target="../media/image164.png"/><Relationship Id="rId14" Type="http://schemas.openxmlformats.org/officeDocument/2006/relationships/customXml" Target="../ink/ink152.xml"/><Relationship Id="rId22" Type="http://schemas.openxmlformats.org/officeDocument/2006/relationships/customXml" Target="../ink/ink15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hdl.handle.net/10012/9275"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7"/>
          <p:cNvPicPr preferRelativeResize="0">
            <a:picLocks noGrp="1"/>
          </p:cNvPicPr>
          <p:nvPr>
            <p:ph type="body" idx="1"/>
          </p:nvPr>
        </p:nvPicPr>
        <p:blipFill rotWithShape="1">
          <a:blip r:embed="rId3">
            <a:alphaModFix/>
          </a:blip>
          <a:srcRect/>
          <a:stretch/>
        </p:blipFill>
        <p:spPr>
          <a:xfrm>
            <a:off x="-3175" y="0"/>
            <a:ext cx="9153600" cy="5151300"/>
          </a:xfrm>
          <a:prstGeom prst="rect">
            <a:avLst/>
          </a:prstGeom>
          <a:noFill/>
          <a:ln>
            <a:noFill/>
          </a:ln>
        </p:spPr>
      </p:pic>
      <p:sp>
        <p:nvSpPr>
          <p:cNvPr id="40" name="Google Shape;40;p7"/>
          <p:cNvSpPr txBox="1"/>
          <p:nvPr/>
        </p:nvSpPr>
        <p:spPr>
          <a:xfrm>
            <a:off x="-12775" y="786275"/>
            <a:ext cx="5199900" cy="3455400"/>
          </a:xfrm>
          <a:prstGeom prst="rect">
            <a:avLst/>
          </a:prstGeom>
          <a:solidFill>
            <a:srgbClr val="57068C"/>
          </a:solidFill>
          <a:ln>
            <a:noFill/>
          </a:ln>
          <a:effectLst>
            <a:outerShdw blurRad="63500" dist="23000" dir="5400000">
              <a:srgbClr val="80808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41" name="Google Shape;41;p7"/>
          <p:cNvSpPr txBox="1">
            <a:spLocks noGrp="1"/>
          </p:cNvSpPr>
          <p:nvPr>
            <p:ph type="body" idx="1"/>
          </p:nvPr>
        </p:nvSpPr>
        <p:spPr>
          <a:xfrm>
            <a:off x="-12775" y="1608275"/>
            <a:ext cx="5199900" cy="1811400"/>
          </a:xfrm>
          <a:prstGeom prst="rect">
            <a:avLst/>
          </a:prstGeom>
          <a:noFill/>
          <a:ln>
            <a:noFill/>
          </a:ln>
        </p:spPr>
        <p:txBody>
          <a:bodyPr spcFirstLastPara="1" wrap="square" lIns="0" tIns="0" rIns="0" bIns="0" anchor="ctr" anchorCtr="0">
            <a:noAutofit/>
          </a:bodyPr>
          <a:lstStyle/>
          <a:p>
            <a:pPr marL="0" lvl="0" indent="0" algn="ctr" rtl="0">
              <a:lnSpc>
                <a:spcPct val="150000"/>
              </a:lnSpc>
              <a:spcBef>
                <a:spcPts val="0"/>
              </a:spcBef>
              <a:spcAft>
                <a:spcPts val="0"/>
              </a:spcAft>
              <a:buClr>
                <a:schemeClr val="dk1"/>
              </a:buClr>
              <a:buSzPts val="1100"/>
              <a:buFont typeface="Arial"/>
              <a:buNone/>
            </a:pPr>
            <a:r>
              <a:rPr lang="en-US" sz="2200" dirty="0">
                <a:latin typeface="Times New Roman"/>
                <a:ea typeface="Times New Roman"/>
                <a:cs typeface="Times New Roman"/>
                <a:sym typeface="Times New Roman"/>
              </a:rPr>
              <a:t>What Factors of MSA Attract Millennials</a:t>
            </a:r>
            <a:endParaRPr sz="2200" dirty="0">
              <a:latin typeface="Times New Roman"/>
              <a:ea typeface="Times New Roman"/>
              <a:cs typeface="Times New Roman"/>
              <a:sym typeface="Times New Roman"/>
            </a:endParaRPr>
          </a:p>
          <a:p>
            <a:pPr marL="0" lvl="0" indent="0" algn="ctr" rtl="0">
              <a:lnSpc>
                <a:spcPct val="150000"/>
              </a:lnSpc>
              <a:spcBef>
                <a:spcPts val="0"/>
              </a:spcBef>
              <a:spcAft>
                <a:spcPts val="0"/>
              </a:spcAft>
              <a:buClr>
                <a:schemeClr val="dk1"/>
              </a:buClr>
              <a:buSzPts val="1100"/>
              <a:buFont typeface="Arial"/>
              <a:buNone/>
            </a:pPr>
            <a:endParaRPr sz="2200" dirty="0">
              <a:latin typeface="Times New Roman"/>
              <a:ea typeface="Times New Roman"/>
              <a:cs typeface="Times New Roman"/>
              <a:sym typeface="Times New Roman"/>
            </a:endParaRPr>
          </a:p>
          <a:p>
            <a:pPr marL="0" lvl="0" indent="0" algn="ctr" rtl="0">
              <a:lnSpc>
                <a:spcPct val="200000"/>
              </a:lnSpc>
              <a:spcBef>
                <a:spcPts val="0"/>
              </a:spcBef>
              <a:spcAft>
                <a:spcPts val="0"/>
              </a:spcAft>
              <a:buClr>
                <a:schemeClr val="dk1"/>
              </a:buClr>
              <a:buSzPts val="1100"/>
              <a:buFont typeface="Arial"/>
              <a:buNone/>
            </a:pPr>
            <a:endParaRPr sz="1600" dirty="0">
              <a:solidFill>
                <a:srgbClr val="FFFFFF"/>
              </a:solidFill>
              <a:latin typeface="Times New Roman"/>
              <a:ea typeface="Times New Roman"/>
              <a:cs typeface="Times New Roman"/>
              <a:sym typeface="Times New Roman"/>
            </a:endParaRPr>
          </a:p>
        </p:txBody>
      </p:sp>
      <p:sp>
        <p:nvSpPr>
          <p:cNvPr id="42" name="Google Shape;42;p7"/>
          <p:cNvSpPr txBox="1">
            <a:spLocks noGrp="1"/>
          </p:cNvSpPr>
          <p:nvPr>
            <p:ph type="body" idx="1"/>
          </p:nvPr>
        </p:nvSpPr>
        <p:spPr>
          <a:xfrm>
            <a:off x="-12775" y="3419675"/>
            <a:ext cx="5199900" cy="362100"/>
          </a:xfrm>
          <a:prstGeom prst="rect">
            <a:avLst/>
          </a:prstGeom>
          <a:noFill/>
          <a:ln>
            <a:noFill/>
          </a:ln>
        </p:spPr>
        <p:txBody>
          <a:bodyPr spcFirstLastPara="1" wrap="square" lIns="0" tIns="0" rIns="0" bIns="0" anchor="ctr" anchorCtr="0">
            <a:noAutofit/>
          </a:bodyPr>
          <a:lstStyle/>
          <a:p>
            <a:pPr marL="0" lvl="0" indent="0" algn="ctr" rtl="0">
              <a:lnSpc>
                <a:spcPct val="150000"/>
              </a:lnSpc>
              <a:spcBef>
                <a:spcPts val="0"/>
              </a:spcBef>
              <a:spcAft>
                <a:spcPts val="0"/>
              </a:spcAft>
              <a:buClr>
                <a:schemeClr val="dk1"/>
              </a:buClr>
              <a:buSzPts val="1100"/>
              <a:buFont typeface="Arial"/>
              <a:buNone/>
            </a:pPr>
            <a:r>
              <a:rPr lang="en-US" sz="1400" dirty="0">
                <a:latin typeface="Times New Roman"/>
                <a:ea typeface="Times New Roman"/>
                <a:cs typeface="Times New Roman"/>
                <a:sym typeface="Times New Roman"/>
              </a:rPr>
              <a:t>Hao </a:t>
            </a:r>
            <a:r>
              <a:rPr lang="en-US" sz="1400" dirty="0" err="1">
                <a:latin typeface="Times New Roman"/>
                <a:ea typeface="Times New Roman"/>
                <a:cs typeface="Times New Roman"/>
                <a:sym typeface="Times New Roman"/>
              </a:rPr>
              <a:t>Jin</a:t>
            </a:r>
            <a:r>
              <a:rPr lang="en-US" sz="1400" dirty="0">
                <a:latin typeface="Times New Roman"/>
                <a:ea typeface="Times New Roman"/>
                <a:cs typeface="Times New Roman"/>
                <a:sym typeface="Times New Roman"/>
              </a:rPr>
              <a:t>, </a:t>
            </a:r>
            <a:r>
              <a:rPr lang="en-US" sz="1400" dirty="0" err="1">
                <a:latin typeface="Times New Roman"/>
                <a:ea typeface="Times New Roman"/>
                <a:cs typeface="Times New Roman"/>
                <a:sym typeface="Times New Roman"/>
              </a:rPr>
              <a:t>Minzhi</a:t>
            </a:r>
            <a:r>
              <a:rPr lang="en-US" sz="1400" dirty="0">
                <a:latin typeface="Times New Roman"/>
                <a:ea typeface="Times New Roman"/>
                <a:cs typeface="Times New Roman"/>
                <a:sym typeface="Times New Roman"/>
              </a:rPr>
              <a:t> Meng, </a:t>
            </a:r>
            <a:r>
              <a:rPr lang="en-US" sz="1400" dirty="0" err="1">
                <a:latin typeface="Times New Roman"/>
                <a:ea typeface="Times New Roman"/>
                <a:cs typeface="Times New Roman"/>
                <a:sym typeface="Times New Roman"/>
              </a:rPr>
              <a:t>Weikang</a:t>
            </a:r>
            <a:r>
              <a:rPr lang="en-US" sz="1400" dirty="0">
                <a:latin typeface="Times New Roman"/>
                <a:ea typeface="Times New Roman"/>
                <a:cs typeface="Times New Roman"/>
                <a:sym typeface="Times New Roman"/>
              </a:rPr>
              <a:t> Hu, </a:t>
            </a:r>
            <a:r>
              <a:rPr lang="en-US" sz="1400" dirty="0" err="1">
                <a:latin typeface="Times New Roman"/>
                <a:ea typeface="Times New Roman"/>
                <a:cs typeface="Times New Roman"/>
                <a:sym typeface="Times New Roman"/>
              </a:rPr>
              <a:t>Yunliu</a:t>
            </a:r>
            <a:r>
              <a:rPr lang="en-US" sz="1400" dirty="0">
                <a:latin typeface="Times New Roman"/>
                <a:ea typeface="Times New Roman"/>
                <a:cs typeface="Times New Roman"/>
                <a:sym typeface="Times New Roman"/>
              </a:rPr>
              <a:t> Wu, </a:t>
            </a:r>
            <a:r>
              <a:rPr lang="en-US" sz="1400" dirty="0" err="1">
                <a:latin typeface="Times New Roman"/>
                <a:ea typeface="Times New Roman"/>
                <a:cs typeface="Times New Roman"/>
                <a:sym typeface="Times New Roman"/>
              </a:rPr>
              <a:t>Xingtao</a:t>
            </a:r>
            <a:r>
              <a:rPr lang="en-US" sz="1400" dirty="0">
                <a:latin typeface="Times New Roman"/>
                <a:ea typeface="Times New Roman"/>
                <a:cs typeface="Times New Roman"/>
                <a:sym typeface="Times New Roman"/>
              </a:rPr>
              <a:t> Liu</a:t>
            </a:r>
          </a:p>
          <a:p>
            <a:pPr marL="0" lvl="0" indent="0" algn="ctr" rtl="0">
              <a:lnSpc>
                <a:spcPct val="150000"/>
              </a:lnSpc>
              <a:spcBef>
                <a:spcPts val="0"/>
              </a:spcBef>
              <a:spcAft>
                <a:spcPts val="0"/>
              </a:spcAft>
              <a:buClr>
                <a:schemeClr val="dk1"/>
              </a:buClr>
              <a:buSzPts val="1100"/>
              <a:buFont typeface="Arial"/>
              <a:buNone/>
            </a:pPr>
            <a:endParaRPr sz="1200" b="0" dirty="0">
              <a:solidFill>
                <a:srgbClr val="FFFFFF"/>
              </a:solidFill>
            </a:endParaRPr>
          </a:p>
          <a:p>
            <a:pPr marL="0" marR="0" lvl="0" indent="0" algn="l" rtl="0">
              <a:lnSpc>
                <a:spcPct val="100000"/>
              </a:lnSpc>
              <a:spcBef>
                <a:spcPts val="0"/>
              </a:spcBef>
              <a:spcAft>
                <a:spcPts val="0"/>
              </a:spcAft>
              <a:buClr>
                <a:srgbClr val="FFFFFF"/>
              </a:buClr>
              <a:buSzPts val="1000"/>
              <a:buFont typeface="Arial"/>
              <a:buNone/>
            </a:pPr>
            <a:r>
              <a:rPr lang="en-US" sz="1200" b="0" dirty="0">
                <a:solidFill>
                  <a:srgbClr val="FFFFFF"/>
                </a:solidFill>
              </a:rPr>
              <a:t>                                                                                                 </a:t>
            </a:r>
            <a:r>
              <a:rPr lang="en-US" sz="1400" dirty="0">
                <a:solidFill>
                  <a:srgbClr val="FFFFFF"/>
                </a:solidFill>
                <a:latin typeface="Times New Roman"/>
                <a:ea typeface="Times New Roman"/>
                <a:cs typeface="Times New Roman"/>
                <a:sym typeface="Times New Roman"/>
              </a:rPr>
              <a:t>12/09/2019</a:t>
            </a:r>
            <a:endParaRPr sz="1400" dirty="0">
              <a:latin typeface="Times New Roman"/>
              <a:ea typeface="Times New Roman"/>
              <a:cs typeface="Times New Roman"/>
              <a:sym typeface="Times New Roman"/>
            </a:endParaRPr>
          </a:p>
        </p:txBody>
      </p:sp>
      <p:pic>
        <p:nvPicPr>
          <p:cNvPr id="43" name="Google Shape;43;p7" descr="nyu_white.png"/>
          <p:cNvPicPr preferRelativeResize="0"/>
          <p:nvPr/>
        </p:nvPicPr>
        <p:blipFill rotWithShape="1">
          <a:blip r:embed="rId4">
            <a:alphaModFix/>
          </a:blip>
          <a:srcRect/>
          <a:stretch/>
        </p:blipFill>
        <p:spPr>
          <a:xfrm>
            <a:off x="74137" y="872300"/>
            <a:ext cx="674687" cy="22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body" idx="1"/>
          </p:nvPr>
        </p:nvSpPr>
        <p:spPr>
          <a:xfrm>
            <a:off x="1171585" y="1090175"/>
            <a:ext cx="6890063" cy="313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b="1" dirty="0">
                <a:solidFill>
                  <a:schemeClr val="dk1"/>
                </a:solidFill>
              </a:rPr>
              <a:t>U.S. Bureau of Economic Analysis</a:t>
            </a:r>
            <a:endParaRPr b="1" dirty="0">
              <a:solidFill>
                <a:schemeClr val="dk1"/>
              </a:solidFill>
            </a:endParaRPr>
          </a:p>
          <a:p>
            <a:pPr marL="0" lvl="0" indent="0" algn="l" rtl="0">
              <a:lnSpc>
                <a:spcPct val="150000"/>
              </a:lnSpc>
              <a:spcBef>
                <a:spcPts val="0"/>
              </a:spcBef>
              <a:spcAft>
                <a:spcPts val="0"/>
              </a:spcAft>
              <a:buNone/>
            </a:pPr>
            <a:endParaRPr b="1" dirty="0">
              <a:solidFill>
                <a:schemeClr val="dk1"/>
              </a:solidFill>
            </a:endParaRPr>
          </a:p>
          <a:p>
            <a:pPr marL="0" lvl="0" indent="457200" algn="l" rtl="0">
              <a:lnSpc>
                <a:spcPct val="150000"/>
              </a:lnSpc>
              <a:spcBef>
                <a:spcPts val="0"/>
              </a:spcBef>
              <a:spcAft>
                <a:spcPts val="0"/>
              </a:spcAft>
              <a:buNone/>
            </a:pPr>
            <a:r>
              <a:rPr lang="en-US" dirty="0">
                <a:solidFill>
                  <a:schemeClr val="dk1"/>
                </a:solidFill>
              </a:rPr>
              <a:t>BEA produces economic accounts statistics that enable government and business decision-makers, researchers, and the American public to follow and understand the performance of the nation's economy. To do this, BEA collects source data, conducts research and analysis, develops and implements estimation methodologies, and disseminates statistics to the public. </a:t>
            </a:r>
            <a:r>
              <a:rPr lang="en-US" altLang="zh-CN" dirty="0">
                <a:solidFill>
                  <a:schemeClr val="dk1"/>
                </a:solidFill>
              </a:rPr>
              <a:t>Real </a:t>
            </a:r>
            <a:r>
              <a:rPr lang="en-US" altLang="zh-CN" dirty="0" err="1">
                <a:solidFill>
                  <a:schemeClr val="dk1"/>
                </a:solidFill>
              </a:rPr>
              <a:t>gdp</a:t>
            </a:r>
            <a:r>
              <a:rPr lang="en-US" altLang="zh-CN" dirty="0">
                <a:solidFill>
                  <a:schemeClr val="dk1"/>
                </a:solidFill>
              </a:rPr>
              <a:t> real price level</a:t>
            </a:r>
            <a:endParaRPr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	</a:t>
            </a:r>
            <a:endParaRPr b="1" dirty="0">
              <a:solidFill>
                <a:schemeClr val="dk1"/>
              </a:solidFill>
            </a:endParaRPr>
          </a:p>
        </p:txBody>
      </p:sp>
      <p:sp>
        <p:nvSpPr>
          <p:cNvPr id="111" name="Google Shape;111;p15"/>
          <p:cNvSpPr txBox="1">
            <a:spLocks noGrp="1"/>
          </p:cNvSpPr>
          <p:nvPr>
            <p:ph type="body" idx="2"/>
          </p:nvPr>
        </p:nvSpPr>
        <p:spPr>
          <a:xfrm>
            <a:off x="5612008" y="86060"/>
            <a:ext cx="2740800" cy="29017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400" dirty="0">
                <a:solidFill>
                  <a:schemeClr val="lt1"/>
                </a:solidFill>
              </a:rPr>
              <a:t>Data Source</a:t>
            </a:r>
            <a:endParaRPr sz="2400" dirty="0">
              <a:solidFill>
                <a:schemeClr val="lt1"/>
              </a:solidFill>
            </a:endParaRPr>
          </a:p>
          <a:p>
            <a:pPr marL="0" lvl="0" indent="0" algn="r" rtl="0">
              <a:spcBef>
                <a:spcPts val="0"/>
              </a:spcBef>
              <a:spcAft>
                <a:spcPts val="0"/>
              </a:spcAft>
              <a:buNone/>
            </a:pPr>
            <a:endParaRPr dirty="0"/>
          </a:p>
        </p:txBody>
      </p:sp>
      <p:sp>
        <p:nvSpPr>
          <p:cNvPr id="112" name="Google Shape;112;p15"/>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10</a:t>
            </a:fld>
            <a:endParaRPr/>
          </a:p>
        </p:txBody>
      </p:sp>
      <p:pic>
        <p:nvPicPr>
          <p:cNvPr id="113" name="Google Shape;113;p15"/>
          <p:cNvPicPr preferRelativeResize="0"/>
          <p:nvPr/>
        </p:nvPicPr>
        <p:blipFill>
          <a:blip r:embed="rId3">
            <a:alphaModFix/>
          </a:blip>
          <a:stretch>
            <a:fillRect/>
          </a:stretch>
        </p:blipFill>
        <p:spPr>
          <a:xfrm>
            <a:off x="5001100" y="4038350"/>
            <a:ext cx="3685699" cy="67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17"/>
          <p:cNvSpPr txBox="1">
            <a:spLocks noGrp="1"/>
          </p:cNvSpPr>
          <p:nvPr>
            <p:ph type="body" idx="2"/>
          </p:nvPr>
        </p:nvSpPr>
        <p:spPr>
          <a:xfrm>
            <a:off x="5280971" y="65569"/>
            <a:ext cx="2740800"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altLang="zh-CN" sz="2400" dirty="0">
                <a:solidFill>
                  <a:schemeClr val="lt1"/>
                </a:solidFill>
              </a:rPr>
              <a:t>Data</a:t>
            </a:r>
            <a:endParaRPr sz="2400" dirty="0">
              <a:solidFill>
                <a:schemeClr val="lt1"/>
              </a:solidFill>
            </a:endParaRPr>
          </a:p>
          <a:p>
            <a:pPr marL="0" lvl="0" indent="0" algn="r" rtl="0">
              <a:spcBef>
                <a:spcPts val="0"/>
              </a:spcBef>
              <a:spcAft>
                <a:spcPts val="0"/>
              </a:spcAft>
              <a:buNone/>
            </a:pPr>
            <a:endParaRPr dirty="0"/>
          </a:p>
        </p:txBody>
      </p:sp>
      <p:sp>
        <p:nvSpPr>
          <p:cNvPr id="131" name="Google Shape;131;p17"/>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11</a:t>
            </a:fld>
            <a:endParaRPr/>
          </a:p>
        </p:txBody>
      </p:sp>
      <p:sp>
        <p:nvSpPr>
          <p:cNvPr id="5" name="Google Shape;99;p14">
            <a:extLst>
              <a:ext uri="{FF2B5EF4-FFF2-40B4-BE49-F238E27FC236}">
                <a16:creationId xmlns:a16="http://schemas.microsoft.com/office/drawing/2014/main" id="{6B5DCC85-6222-418B-9B5A-467D1F120068}"/>
              </a:ext>
            </a:extLst>
          </p:cNvPr>
          <p:cNvSpPr txBox="1">
            <a:spLocks noGrp="1"/>
          </p:cNvSpPr>
          <p:nvPr>
            <p:ph type="body" idx="1"/>
          </p:nvPr>
        </p:nvSpPr>
        <p:spPr>
          <a:xfrm>
            <a:off x="1129552" y="1099565"/>
            <a:ext cx="6687670" cy="28989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b="1" dirty="0"/>
              <a:t>Data Selection</a:t>
            </a:r>
          </a:p>
          <a:p>
            <a:pPr marL="0" lvl="0" indent="0" algn="l" rtl="0">
              <a:lnSpc>
                <a:spcPct val="150000"/>
              </a:lnSpc>
              <a:spcBef>
                <a:spcPts val="0"/>
              </a:spcBef>
              <a:spcAft>
                <a:spcPts val="0"/>
              </a:spcAft>
              <a:buNone/>
            </a:pPr>
            <a:endParaRPr sz="1600" b="1" dirty="0"/>
          </a:p>
          <a:p>
            <a:pPr marL="0" lvl="0" indent="457200">
              <a:lnSpc>
                <a:spcPct val="150000"/>
              </a:lnSpc>
              <a:buNone/>
            </a:pPr>
            <a:r>
              <a:rPr lang="en-US" sz="1600" dirty="0">
                <a:solidFill>
                  <a:schemeClr val="dk1"/>
                </a:solidFill>
              </a:rPr>
              <a:t>We chose </a:t>
            </a:r>
            <a:r>
              <a:rPr lang="en-US" sz="1600" b="1" dirty="0">
                <a:solidFill>
                  <a:schemeClr val="dk1"/>
                </a:solidFill>
              </a:rPr>
              <a:t>American Community Survey 2012-2017</a:t>
            </a:r>
            <a:r>
              <a:rPr lang="en-US" sz="1600" dirty="0">
                <a:solidFill>
                  <a:schemeClr val="dk1"/>
                </a:solidFill>
              </a:rPr>
              <a:t> samples</a:t>
            </a:r>
            <a:r>
              <a:rPr lang="en-US" sz="1600" dirty="0"/>
              <a:t>. Each sample is 1-in-100 national random sample of the population. Each sample includes </a:t>
            </a:r>
            <a:r>
              <a:rPr lang="en-US" sz="1600" b="1" dirty="0"/>
              <a:t>3 million individuals </a:t>
            </a:r>
            <a:r>
              <a:rPr lang="en-US" sz="1600" dirty="0"/>
              <a:t>and their personal information such as gender, race, residency, education, work, income, migration, etc. We aggerated each sample based on metropolitans and our data contains </a:t>
            </a:r>
            <a:r>
              <a:rPr lang="en-US" sz="1600" b="1" dirty="0"/>
              <a:t>258 metropolitans</a:t>
            </a:r>
            <a:r>
              <a:rPr lang="en-US" sz="1600" dirty="0"/>
              <a:t>.    </a:t>
            </a: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59746F00-3DF8-49D7-8BBA-697EC3678AE8}"/>
                  </a:ext>
                </a:extLst>
              </p:cNvPr>
              <p:cNvSpPr>
                <a:spLocks noGrp="1"/>
              </p:cNvSpPr>
              <p:nvPr>
                <p:ph type="body" idx="1"/>
              </p:nvPr>
            </p:nvSpPr>
            <p:spPr>
              <a:xfrm>
                <a:off x="501792" y="928577"/>
                <a:ext cx="8315553" cy="3786298"/>
              </a:xfrm>
            </p:spPr>
            <p:txBody>
              <a:bodyPr/>
              <a:lstStyle/>
              <a:p>
                <a:pPr marL="139700" indent="0">
                  <a:buNone/>
                </a:pPr>
                <a:r>
                  <a:rPr lang="en-US" b="1" u="sng" dirty="0"/>
                  <a:t>Dependent Variable:</a:t>
                </a:r>
              </a:p>
              <a:p>
                <a:pPr marL="139700" indent="0">
                  <a:buNone/>
                </a:pPr>
                <a:endParaRPr lang="en-US" dirty="0"/>
              </a:p>
              <a:p>
                <a:pPr marL="139700" indent="0">
                  <a:buNone/>
                </a:pPr>
                <a:endParaRPr lang="en-US" dirty="0"/>
              </a:p>
              <a:p>
                <a:pPr marL="139700" indent="0">
                  <a:buNone/>
                </a:pPr>
                <a:r>
                  <a:rPr lang="en-US" b="1" dirty="0"/>
                  <a:t>Ratio:      </a:t>
                </a:r>
                <a:r>
                  <a:rPr lang="en-US" dirty="0"/>
                  <a:t> </a:t>
                </a:r>
                <a14:m>
                  <m:oMath xmlns:m="http://schemas.openxmlformats.org/officeDocument/2006/math">
                    <m:f>
                      <m:fPr>
                        <m:ctrlPr>
                          <a:rPr lang="en-US" sz="1800" i="1" smtClean="0">
                            <a:latin typeface="Cambria Math" panose="02040503050406030204" pitchFamily="18" charset="0"/>
                          </a:rPr>
                        </m:ctrlPr>
                      </m:fPr>
                      <m:num>
                        <m:r>
                          <a:rPr lang="en-US" sz="1800" b="0" i="0" smtClean="0">
                            <a:latin typeface="Cambria Math" panose="02040503050406030204" pitchFamily="18" charset="0"/>
                          </a:rPr>
                          <m:t># </m:t>
                        </m:r>
                        <m:r>
                          <m:rPr>
                            <m:sty m:val="p"/>
                          </m:rPr>
                          <a:rPr lang="en-US" sz="1800" b="0" i="0" smtClean="0">
                            <a:latin typeface="Cambria Math" panose="02040503050406030204" pitchFamily="18" charset="0"/>
                          </a:rPr>
                          <m:t>of</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people</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age</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from</m:t>
                        </m:r>
                        <m:r>
                          <a:rPr lang="en-US" sz="1800" b="0" i="0" smtClean="0">
                            <a:latin typeface="Cambria Math" panose="02040503050406030204" pitchFamily="18" charset="0"/>
                          </a:rPr>
                          <m:t> 25−29 </m:t>
                        </m:r>
                        <m:r>
                          <m:rPr>
                            <m:sty m:val="p"/>
                          </m:rPr>
                          <a:rPr lang="en-US" sz="1800" b="0" i="0" smtClean="0">
                            <a:latin typeface="Cambria Math" panose="02040503050406030204" pitchFamily="18" charset="0"/>
                          </a:rPr>
                          <m:t>of</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this</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MSA</m:t>
                        </m:r>
                      </m:num>
                      <m:den>
                        <m:r>
                          <a:rPr lang="en-US" sz="1800" b="0" i="0" smtClean="0">
                            <a:latin typeface="Cambria Math" panose="02040503050406030204" pitchFamily="18" charset="0"/>
                          </a:rPr>
                          <m:t># </m:t>
                        </m:r>
                        <m:r>
                          <m:rPr>
                            <m:sty m:val="p"/>
                          </m:rPr>
                          <a:rPr lang="en-US" sz="1800" b="0" i="0" smtClean="0">
                            <a:latin typeface="Cambria Math" panose="02040503050406030204" pitchFamily="18" charset="0"/>
                          </a:rPr>
                          <m:t>of</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people</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age</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from</m:t>
                        </m:r>
                        <m:r>
                          <a:rPr lang="en-US" sz="1800" b="0" i="0" smtClean="0">
                            <a:latin typeface="Cambria Math" panose="02040503050406030204" pitchFamily="18" charset="0"/>
                          </a:rPr>
                          <m:t> 13−17 </m:t>
                        </m:r>
                        <m:r>
                          <m:rPr>
                            <m:sty m:val="p"/>
                          </m:rPr>
                          <a:rPr lang="en-US" sz="1800" b="0" i="0" smtClean="0">
                            <a:latin typeface="Cambria Math" panose="02040503050406030204" pitchFamily="18" charset="0"/>
                          </a:rPr>
                          <m:t>of</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this</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MSA</m:t>
                        </m:r>
                      </m:den>
                    </m:f>
                  </m:oMath>
                </a14:m>
                <a:endParaRPr lang="en-US" sz="1800" dirty="0">
                  <a:latin typeface="The Serif Hand Light" panose="020B0604020202020204" pitchFamily="66" charset="0"/>
                  <a:cs typeface="Times New Roman" panose="02020603050405020304" pitchFamily="18" charset="0"/>
                </a:endParaRPr>
              </a:p>
              <a:p>
                <a:pPr marL="139700" indent="0">
                  <a:buNone/>
                </a:pPr>
                <a:endParaRPr lang="en-US" dirty="0"/>
              </a:p>
              <a:p>
                <a:pPr marL="139700" indent="0">
                  <a:buNone/>
                </a:pPr>
                <a:endParaRPr lang="en-US" dirty="0"/>
              </a:p>
              <a:p>
                <a:pPr marL="139700" indent="0">
                  <a:buNone/>
                </a:pPr>
                <a:r>
                  <a:rPr lang="en-US" b="1" u="sng" dirty="0"/>
                  <a:t>Independent Variables:</a:t>
                </a:r>
              </a:p>
              <a:p>
                <a:pPr marL="139700" indent="0">
                  <a:buNone/>
                </a:pPr>
                <a:endParaRPr lang="en-US" dirty="0"/>
              </a:p>
              <a:p>
                <a:pPr marL="139700" indent="0">
                  <a:buNone/>
                </a:pPr>
                <a:r>
                  <a:rPr lang="en-US" b="1" dirty="0" err="1"/>
                  <a:t>Real_GDP</a:t>
                </a:r>
                <a:r>
                  <a:rPr lang="en-US" b="1" dirty="0"/>
                  <a:t>: </a:t>
                </a:r>
                <a:r>
                  <a:rPr lang="en-US" dirty="0"/>
                  <a:t>real GDP (2009 as base year) </a:t>
                </a:r>
              </a:p>
              <a:p>
                <a:pPr marL="139700" indent="0">
                  <a:buNone/>
                </a:pPr>
                <a:endParaRPr lang="en-US" dirty="0"/>
              </a:p>
              <a:p>
                <a:pPr marL="139700" indent="0">
                  <a:buNone/>
                </a:pPr>
                <a:r>
                  <a:rPr lang="en-US" b="1" dirty="0"/>
                  <a:t>Educ</a:t>
                </a:r>
                <a:r>
                  <a:rPr lang="en-US" dirty="0"/>
                  <a:t>: the proportion of people between 25-29 who have bachelor degree</a:t>
                </a:r>
              </a:p>
              <a:p>
                <a:pPr marL="139700" indent="0">
                  <a:buNone/>
                </a:pPr>
                <a:r>
                  <a:rPr lang="en-US" dirty="0"/>
                  <a:t>Education attend </a:t>
                </a:r>
              </a:p>
              <a:p>
                <a:pPr marL="139700" indent="0">
                  <a:buNone/>
                </a:pPr>
                <a:r>
                  <a:rPr lang="en-US" dirty="0">
                    <a:hlinkClick r:id="rId2"/>
                  </a:rPr>
                  <a:t>https://usa.ipums.org/usa-action/variables/EDUC#codes_section</a:t>
                </a:r>
                <a:r>
                  <a:rPr lang="en-US" dirty="0"/>
                  <a:t> </a:t>
                </a:r>
              </a:p>
              <a:p>
                <a:pPr marL="139700" indent="0">
                  <a:buNone/>
                </a:pPr>
                <a:r>
                  <a:rPr lang="en-US" dirty="0"/>
                  <a:t>7</a:t>
                </a:r>
                <a:r>
                  <a:rPr lang="zh-CN" altLang="en-US" dirty="0"/>
                  <a:t>以上有</a:t>
                </a:r>
                <a:r>
                  <a:rPr lang="en-US" altLang="zh-CN" dirty="0" err="1"/>
                  <a:t>ba</a:t>
                </a:r>
                <a:r>
                  <a:rPr lang="en-US" altLang="zh-CN" dirty="0"/>
                  <a:t> </a:t>
                </a:r>
                <a:r>
                  <a:rPr lang="zh-CN" altLang="en-US" dirty="0"/>
                  <a:t>算</a:t>
                </a:r>
                <a:r>
                  <a:rPr lang="en-US" altLang="zh-CN" dirty="0"/>
                  <a:t>ratio</a:t>
                </a:r>
                <a:endParaRPr lang="en-US" dirty="0"/>
              </a:p>
              <a:p>
                <a:pPr marL="139700" indent="0">
                  <a:buNone/>
                </a:pPr>
                <a:endParaRPr lang="en-US" dirty="0"/>
              </a:p>
              <a:p>
                <a:pPr marL="139700" indent="0">
                  <a:buNone/>
                </a:pPr>
                <a:r>
                  <a:rPr lang="en-US" b="1" dirty="0" err="1"/>
                  <a:t>Real_income</a:t>
                </a:r>
                <a:r>
                  <a:rPr lang="en-US" b="1" dirty="0"/>
                  <a:t> : </a:t>
                </a:r>
                <a:r>
                  <a:rPr lang="en-US" dirty="0"/>
                  <a:t>average income of people between 25-29 divided by the regional price parities</a:t>
                </a:r>
              </a:p>
              <a:p>
                <a:pPr marL="139700" indent="0">
                  <a:buNone/>
                </a:pPr>
                <a:r>
                  <a:rPr lang="en-US" dirty="0"/>
                  <a:t>Nominal income/price level BEA</a:t>
                </a:r>
              </a:p>
              <a:p>
                <a:pPr marL="139700" indent="0">
                  <a:buNone/>
                </a:pPr>
                <a:endParaRPr lang="en-US" dirty="0"/>
              </a:p>
              <a:p>
                <a:pPr marL="139700" indent="0">
                  <a:buNone/>
                </a:pPr>
                <a:r>
                  <a:rPr lang="en-US" b="1" dirty="0"/>
                  <a:t>Employment: </a:t>
                </a:r>
                <a:r>
                  <a:rPr lang="en-US" dirty="0"/>
                  <a:t>the employment rate in that MSA</a:t>
                </a:r>
              </a:p>
              <a:p>
                <a:pPr marL="139700" indent="0">
                  <a:buNone/>
                </a:pPr>
                <a:r>
                  <a:rPr lang="en-US" dirty="0">
                    <a:hlinkClick r:id="rId3"/>
                  </a:rPr>
                  <a:t>https://usa.ipums.org/usa-action/variables/EMPSTAT#codes_section</a:t>
                </a:r>
                <a:endParaRPr lang="en-US" dirty="0"/>
              </a:p>
              <a:p>
                <a:pPr marL="139700" indent="0">
                  <a:buNone/>
                </a:pPr>
                <a:endParaRPr lang="en-US" dirty="0"/>
              </a:p>
              <a:p>
                <a:pPr marL="139700" indent="0">
                  <a:buNone/>
                </a:pPr>
                <a:endParaRPr lang="en-US" dirty="0"/>
              </a:p>
              <a:p>
                <a:pPr marL="139700" indent="0">
                  <a:buNone/>
                </a:pPr>
                <a:endParaRPr lang="en-US" dirty="0"/>
              </a:p>
            </p:txBody>
          </p:sp>
        </mc:Choice>
        <mc:Fallback>
          <p:sp>
            <p:nvSpPr>
              <p:cNvPr id="2" name="Text Placeholder 1">
                <a:extLst>
                  <a:ext uri="{FF2B5EF4-FFF2-40B4-BE49-F238E27FC236}">
                    <a16:creationId xmlns:a16="http://schemas.microsoft.com/office/drawing/2014/main" id="{59746F00-3DF8-49D7-8BBA-697EC3678AE8}"/>
                  </a:ext>
                </a:extLst>
              </p:cNvPr>
              <p:cNvSpPr>
                <a:spLocks noGrp="1" noRot="1" noChangeAspect="1" noMove="1" noResize="1" noEditPoints="1" noAdjustHandles="1" noChangeArrowheads="1" noChangeShapeType="1" noTextEdit="1"/>
              </p:cNvSpPr>
              <p:nvPr>
                <p:ph type="body" idx="1"/>
              </p:nvPr>
            </p:nvSpPr>
            <p:spPr>
              <a:xfrm>
                <a:off x="501792" y="928577"/>
                <a:ext cx="8315553" cy="3786298"/>
              </a:xfrm>
              <a:blipFill>
                <a:blip r:embed="rId4"/>
                <a:stretch>
                  <a:fillRect b="-2399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769A183-D820-4487-B637-ACADBACA30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Google Shape;130;p17">
            <a:extLst>
              <a:ext uri="{FF2B5EF4-FFF2-40B4-BE49-F238E27FC236}">
                <a16:creationId xmlns:a16="http://schemas.microsoft.com/office/drawing/2014/main" id="{66DF8AFC-95CF-42EE-915D-D208D195C74E}"/>
              </a:ext>
            </a:extLst>
          </p:cNvPr>
          <p:cNvSpPr txBox="1">
            <a:spLocks noGrp="1"/>
          </p:cNvSpPr>
          <p:nvPr>
            <p:ph type="body" idx="2"/>
          </p:nvPr>
        </p:nvSpPr>
        <p:spPr>
          <a:xfrm>
            <a:off x="5486246" y="98360"/>
            <a:ext cx="2740800"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altLang="zh-CN" sz="2400" dirty="0">
                <a:solidFill>
                  <a:schemeClr val="lt1"/>
                </a:solidFill>
              </a:rPr>
              <a:t>Data</a:t>
            </a:r>
            <a:endParaRPr sz="2400" dirty="0">
              <a:solidFill>
                <a:schemeClr val="lt1"/>
              </a:solidFill>
            </a:endParaRPr>
          </a:p>
          <a:p>
            <a:pPr marL="0" lvl="0" indent="0" algn="r" rtl="0">
              <a:spcBef>
                <a:spcPts val="0"/>
              </a:spcBef>
              <a:spcAft>
                <a:spcPts val="0"/>
              </a:spcAft>
              <a:buNone/>
            </a:pPr>
            <a:endParaRPr dirty="0"/>
          </a:p>
        </p:txBody>
      </p:sp>
      <p:grpSp>
        <p:nvGrpSpPr>
          <p:cNvPr id="55" name="Group 54">
            <a:extLst>
              <a:ext uri="{FF2B5EF4-FFF2-40B4-BE49-F238E27FC236}">
                <a16:creationId xmlns:a16="http://schemas.microsoft.com/office/drawing/2014/main" id="{01CF332F-8413-4314-A4D9-1859026CBFC8}"/>
              </a:ext>
            </a:extLst>
          </p:cNvPr>
          <p:cNvGrpSpPr/>
          <p:nvPr/>
        </p:nvGrpSpPr>
        <p:grpSpPr>
          <a:xfrm>
            <a:off x="4431088" y="1344718"/>
            <a:ext cx="277920" cy="227160"/>
            <a:chOff x="4431088" y="1344718"/>
            <a:chExt cx="277920" cy="227160"/>
          </a:xfrm>
        </p:grpSpPr>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C8032402-D741-4F26-975D-4508FF64B5A5}"/>
                    </a:ext>
                  </a:extLst>
                </p14:cNvPr>
                <p14:cNvContentPartPr/>
                <p14:nvPr/>
              </p14:nvContentPartPr>
              <p14:xfrm>
                <a:off x="4507048" y="1344718"/>
                <a:ext cx="201960" cy="140400"/>
              </p14:xfrm>
            </p:contentPart>
          </mc:Choice>
          <mc:Fallback>
            <p:pic>
              <p:nvPicPr>
                <p:cNvPr id="3" name="Ink 2">
                  <a:extLst>
                    <a:ext uri="{FF2B5EF4-FFF2-40B4-BE49-F238E27FC236}">
                      <a16:creationId xmlns:a16="http://schemas.microsoft.com/office/drawing/2014/main" id="{C8032402-D741-4F26-975D-4508FF64B5A5}"/>
                    </a:ext>
                  </a:extLst>
                </p:cNvPr>
                <p:cNvPicPr/>
                <p:nvPr/>
              </p:nvPicPr>
              <p:blipFill>
                <a:blip r:embed="rId6"/>
                <a:stretch>
                  <a:fillRect/>
                </a:stretch>
              </p:blipFill>
              <p:spPr>
                <a:xfrm>
                  <a:off x="4502728" y="1340398"/>
                  <a:ext cx="2106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5AC5D8B8-927C-46CC-82B2-C78EC776A749}"/>
                    </a:ext>
                  </a:extLst>
                </p14:cNvPr>
                <p14:cNvContentPartPr/>
                <p14:nvPr/>
              </p14:nvContentPartPr>
              <p14:xfrm>
                <a:off x="4431088" y="1387558"/>
                <a:ext cx="171360" cy="184320"/>
              </p14:xfrm>
            </p:contentPart>
          </mc:Choice>
          <mc:Fallback>
            <p:pic>
              <p:nvPicPr>
                <p:cNvPr id="6" name="Ink 5">
                  <a:extLst>
                    <a:ext uri="{FF2B5EF4-FFF2-40B4-BE49-F238E27FC236}">
                      <a16:creationId xmlns:a16="http://schemas.microsoft.com/office/drawing/2014/main" id="{5AC5D8B8-927C-46CC-82B2-C78EC776A749}"/>
                    </a:ext>
                  </a:extLst>
                </p:cNvPr>
                <p:cNvPicPr/>
                <p:nvPr/>
              </p:nvPicPr>
              <p:blipFill>
                <a:blip r:embed="rId8"/>
                <a:stretch>
                  <a:fillRect/>
                </a:stretch>
              </p:blipFill>
              <p:spPr>
                <a:xfrm>
                  <a:off x="4426768" y="1383238"/>
                  <a:ext cx="180000" cy="192960"/>
                </a:xfrm>
                <a:prstGeom prst="rect">
                  <a:avLst/>
                </a:prstGeom>
              </p:spPr>
            </p:pic>
          </mc:Fallback>
        </mc:AlternateContent>
      </p:grpSp>
      <p:grpSp>
        <p:nvGrpSpPr>
          <p:cNvPr id="105" name="Group 104">
            <a:extLst>
              <a:ext uri="{FF2B5EF4-FFF2-40B4-BE49-F238E27FC236}">
                <a16:creationId xmlns:a16="http://schemas.microsoft.com/office/drawing/2014/main" id="{2FC51EFC-9F2B-4B68-B2D3-1FF482077C3A}"/>
              </a:ext>
            </a:extLst>
          </p:cNvPr>
          <p:cNvGrpSpPr/>
          <p:nvPr/>
        </p:nvGrpSpPr>
        <p:grpSpPr>
          <a:xfrm>
            <a:off x="3104488" y="936838"/>
            <a:ext cx="1062720" cy="614520"/>
            <a:chOff x="3104488" y="936838"/>
            <a:chExt cx="1062720" cy="614520"/>
          </a:xfrm>
        </p:grpSpPr>
        <mc:AlternateContent xmlns:mc="http://schemas.openxmlformats.org/markup-compatibility/2006">
          <mc:Choice xmlns:p14="http://schemas.microsoft.com/office/powerpoint/2010/main" Requires="p14">
            <p:contentPart p14:bwMode="auto" r:id="rId9">
              <p14:nvContentPartPr>
                <p14:cNvPr id="85" name="Ink 84">
                  <a:extLst>
                    <a:ext uri="{FF2B5EF4-FFF2-40B4-BE49-F238E27FC236}">
                      <a16:creationId xmlns:a16="http://schemas.microsoft.com/office/drawing/2014/main" id="{A17D7C98-5D68-4033-AE5C-9ADA0E56113B}"/>
                    </a:ext>
                  </a:extLst>
                </p14:cNvPr>
                <p14:cNvContentPartPr/>
                <p14:nvPr/>
              </p14:nvContentPartPr>
              <p14:xfrm>
                <a:off x="3104488" y="1186318"/>
                <a:ext cx="65520" cy="56160"/>
              </p14:xfrm>
            </p:contentPart>
          </mc:Choice>
          <mc:Fallback>
            <p:pic>
              <p:nvPicPr>
                <p:cNvPr id="85" name="Ink 84">
                  <a:extLst>
                    <a:ext uri="{FF2B5EF4-FFF2-40B4-BE49-F238E27FC236}">
                      <a16:creationId xmlns:a16="http://schemas.microsoft.com/office/drawing/2014/main" id="{A17D7C98-5D68-4033-AE5C-9ADA0E56113B}"/>
                    </a:ext>
                  </a:extLst>
                </p:cNvPr>
                <p:cNvPicPr/>
                <p:nvPr/>
              </p:nvPicPr>
              <p:blipFill>
                <a:blip r:embed="rId10"/>
                <a:stretch>
                  <a:fillRect/>
                </a:stretch>
              </p:blipFill>
              <p:spPr>
                <a:xfrm>
                  <a:off x="3100168" y="1181998"/>
                  <a:ext cx="7416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6" name="Ink 85">
                  <a:extLst>
                    <a:ext uri="{FF2B5EF4-FFF2-40B4-BE49-F238E27FC236}">
                      <a16:creationId xmlns:a16="http://schemas.microsoft.com/office/drawing/2014/main" id="{8906A860-6305-47AB-BD68-315D4D5D3DEB}"/>
                    </a:ext>
                  </a:extLst>
                </p14:cNvPr>
                <p14:cNvContentPartPr/>
                <p14:nvPr/>
              </p14:nvContentPartPr>
              <p14:xfrm>
                <a:off x="3117088" y="1301518"/>
                <a:ext cx="97560" cy="122760"/>
              </p14:xfrm>
            </p:contentPart>
          </mc:Choice>
          <mc:Fallback>
            <p:pic>
              <p:nvPicPr>
                <p:cNvPr id="86" name="Ink 85">
                  <a:extLst>
                    <a:ext uri="{FF2B5EF4-FFF2-40B4-BE49-F238E27FC236}">
                      <a16:creationId xmlns:a16="http://schemas.microsoft.com/office/drawing/2014/main" id="{8906A860-6305-47AB-BD68-315D4D5D3DEB}"/>
                    </a:ext>
                  </a:extLst>
                </p:cNvPr>
                <p:cNvPicPr/>
                <p:nvPr/>
              </p:nvPicPr>
              <p:blipFill>
                <a:blip r:embed="rId12"/>
                <a:stretch>
                  <a:fillRect/>
                </a:stretch>
              </p:blipFill>
              <p:spPr>
                <a:xfrm>
                  <a:off x="3112768" y="1297198"/>
                  <a:ext cx="10620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7" name="Ink 86">
                  <a:extLst>
                    <a:ext uri="{FF2B5EF4-FFF2-40B4-BE49-F238E27FC236}">
                      <a16:creationId xmlns:a16="http://schemas.microsoft.com/office/drawing/2014/main" id="{69F2BF26-D5B3-4A87-B070-BDD0FBEECB02}"/>
                    </a:ext>
                  </a:extLst>
                </p14:cNvPr>
                <p14:cNvContentPartPr/>
                <p14:nvPr/>
              </p14:nvContentPartPr>
              <p14:xfrm>
                <a:off x="3148768" y="1264438"/>
                <a:ext cx="139680" cy="286920"/>
              </p14:xfrm>
            </p:contentPart>
          </mc:Choice>
          <mc:Fallback>
            <p:pic>
              <p:nvPicPr>
                <p:cNvPr id="87" name="Ink 86">
                  <a:extLst>
                    <a:ext uri="{FF2B5EF4-FFF2-40B4-BE49-F238E27FC236}">
                      <a16:creationId xmlns:a16="http://schemas.microsoft.com/office/drawing/2014/main" id="{69F2BF26-D5B3-4A87-B070-BDD0FBEECB02}"/>
                    </a:ext>
                  </a:extLst>
                </p:cNvPr>
                <p:cNvPicPr/>
                <p:nvPr/>
              </p:nvPicPr>
              <p:blipFill>
                <a:blip r:embed="rId14"/>
                <a:stretch>
                  <a:fillRect/>
                </a:stretch>
              </p:blipFill>
              <p:spPr>
                <a:xfrm>
                  <a:off x="3144448" y="1260118"/>
                  <a:ext cx="14832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8" name="Ink 87">
                  <a:extLst>
                    <a:ext uri="{FF2B5EF4-FFF2-40B4-BE49-F238E27FC236}">
                      <a16:creationId xmlns:a16="http://schemas.microsoft.com/office/drawing/2014/main" id="{895C5464-B73A-40D2-B35E-69E5110C126E}"/>
                    </a:ext>
                  </a:extLst>
                </p14:cNvPr>
                <p14:cNvContentPartPr/>
                <p14:nvPr/>
              </p14:nvContentPartPr>
              <p14:xfrm>
                <a:off x="3292048" y="1225198"/>
                <a:ext cx="50400" cy="26640"/>
              </p14:xfrm>
            </p:contentPart>
          </mc:Choice>
          <mc:Fallback>
            <p:pic>
              <p:nvPicPr>
                <p:cNvPr id="88" name="Ink 87">
                  <a:extLst>
                    <a:ext uri="{FF2B5EF4-FFF2-40B4-BE49-F238E27FC236}">
                      <a16:creationId xmlns:a16="http://schemas.microsoft.com/office/drawing/2014/main" id="{895C5464-B73A-40D2-B35E-69E5110C126E}"/>
                    </a:ext>
                  </a:extLst>
                </p:cNvPr>
                <p:cNvPicPr/>
                <p:nvPr/>
              </p:nvPicPr>
              <p:blipFill>
                <a:blip r:embed="rId16"/>
                <a:stretch>
                  <a:fillRect/>
                </a:stretch>
              </p:blipFill>
              <p:spPr>
                <a:xfrm>
                  <a:off x="3287728" y="1220878"/>
                  <a:ext cx="590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89" name="Ink 88">
                  <a:extLst>
                    <a:ext uri="{FF2B5EF4-FFF2-40B4-BE49-F238E27FC236}">
                      <a16:creationId xmlns:a16="http://schemas.microsoft.com/office/drawing/2014/main" id="{89600583-CFA7-4EB8-8A1E-6B618638B163}"/>
                    </a:ext>
                  </a:extLst>
                </p14:cNvPr>
                <p14:cNvContentPartPr/>
                <p14:nvPr/>
              </p14:nvContentPartPr>
              <p14:xfrm>
                <a:off x="3243088" y="1238158"/>
                <a:ext cx="150840" cy="154800"/>
              </p14:xfrm>
            </p:contentPart>
          </mc:Choice>
          <mc:Fallback>
            <p:pic>
              <p:nvPicPr>
                <p:cNvPr id="89" name="Ink 88">
                  <a:extLst>
                    <a:ext uri="{FF2B5EF4-FFF2-40B4-BE49-F238E27FC236}">
                      <a16:creationId xmlns:a16="http://schemas.microsoft.com/office/drawing/2014/main" id="{89600583-CFA7-4EB8-8A1E-6B618638B163}"/>
                    </a:ext>
                  </a:extLst>
                </p:cNvPr>
                <p:cNvPicPr/>
                <p:nvPr/>
              </p:nvPicPr>
              <p:blipFill>
                <a:blip r:embed="rId18"/>
                <a:stretch>
                  <a:fillRect/>
                </a:stretch>
              </p:blipFill>
              <p:spPr>
                <a:xfrm>
                  <a:off x="3238768" y="1233838"/>
                  <a:ext cx="1594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90" name="Ink 89">
                  <a:extLst>
                    <a:ext uri="{FF2B5EF4-FFF2-40B4-BE49-F238E27FC236}">
                      <a16:creationId xmlns:a16="http://schemas.microsoft.com/office/drawing/2014/main" id="{BB85A787-325B-437F-AE86-F9FE9FED1D16}"/>
                    </a:ext>
                  </a:extLst>
                </p14:cNvPr>
                <p14:cNvContentPartPr/>
                <p14:nvPr/>
              </p14:nvContentPartPr>
              <p14:xfrm>
                <a:off x="3321928" y="1157518"/>
                <a:ext cx="179280" cy="251640"/>
              </p14:xfrm>
            </p:contentPart>
          </mc:Choice>
          <mc:Fallback>
            <p:pic>
              <p:nvPicPr>
                <p:cNvPr id="90" name="Ink 89">
                  <a:extLst>
                    <a:ext uri="{FF2B5EF4-FFF2-40B4-BE49-F238E27FC236}">
                      <a16:creationId xmlns:a16="http://schemas.microsoft.com/office/drawing/2014/main" id="{BB85A787-325B-437F-AE86-F9FE9FED1D16}"/>
                    </a:ext>
                  </a:extLst>
                </p:cNvPr>
                <p:cNvPicPr/>
                <p:nvPr/>
              </p:nvPicPr>
              <p:blipFill>
                <a:blip r:embed="rId20"/>
                <a:stretch>
                  <a:fillRect/>
                </a:stretch>
              </p:blipFill>
              <p:spPr>
                <a:xfrm>
                  <a:off x="3317608" y="1153198"/>
                  <a:ext cx="18792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91" name="Ink 90">
                  <a:extLst>
                    <a:ext uri="{FF2B5EF4-FFF2-40B4-BE49-F238E27FC236}">
                      <a16:creationId xmlns:a16="http://schemas.microsoft.com/office/drawing/2014/main" id="{098B54D1-7258-4742-9AB8-5D0C1FA017D7}"/>
                    </a:ext>
                  </a:extLst>
                </p14:cNvPr>
                <p14:cNvContentPartPr/>
                <p14:nvPr/>
              </p14:nvContentPartPr>
              <p14:xfrm>
                <a:off x="3439288" y="1261198"/>
                <a:ext cx="77760" cy="102960"/>
              </p14:xfrm>
            </p:contentPart>
          </mc:Choice>
          <mc:Fallback>
            <p:pic>
              <p:nvPicPr>
                <p:cNvPr id="91" name="Ink 90">
                  <a:extLst>
                    <a:ext uri="{FF2B5EF4-FFF2-40B4-BE49-F238E27FC236}">
                      <a16:creationId xmlns:a16="http://schemas.microsoft.com/office/drawing/2014/main" id="{098B54D1-7258-4742-9AB8-5D0C1FA017D7}"/>
                    </a:ext>
                  </a:extLst>
                </p:cNvPr>
                <p:cNvPicPr/>
                <p:nvPr/>
              </p:nvPicPr>
              <p:blipFill>
                <a:blip r:embed="rId22"/>
                <a:stretch>
                  <a:fillRect/>
                </a:stretch>
              </p:blipFill>
              <p:spPr>
                <a:xfrm>
                  <a:off x="3434968" y="1256878"/>
                  <a:ext cx="8640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92" name="Ink 91">
                  <a:extLst>
                    <a:ext uri="{FF2B5EF4-FFF2-40B4-BE49-F238E27FC236}">
                      <a16:creationId xmlns:a16="http://schemas.microsoft.com/office/drawing/2014/main" id="{8ABB5623-FE0D-414C-BCE4-0D060F1D8E65}"/>
                    </a:ext>
                  </a:extLst>
                </p14:cNvPr>
                <p14:cNvContentPartPr/>
                <p14:nvPr/>
              </p14:nvContentPartPr>
              <p14:xfrm>
                <a:off x="3526048" y="1070398"/>
                <a:ext cx="76320" cy="133200"/>
              </p14:xfrm>
            </p:contentPart>
          </mc:Choice>
          <mc:Fallback>
            <p:pic>
              <p:nvPicPr>
                <p:cNvPr id="92" name="Ink 91">
                  <a:extLst>
                    <a:ext uri="{FF2B5EF4-FFF2-40B4-BE49-F238E27FC236}">
                      <a16:creationId xmlns:a16="http://schemas.microsoft.com/office/drawing/2014/main" id="{8ABB5623-FE0D-414C-BCE4-0D060F1D8E65}"/>
                    </a:ext>
                  </a:extLst>
                </p:cNvPr>
                <p:cNvPicPr/>
                <p:nvPr/>
              </p:nvPicPr>
              <p:blipFill>
                <a:blip r:embed="rId24"/>
                <a:stretch>
                  <a:fillRect/>
                </a:stretch>
              </p:blipFill>
              <p:spPr>
                <a:xfrm>
                  <a:off x="3521728" y="1066078"/>
                  <a:ext cx="8496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93" name="Ink 92">
                  <a:extLst>
                    <a:ext uri="{FF2B5EF4-FFF2-40B4-BE49-F238E27FC236}">
                      <a16:creationId xmlns:a16="http://schemas.microsoft.com/office/drawing/2014/main" id="{B120C66D-1E4C-4C31-BF2F-83A97EA98DED}"/>
                    </a:ext>
                  </a:extLst>
                </p14:cNvPr>
                <p14:cNvContentPartPr/>
                <p14:nvPr/>
              </p14:nvContentPartPr>
              <p14:xfrm>
                <a:off x="3487888" y="1071118"/>
                <a:ext cx="84240" cy="166320"/>
              </p14:xfrm>
            </p:contentPart>
          </mc:Choice>
          <mc:Fallback>
            <p:pic>
              <p:nvPicPr>
                <p:cNvPr id="93" name="Ink 92">
                  <a:extLst>
                    <a:ext uri="{FF2B5EF4-FFF2-40B4-BE49-F238E27FC236}">
                      <a16:creationId xmlns:a16="http://schemas.microsoft.com/office/drawing/2014/main" id="{B120C66D-1E4C-4C31-BF2F-83A97EA98DED}"/>
                    </a:ext>
                  </a:extLst>
                </p:cNvPr>
                <p:cNvPicPr/>
                <p:nvPr/>
              </p:nvPicPr>
              <p:blipFill>
                <a:blip r:embed="rId26"/>
                <a:stretch>
                  <a:fillRect/>
                </a:stretch>
              </p:blipFill>
              <p:spPr>
                <a:xfrm>
                  <a:off x="3483568" y="1066798"/>
                  <a:ext cx="9288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94" name="Ink 93">
                  <a:extLst>
                    <a:ext uri="{FF2B5EF4-FFF2-40B4-BE49-F238E27FC236}">
                      <a16:creationId xmlns:a16="http://schemas.microsoft.com/office/drawing/2014/main" id="{44DAB84F-E446-4E7E-BC03-A925CFA203E3}"/>
                    </a:ext>
                  </a:extLst>
                </p14:cNvPr>
                <p14:cNvContentPartPr/>
                <p14:nvPr/>
              </p14:nvContentPartPr>
              <p14:xfrm>
                <a:off x="3524608" y="1076518"/>
                <a:ext cx="83880" cy="356040"/>
              </p14:xfrm>
            </p:contentPart>
          </mc:Choice>
          <mc:Fallback>
            <p:pic>
              <p:nvPicPr>
                <p:cNvPr id="94" name="Ink 93">
                  <a:extLst>
                    <a:ext uri="{FF2B5EF4-FFF2-40B4-BE49-F238E27FC236}">
                      <a16:creationId xmlns:a16="http://schemas.microsoft.com/office/drawing/2014/main" id="{44DAB84F-E446-4E7E-BC03-A925CFA203E3}"/>
                    </a:ext>
                  </a:extLst>
                </p:cNvPr>
                <p:cNvPicPr/>
                <p:nvPr/>
              </p:nvPicPr>
              <p:blipFill>
                <a:blip r:embed="rId28"/>
                <a:stretch>
                  <a:fillRect/>
                </a:stretch>
              </p:blipFill>
              <p:spPr>
                <a:xfrm>
                  <a:off x="3520288" y="1072198"/>
                  <a:ext cx="9252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95" name="Ink 94">
                  <a:extLst>
                    <a:ext uri="{FF2B5EF4-FFF2-40B4-BE49-F238E27FC236}">
                      <a16:creationId xmlns:a16="http://schemas.microsoft.com/office/drawing/2014/main" id="{3EB02C09-4652-4569-9571-594188305C02}"/>
                    </a:ext>
                  </a:extLst>
                </p14:cNvPr>
                <p14:cNvContentPartPr/>
                <p14:nvPr/>
              </p14:nvContentPartPr>
              <p14:xfrm>
                <a:off x="3521008" y="1216918"/>
                <a:ext cx="46800" cy="20880"/>
              </p14:xfrm>
            </p:contentPart>
          </mc:Choice>
          <mc:Fallback>
            <p:pic>
              <p:nvPicPr>
                <p:cNvPr id="95" name="Ink 94">
                  <a:extLst>
                    <a:ext uri="{FF2B5EF4-FFF2-40B4-BE49-F238E27FC236}">
                      <a16:creationId xmlns:a16="http://schemas.microsoft.com/office/drawing/2014/main" id="{3EB02C09-4652-4569-9571-594188305C02}"/>
                    </a:ext>
                  </a:extLst>
                </p:cNvPr>
                <p:cNvPicPr/>
                <p:nvPr/>
              </p:nvPicPr>
              <p:blipFill>
                <a:blip r:embed="rId30"/>
                <a:stretch>
                  <a:fillRect/>
                </a:stretch>
              </p:blipFill>
              <p:spPr>
                <a:xfrm>
                  <a:off x="3516688" y="1212598"/>
                  <a:ext cx="5544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96" name="Ink 95">
                  <a:extLst>
                    <a:ext uri="{FF2B5EF4-FFF2-40B4-BE49-F238E27FC236}">
                      <a16:creationId xmlns:a16="http://schemas.microsoft.com/office/drawing/2014/main" id="{2857148D-409E-4BA6-A62F-A83A36E502D7}"/>
                    </a:ext>
                  </a:extLst>
                </p14:cNvPr>
                <p14:cNvContentPartPr/>
                <p14:nvPr/>
              </p14:nvContentPartPr>
              <p14:xfrm>
                <a:off x="3563488" y="1106758"/>
                <a:ext cx="163800" cy="211320"/>
              </p14:xfrm>
            </p:contentPart>
          </mc:Choice>
          <mc:Fallback>
            <p:pic>
              <p:nvPicPr>
                <p:cNvPr id="96" name="Ink 95">
                  <a:extLst>
                    <a:ext uri="{FF2B5EF4-FFF2-40B4-BE49-F238E27FC236}">
                      <a16:creationId xmlns:a16="http://schemas.microsoft.com/office/drawing/2014/main" id="{2857148D-409E-4BA6-A62F-A83A36E502D7}"/>
                    </a:ext>
                  </a:extLst>
                </p:cNvPr>
                <p:cNvPicPr/>
                <p:nvPr/>
              </p:nvPicPr>
              <p:blipFill>
                <a:blip r:embed="rId32"/>
                <a:stretch>
                  <a:fillRect/>
                </a:stretch>
              </p:blipFill>
              <p:spPr>
                <a:xfrm>
                  <a:off x="3559168" y="1102438"/>
                  <a:ext cx="17244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97" name="Ink 96">
                  <a:extLst>
                    <a:ext uri="{FF2B5EF4-FFF2-40B4-BE49-F238E27FC236}">
                      <a16:creationId xmlns:a16="http://schemas.microsoft.com/office/drawing/2014/main" id="{B8CF1241-B503-4C97-A4D7-2EBFBF85FEB4}"/>
                    </a:ext>
                  </a:extLst>
                </p14:cNvPr>
                <p14:cNvContentPartPr/>
                <p14:nvPr/>
              </p14:nvContentPartPr>
              <p14:xfrm>
                <a:off x="3730528" y="1165078"/>
                <a:ext cx="79200" cy="42480"/>
              </p14:xfrm>
            </p:contentPart>
          </mc:Choice>
          <mc:Fallback>
            <p:pic>
              <p:nvPicPr>
                <p:cNvPr id="97" name="Ink 96">
                  <a:extLst>
                    <a:ext uri="{FF2B5EF4-FFF2-40B4-BE49-F238E27FC236}">
                      <a16:creationId xmlns:a16="http://schemas.microsoft.com/office/drawing/2014/main" id="{B8CF1241-B503-4C97-A4D7-2EBFBF85FEB4}"/>
                    </a:ext>
                  </a:extLst>
                </p:cNvPr>
                <p:cNvPicPr/>
                <p:nvPr/>
              </p:nvPicPr>
              <p:blipFill>
                <a:blip r:embed="rId34"/>
                <a:stretch>
                  <a:fillRect/>
                </a:stretch>
              </p:blipFill>
              <p:spPr>
                <a:xfrm>
                  <a:off x="3726208" y="1160758"/>
                  <a:ext cx="8784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98" name="Ink 97">
                  <a:extLst>
                    <a:ext uri="{FF2B5EF4-FFF2-40B4-BE49-F238E27FC236}">
                      <a16:creationId xmlns:a16="http://schemas.microsoft.com/office/drawing/2014/main" id="{9BC85AED-96F2-42E1-B678-9CEC037929C9}"/>
                    </a:ext>
                  </a:extLst>
                </p14:cNvPr>
                <p14:cNvContentPartPr/>
                <p14:nvPr/>
              </p14:nvContentPartPr>
              <p14:xfrm>
                <a:off x="3805768" y="1034398"/>
                <a:ext cx="122040" cy="113400"/>
              </p14:xfrm>
            </p:contentPart>
          </mc:Choice>
          <mc:Fallback>
            <p:pic>
              <p:nvPicPr>
                <p:cNvPr id="98" name="Ink 97">
                  <a:extLst>
                    <a:ext uri="{FF2B5EF4-FFF2-40B4-BE49-F238E27FC236}">
                      <a16:creationId xmlns:a16="http://schemas.microsoft.com/office/drawing/2014/main" id="{9BC85AED-96F2-42E1-B678-9CEC037929C9}"/>
                    </a:ext>
                  </a:extLst>
                </p:cNvPr>
                <p:cNvPicPr/>
                <p:nvPr/>
              </p:nvPicPr>
              <p:blipFill>
                <a:blip r:embed="rId36"/>
                <a:stretch>
                  <a:fillRect/>
                </a:stretch>
              </p:blipFill>
              <p:spPr>
                <a:xfrm>
                  <a:off x="3801448" y="1030078"/>
                  <a:ext cx="13068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00" name="Ink 99">
                  <a:extLst>
                    <a:ext uri="{FF2B5EF4-FFF2-40B4-BE49-F238E27FC236}">
                      <a16:creationId xmlns:a16="http://schemas.microsoft.com/office/drawing/2014/main" id="{2F808C6C-3DC1-49D5-9679-9480B65AFB11}"/>
                    </a:ext>
                  </a:extLst>
                </p14:cNvPr>
                <p14:cNvContentPartPr/>
                <p14:nvPr/>
              </p14:nvContentPartPr>
              <p14:xfrm>
                <a:off x="3833488" y="1037998"/>
                <a:ext cx="66240" cy="51120"/>
              </p14:xfrm>
            </p:contentPart>
          </mc:Choice>
          <mc:Fallback>
            <p:pic>
              <p:nvPicPr>
                <p:cNvPr id="100" name="Ink 99">
                  <a:extLst>
                    <a:ext uri="{FF2B5EF4-FFF2-40B4-BE49-F238E27FC236}">
                      <a16:creationId xmlns:a16="http://schemas.microsoft.com/office/drawing/2014/main" id="{2F808C6C-3DC1-49D5-9679-9480B65AFB11}"/>
                    </a:ext>
                  </a:extLst>
                </p:cNvPr>
                <p:cNvPicPr/>
                <p:nvPr/>
              </p:nvPicPr>
              <p:blipFill>
                <a:blip r:embed="rId38"/>
                <a:stretch>
                  <a:fillRect/>
                </a:stretch>
              </p:blipFill>
              <p:spPr>
                <a:xfrm>
                  <a:off x="3829168" y="1033678"/>
                  <a:ext cx="7488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01" name="Ink 100">
                  <a:extLst>
                    <a:ext uri="{FF2B5EF4-FFF2-40B4-BE49-F238E27FC236}">
                      <a16:creationId xmlns:a16="http://schemas.microsoft.com/office/drawing/2014/main" id="{EA20883D-1E5E-4916-A3F1-94040473CADF}"/>
                    </a:ext>
                  </a:extLst>
                </p14:cNvPr>
                <p14:cNvContentPartPr/>
                <p14:nvPr/>
              </p14:nvContentPartPr>
              <p14:xfrm>
                <a:off x="3846088" y="936838"/>
                <a:ext cx="152640" cy="265680"/>
              </p14:xfrm>
            </p:contentPart>
          </mc:Choice>
          <mc:Fallback>
            <p:pic>
              <p:nvPicPr>
                <p:cNvPr id="101" name="Ink 100">
                  <a:extLst>
                    <a:ext uri="{FF2B5EF4-FFF2-40B4-BE49-F238E27FC236}">
                      <a16:creationId xmlns:a16="http://schemas.microsoft.com/office/drawing/2014/main" id="{EA20883D-1E5E-4916-A3F1-94040473CADF}"/>
                    </a:ext>
                  </a:extLst>
                </p:cNvPr>
                <p:cNvPicPr/>
                <p:nvPr/>
              </p:nvPicPr>
              <p:blipFill>
                <a:blip r:embed="rId40"/>
                <a:stretch>
                  <a:fillRect/>
                </a:stretch>
              </p:blipFill>
              <p:spPr>
                <a:xfrm>
                  <a:off x="3841768" y="932518"/>
                  <a:ext cx="16128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02" name="Ink 101">
                  <a:extLst>
                    <a:ext uri="{FF2B5EF4-FFF2-40B4-BE49-F238E27FC236}">
                      <a16:creationId xmlns:a16="http://schemas.microsoft.com/office/drawing/2014/main" id="{7B900ACA-61D1-48F6-9741-4ED5AE8C0D7F}"/>
                    </a:ext>
                  </a:extLst>
                </p14:cNvPr>
                <p14:cNvContentPartPr/>
                <p14:nvPr/>
              </p14:nvContentPartPr>
              <p14:xfrm>
                <a:off x="3922408" y="1067878"/>
                <a:ext cx="119880" cy="175680"/>
              </p14:xfrm>
            </p:contentPart>
          </mc:Choice>
          <mc:Fallback>
            <p:pic>
              <p:nvPicPr>
                <p:cNvPr id="102" name="Ink 101">
                  <a:extLst>
                    <a:ext uri="{FF2B5EF4-FFF2-40B4-BE49-F238E27FC236}">
                      <a16:creationId xmlns:a16="http://schemas.microsoft.com/office/drawing/2014/main" id="{7B900ACA-61D1-48F6-9741-4ED5AE8C0D7F}"/>
                    </a:ext>
                  </a:extLst>
                </p:cNvPr>
                <p:cNvPicPr/>
                <p:nvPr/>
              </p:nvPicPr>
              <p:blipFill>
                <a:blip r:embed="rId42"/>
                <a:stretch>
                  <a:fillRect/>
                </a:stretch>
              </p:blipFill>
              <p:spPr>
                <a:xfrm>
                  <a:off x="3918088" y="1063558"/>
                  <a:ext cx="12852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03" name="Ink 102">
                  <a:extLst>
                    <a:ext uri="{FF2B5EF4-FFF2-40B4-BE49-F238E27FC236}">
                      <a16:creationId xmlns:a16="http://schemas.microsoft.com/office/drawing/2014/main" id="{F9A91634-C505-447C-B2CF-2A0A9C21BCE1}"/>
                    </a:ext>
                  </a:extLst>
                </p14:cNvPr>
                <p14:cNvContentPartPr/>
                <p14:nvPr/>
              </p14:nvContentPartPr>
              <p14:xfrm>
                <a:off x="3968488" y="1062118"/>
                <a:ext cx="133920" cy="430200"/>
              </p14:xfrm>
            </p:contentPart>
          </mc:Choice>
          <mc:Fallback>
            <p:pic>
              <p:nvPicPr>
                <p:cNvPr id="103" name="Ink 102">
                  <a:extLst>
                    <a:ext uri="{FF2B5EF4-FFF2-40B4-BE49-F238E27FC236}">
                      <a16:creationId xmlns:a16="http://schemas.microsoft.com/office/drawing/2014/main" id="{F9A91634-C505-447C-B2CF-2A0A9C21BCE1}"/>
                    </a:ext>
                  </a:extLst>
                </p:cNvPr>
                <p:cNvPicPr/>
                <p:nvPr/>
              </p:nvPicPr>
              <p:blipFill>
                <a:blip r:embed="rId44"/>
                <a:stretch>
                  <a:fillRect/>
                </a:stretch>
              </p:blipFill>
              <p:spPr>
                <a:xfrm>
                  <a:off x="3964168" y="1057798"/>
                  <a:ext cx="14256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04" name="Ink 103">
                  <a:extLst>
                    <a:ext uri="{FF2B5EF4-FFF2-40B4-BE49-F238E27FC236}">
                      <a16:creationId xmlns:a16="http://schemas.microsoft.com/office/drawing/2014/main" id="{40EAA0E2-A439-41CB-90FE-7C17AD8D4AD1}"/>
                    </a:ext>
                  </a:extLst>
                </p14:cNvPr>
                <p14:cNvContentPartPr/>
                <p14:nvPr/>
              </p14:nvContentPartPr>
              <p14:xfrm>
                <a:off x="4162888" y="1126918"/>
                <a:ext cx="4320" cy="12600"/>
              </p14:xfrm>
            </p:contentPart>
          </mc:Choice>
          <mc:Fallback>
            <p:pic>
              <p:nvPicPr>
                <p:cNvPr id="104" name="Ink 103">
                  <a:extLst>
                    <a:ext uri="{FF2B5EF4-FFF2-40B4-BE49-F238E27FC236}">
                      <a16:creationId xmlns:a16="http://schemas.microsoft.com/office/drawing/2014/main" id="{40EAA0E2-A439-41CB-90FE-7C17AD8D4AD1}"/>
                    </a:ext>
                  </a:extLst>
                </p:cNvPr>
                <p:cNvPicPr/>
                <p:nvPr/>
              </p:nvPicPr>
              <p:blipFill>
                <a:blip r:embed="rId46"/>
                <a:stretch>
                  <a:fillRect/>
                </a:stretch>
              </p:blipFill>
              <p:spPr>
                <a:xfrm>
                  <a:off x="4158568" y="1122598"/>
                  <a:ext cx="12960" cy="21240"/>
                </a:xfrm>
                <a:prstGeom prst="rect">
                  <a:avLst/>
                </a:prstGeom>
              </p:spPr>
            </p:pic>
          </mc:Fallback>
        </mc:AlternateContent>
      </p:grpSp>
      <p:grpSp>
        <p:nvGrpSpPr>
          <p:cNvPr id="144" name="Group 143">
            <a:extLst>
              <a:ext uri="{FF2B5EF4-FFF2-40B4-BE49-F238E27FC236}">
                <a16:creationId xmlns:a16="http://schemas.microsoft.com/office/drawing/2014/main" id="{7732C1A4-6708-4124-B441-E71EF9301B39}"/>
              </a:ext>
            </a:extLst>
          </p:cNvPr>
          <p:cNvGrpSpPr/>
          <p:nvPr/>
        </p:nvGrpSpPr>
        <p:grpSpPr>
          <a:xfrm>
            <a:off x="4944808" y="816958"/>
            <a:ext cx="3669840" cy="2079360"/>
            <a:chOff x="4944808" y="816958"/>
            <a:chExt cx="3669840" cy="2079360"/>
          </a:xfrm>
        </p:grpSpPr>
        <mc:AlternateContent xmlns:mc="http://schemas.openxmlformats.org/markup-compatibility/2006">
          <mc:Choice xmlns:p14="http://schemas.microsoft.com/office/powerpoint/2010/main" Requires="p14">
            <p:contentPart p14:bwMode="auto" r:id="rId47">
              <p14:nvContentPartPr>
                <p14:cNvPr id="30" name="Ink 29">
                  <a:extLst>
                    <a:ext uri="{FF2B5EF4-FFF2-40B4-BE49-F238E27FC236}">
                      <a16:creationId xmlns:a16="http://schemas.microsoft.com/office/drawing/2014/main" id="{2252EE1E-2870-4DE1-8226-89BCAC0B7A92}"/>
                    </a:ext>
                  </a:extLst>
                </p14:cNvPr>
                <p14:cNvContentPartPr/>
                <p14:nvPr/>
              </p14:nvContentPartPr>
              <p14:xfrm>
                <a:off x="6850288" y="1353718"/>
                <a:ext cx="360" cy="9720"/>
              </p14:xfrm>
            </p:contentPart>
          </mc:Choice>
          <mc:Fallback>
            <p:pic>
              <p:nvPicPr>
                <p:cNvPr id="30" name="Ink 29">
                  <a:extLst>
                    <a:ext uri="{FF2B5EF4-FFF2-40B4-BE49-F238E27FC236}">
                      <a16:creationId xmlns:a16="http://schemas.microsoft.com/office/drawing/2014/main" id="{2252EE1E-2870-4DE1-8226-89BCAC0B7A92}"/>
                    </a:ext>
                  </a:extLst>
                </p:cNvPr>
                <p:cNvPicPr/>
                <p:nvPr/>
              </p:nvPicPr>
              <p:blipFill>
                <a:blip r:embed="rId46"/>
                <a:stretch>
                  <a:fillRect/>
                </a:stretch>
              </p:blipFill>
              <p:spPr>
                <a:xfrm>
                  <a:off x="6845968" y="1349398"/>
                  <a:ext cx="900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7DF7FBBE-9DD0-467A-AB8E-01F7FBECCE66}"/>
                    </a:ext>
                  </a:extLst>
                </p14:cNvPr>
                <p14:cNvContentPartPr/>
                <p14:nvPr/>
              </p14:nvContentPartPr>
              <p14:xfrm>
                <a:off x="7049008" y="1039798"/>
                <a:ext cx="11520" cy="8280"/>
              </p14:xfrm>
            </p:contentPart>
          </mc:Choice>
          <mc:Fallback>
            <p:pic>
              <p:nvPicPr>
                <p:cNvPr id="31" name="Ink 30">
                  <a:extLst>
                    <a:ext uri="{FF2B5EF4-FFF2-40B4-BE49-F238E27FC236}">
                      <a16:creationId xmlns:a16="http://schemas.microsoft.com/office/drawing/2014/main" id="{7DF7FBBE-9DD0-467A-AB8E-01F7FBECCE66}"/>
                    </a:ext>
                  </a:extLst>
                </p:cNvPr>
                <p:cNvPicPr/>
                <p:nvPr/>
              </p:nvPicPr>
              <p:blipFill>
                <a:blip r:embed="rId49"/>
                <a:stretch>
                  <a:fillRect/>
                </a:stretch>
              </p:blipFill>
              <p:spPr>
                <a:xfrm>
                  <a:off x="7044688" y="1035478"/>
                  <a:ext cx="2016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12F6B59B-DDDB-4FE4-A7D8-299ED4EC3230}"/>
                    </a:ext>
                  </a:extLst>
                </p14:cNvPr>
                <p14:cNvContentPartPr/>
                <p14:nvPr/>
              </p14:nvContentPartPr>
              <p14:xfrm>
                <a:off x="6994288" y="1085518"/>
                <a:ext cx="112680" cy="174600"/>
              </p14:xfrm>
            </p:contentPart>
          </mc:Choice>
          <mc:Fallback>
            <p:pic>
              <p:nvPicPr>
                <p:cNvPr id="32" name="Ink 31">
                  <a:extLst>
                    <a:ext uri="{FF2B5EF4-FFF2-40B4-BE49-F238E27FC236}">
                      <a16:creationId xmlns:a16="http://schemas.microsoft.com/office/drawing/2014/main" id="{12F6B59B-DDDB-4FE4-A7D8-299ED4EC3230}"/>
                    </a:ext>
                  </a:extLst>
                </p:cNvPr>
                <p:cNvPicPr/>
                <p:nvPr/>
              </p:nvPicPr>
              <p:blipFill>
                <a:blip r:embed="rId51"/>
                <a:stretch>
                  <a:fillRect/>
                </a:stretch>
              </p:blipFill>
              <p:spPr>
                <a:xfrm>
                  <a:off x="6989968" y="1081198"/>
                  <a:ext cx="12132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DF8D5C8C-EAF4-4161-8FDC-C482F35B37D1}"/>
                    </a:ext>
                  </a:extLst>
                </p14:cNvPr>
                <p14:cNvContentPartPr/>
                <p14:nvPr/>
              </p14:nvContentPartPr>
              <p14:xfrm>
                <a:off x="7046848" y="1240678"/>
                <a:ext cx="109800" cy="162000"/>
              </p14:xfrm>
            </p:contentPart>
          </mc:Choice>
          <mc:Fallback>
            <p:pic>
              <p:nvPicPr>
                <p:cNvPr id="33" name="Ink 32">
                  <a:extLst>
                    <a:ext uri="{FF2B5EF4-FFF2-40B4-BE49-F238E27FC236}">
                      <a16:creationId xmlns:a16="http://schemas.microsoft.com/office/drawing/2014/main" id="{DF8D5C8C-EAF4-4161-8FDC-C482F35B37D1}"/>
                    </a:ext>
                  </a:extLst>
                </p:cNvPr>
                <p:cNvPicPr/>
                <p:nvPr/>
              </p:nvPicPr>
              <p:blipFill>
                <a:blip r:embed="rId53"/>
                <a:stretch>
                  <a:fillRect/>
                </a:stretch>
              </p:blipFill>
              <p:spPr>
                <a:xfrm>
                  <a:off x="7042528" y="1236358"/>
                  <a:ext cx="11844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87C0BBD1-F5D0-404F-AFE7-5DBEA07ED2E7}"/>
                    </a:ext>
                  </a:extLst>
                </p14:cNvPr>
                <p14:cNvContentPartPr/>
                <p14:nvPr/>
              </p14:nvContentPartPr>
              <p14:xfrm>
                <a:off x="7241608" y="1040158"/>
                <a:ext cx="93240" cy="80280"/>
              </p14:xfrm>
            </p:contentPart>
          </mc:Choice>
          <mc:Fallback>
            <p:pic>
              <p:nvPicPr>
                <p:cNvPr id="34" name="Ink 33">
                  <a:extLst>
                    <a:ext uri="{FF2B5EF4-FFF2-40B4-BE49-F238E27FC236}">
                      <a16:creationId xmlns:a16="http://schemas.microsoft.com/office/drawing/2014/main" id="{87C0BBD1-F5D0-404F-AFE7-5DBEA07ED2E7}"/>
                    </a:ext>
                  </a:extLst>
                </p:cNvPr>
                <p:cNvPicPr/>
                <p:nvPr/>
              </p:nvPicPr>
              <p:blipFill>
                <a:blip r:embed="rId55"/>
                <a:stretch>
                  <a:fillRect/>
                </a:stretch>
              </p:blipFill>
              <p:spPr>
                <a:xfrm>
                  <a:off x="7237288" y="1035838"/>
                  <a:ext cx="10188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1D0EE9D6-1116-447E-B6AA-5355674A06C6}"/>
                    </a:ext>
                  </a:extLst>
                </p14:cNvPr>
                <p14:cNvContentPartPr/>
                <p14:nvPr/>
              </p14:nvContentPartPr>
              <p14:xfrm>
                <a:off x="7241608" y="1116478"/>
                <a:ext cx="27720" cy="329400"/>
              </p14:xfrm>
            </p:contentPart>
          </mc:Choice>
          <mc:Fallback>
            <p:pic>
              <p:nvPicPr>
                <p:cNvPr id="35" name="Ink 34">
                  <a:extLst>
                    <a:ext uri="{FF2B5EF4-FFF2-40B4-BE49-F238E27FC236}">
                      <a16:creationId xmlns:a16="http://schemas.microsoft.com/office/drawing/2014/main" id="{1D0EE9D6-1116-447E-B6AA-5355674A06C6}"/>
                    </a:ext>
                  </a:extLst>
                </p:cNvPr>
                <p:cNvPicPr/>
                <p:nvPr/>
              </p:nvPicPr>
              <p:blipFill>
                <a:blip r:embed="rId57"/>
                <a:stretch>
                  <a:fillRect/>
                </a:stretch>
              </p:blipFill>
              <p:spPr>
                <a:xfrm>
                  <a:off x="7237288" y="1112158"/>
                  <a:ext cx="3636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A7681D88-CD51-44E5-A0D7-CAA2E9986301}"/>
                    </a:ext>
                  </a:extLst>
                </p14:cNvPr>
                <p14:cNvContentPartPr/>
                <p14:nvPr/>
              </p14:nvContentPartPr>
              <p14:xfrm>
                <a:off x="7209208" y="1160758"/>
                <a:ext cx="254160" cy="191520"/>
              </p14:xfrm>
            </p:contentPart>
          </mc:Choice>
          <mc:Fallback>
            <p:pic>
              <p:nvPicPr>
                <p:cNvPr id="36" name="Ink 35">
                  <a:extLst>
                    <a:ext uri="{FF2B5EF4-FFF2-40B4-BE49-F238E27FC236}">
                      <a16:creationId xmlns:a16="http://schemas.microsoft.com/office/drawing/2014/main" id="{A7681D88-CD51-44E5-A0D7-CAA2E9986301}"/>
                    </a:ext>
                  </a:extLst>
                </p:cNvPr>
                <p:cNvPicPr/>
                <p:nvPr/>
              </p:nvPicPr>
              <p:blipFill>
                <a:blip r:embed="rId59"/>
                <a:stretch>
                  <a:fillRect/>
                </a:stretch>
              </p:blipFill>
              <p:spPr>
                <a:xfrm>
                  <a:off x="7204888" y="1156438"/>
                  <a:ext cx="26280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1758F450-5520-4D0B-AB13-2040CE5061F3}"/>
                    </a:ext>
                  </a:extLst>
                </p14:cNvPr>
                <p14:cNvContentPartPr/>
                <p14:nvPr/>
              </p14:nvContentPartPr>
              <p14:xfrm>
                <a:off x="7452568" y="1239958"/>
                <a:ext cx="18000" cy="3240"/>
              </p14:xfrm>
            </p:contentPart>
          </mc:Choice>
          <mc:Fallback>
            <p:pic>
              <p:nvPicPr>
                <p:cNvPr id="37" name="Ink 36">
                  <a:extLst>
                    <a:ext uri="{FF2B5EF4-FFF2-40B4-BE49-F238E27FC236}">
                      <a16:creationId xmlns:a16="http://schemas.microsoft.com/office/drawing/2014/main" id="{1758F450-5520-4D0B-AB13-2040CE5061F3}"/>
                    </a:ext>
                  </a:extLst>
                </p:cNvPr>
                <p:cNvPicPr/>
                <p:nvPr/>
              </p:nvPicPr>
              <p:blipFill>
                <a:blip r:embed="rId61"/>
                <a:stretch>
                  <a:fillRect/>
                </a:stretch>
              </p:blipFill>
              <p:spPr>
                <a:xfrm>
                  <a:off x="7448248" y="1235638"/>
                  <a:ext cx="26640" cy="11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29B70F9B-1903-4710-904C-DEA64C6D1FDC}"/>
                    </a:ext>
                  </a:extLst>
                </p14:cNvPr>
                <p14:cNvContentPartPr/>
                <p14:nvPr/>
              </p14:nvContentPartPr>
              <p14:xfrm>
                <a:off x="7537528" y="1210438"/>
                <a:ext cx="137160" cy="6120"/>
              </p14:xfrm>
            </p:contentPart>
          </mc:Choice>
          <mc:Fallback>
            <p:pic>
              <p:nvPicPr>
                <p:cNvPr id="38" name="Ink 37">
                  <a:extLst>
                    <a:ext uri="{FF2B5EF4-FFF2-40B4-BE49-F238E27FC236}">
                      <a16:creationId xmlns:a16="http://schemas.microsoft.com/office/drawing/2014/main" id="{29B70F9B-1903-4710-904C-DEA64C6D1FDC}"/>
                    </a:ext>
                  </a:extLst>
                </p:cNvPr>
                <p:cNvPicPr/>
                <p:nvPr/>
              </p:nvPicPr>
              <p:blipFill>
                <a:blip r:embed="rId63"/>
                <a:stretch>
                  <a:fillRect/>
                </a:stretch>
              </p:blipFill>
              <p:spPr>
                <a:xfrm>
                  <a:off x="7533208" y="1206118"/>
                  <a:ext cx="145800" cy="14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D845A6DC-B0C7-4F77-821B-F739B0D8D25C}"/>
                    </a:ext>
                  </a:extLst>
                </p14:cNvPr>
                <p14:cNvContentPartPr/>
                <p14:nvPr/>
              </p14:nvContentPartPr>
              <p14:xfrm>
                <a:off x="7710688" y="1148878"/>
                <a:ext cx="18360" cy="107280"/>
              </p14:xfrm>
            </p:contentPart>
          </mc:Choice>
          <mc:Fallback>
            <p:pic>
              <p:nvPicPr>
                <p:cNvPr id="39" name="Ink 38">
                  <a:extLst>
                    <a:ext uri="{FF2B5EF4-FFF2-40B4-BE49-F238E27FC236}">
                      <a16:creationId xmlns:a16="http://schemas.microsoft.com/office/drawing/2014/main" id="{D845A6DC-B0C7-4F77-821B-F739B0D8D25C}"/>
                    </a:ext>
                  </a:extLst>
                </p:cNvPr>
                <p:cNvPicPr/>
                <p:nvPr/>
              </p:nvPicPr>
              <p:blipFill>
                <a:blip r:embed="rId65"/>
                <a:stretch>
                  <a:fillRect/>
                </a:stretch>
              </p:blipFill>
              <p:spPr>
                <a:xfrm>
                  <a:off x="7706368" y="1144558"/>
                  <a:ext cx="2700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366C5F86-88A6-4B4B-9A60-1AB13D2B9654}"/>
                    </a:ext>
                  </a:extLst>
                </p14:cNvPr>
                <p14:cNvContentPartPr/>
                <p14:nvPr/>
              </p14:nvContentPartPr>
              <p14:xfrm>
                <a:off x="7677208" y="1022158"/>
                <a:ext cx="112680" cy="132480"/>
              </p14:xfrm>
            </p:contentPart>
          </mc:Choice>
          <mc:Fallback>
            <p:pic>
              <p:nvPicPr>
                <p:cNvPr id="40" name="Ink 39">
                  <a:extLst>
                    <a:ext uri="{FF2B5EF4-FFF2-40B4-BE49-F238E27FC236}">
                      <a16:creationId xmlns:a16="http://schemas.microsoft.com/office/drawing/2014/main" id="{366C5F86-88A6-4B4B-9A60-1AB13D2B9654}"/>
                    </a:ext>
                  </a:extLst>
                </p:cNvPr>
                <p:cNvPicPr/>
                <p:nvPr/>
              </p:nvPicPr>
              <p:blipFill>
                <a:blip r:embed="rId67"/>
                <a:stretch>
                  <a:fillRect/>
                </a:stretch>
              </p:blipFill>
              <p:spPr>
                <a:xfrm>
                  <a:off x="7672888" y="1017838"/>
                  <a:ext cx="12132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C5E2D710-7F5A-4987-A4CD-13C5F9AB9B72}"/>
                    </a:ext>
                  </a:extLst>
                </p14:cNvPr>
                <p14:cNvContentPartPr/>
                <p14:nvPr/>
              </p14:nvContentPartPr>
              <p14:xfrm>
                <a:off x="7657408" y="1173718"/>
                <a:ext cx="98280" cy="107640"/>
              </p14:xfrm>
            </p:contentPart>
          </mc:Choice>
          <mc:Fallback>
            <p:pic>
              <p:nvPicPr>
                <p:cNvPr id="41" name="Ink 40">
                  <a:extLst>
                    <a:ext uri="{FF2B5EF4-FFF2-40B4-BE49-F238E27FC236}">
                      <a16:creationId xmlns:a16="http://schemas.microsoft.com/office/drawing/2014/main" id="{C5E2D710-7F5A-4987-A4CD-13C5F9AB9B72}"/>
                    </a:ext>
                  </a:extLst>
                </p:cNvPr>
                <p:cNvPicPr/>
                <p:nvPr/>
              </p:nvPicPr>
              <p:blipFill>
                <a:blip r:embed="rId69"/>
                <a:stretch>
                  <a:fillRect/>
                </a:stretch>
              </p:blipFill>
              <p:spPr>
                <a:xfrm>
                  <a:off x="7653088" y="1169398"/>
                  <a:ext cx="106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79D3C31B-6145-49A4-9E13-4F44FAE70AB9}"/>
                    </a:ext>
                  </a:extLst>
                </p14:cNvPr>
                <p14:cNvContentPartPr/>
                <p14:nvPr/>
              </p14:nvContentPartPr>
              <p14:xfrm>
                <a:off x="7699888" y="1175518"/>
                <a:ext cx="50040" cy="182880"/>
              </p14:xfrm>
            </p:contentPart>
          </mc:Choice>
          <mc:Fallback>
            <p:pic>
              <p:nvPicPr>
                <p:cNvPr id="42" name="Ink 41">
                  <a:extLst>
                    <a:ext uri="{FF2B5EF4-FFF2-40B4-BE49-F238E27FC236}">
                      <a16:creationId xmlns:a16="http://schemas.microsoft.com/office/drawing/2014/main" id="{79D3C31B-6145-49A4-9E13-4F44FAE70AB9}"/>
                    </a:ext>
                  </a:extLst>
                </p:cNvPr>
                <p:cNvPicPr/>
                <p:nvPr/>
              </p:nvPicPr>
              <p:blipFill>
                <a:blip r:embed="rId71"/>
                <a:stretch>
                  <a:fillRect/>
                </a:stretch>
              </p:blipFill>
              <p:spPr>
                <a:xfrm>
                  <a:off x="7695568" y="1171198"/>
                  <a:ext cx="5868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F7CC60FA-D17E-46DA-9962-7FA56E9E90E0}"/>
                    </a:ext>
                  </a:extLst>
                </p14:cNvPr>
                <p14:cNvContentPartPr/>
                <p14:nvPr/>
              </p14:nvContentPartPr>
              <p14:xfrm>
                <a:off x="7841008" y="1062838"/>
                <a:ext cx="270000" cy="201960"/>
              </p14:xfrm>
            </p:contentPart>
          </mc:Choice>
          <mc:Fallback>
            <p:pic>
              <p:nvPicPr>
                <p:cNvPr id="43" name="Ink 42">
                  <a:extLst>
                    <a:ext uri="{FF2B5EF4-FFF2-40B4-BE49-F238E27FC236}">
                      <a16:creationId xmlns:a16="http://schemas.microsoft.com/office/drawing/2014/main" id="{F7CC60FA-D17E-46DA-9962-7FA56E9E90E0}"/>
                    </a:ext>
                  </a:extLst>
                </p:cNvPr>
                <p:cNvPicPr/>
                <p:nvPr/>
              </p:nvPicPr>
              <p:blipFill>
                <a:blip r:embed="rId73"/>
                <a:stretch>
                  <a:fillRect/>
                </a:stretch>
              </p:blipFill>
              <p:spPr>
                <a:xfrm>
                  <a:off x="7836688" y="1058518"/>
                  <a:ext cx="2786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 name="Ink 6">
                  <a:extLst>
                    <a:ext uri="{FF2B5EF4-FFF2-40B4-BE49-F238E27FC236}">
                      <a16:creationId xmlns:a16="http://schemas.microsoft.com/office/drawing/2014/main" id="{3CDD89EC-45B0-4B19-8051-D045FE5D30D3}"/>
                    </a:ext>
                  </a:extLst>
                </p14:cNvPr>
                <p14:cNvContentPartPr/>
                <p14:nvPr/>
              </p14:nvContentPartPr>
              <p14:xfrm>
                <a:off x="4944808" y="951598"/>
                <a:ext cx="131760" cy="293040"/>
              </p14:xfrm>
            </p:contentPart>
          </mc:Choice>
          <mc:Fallback>
            <p:pic>
              <p:nvPicPr>
                <p:cNvPr id="7" name="Ink 6">
                  <a:extLst>
                    <a:ext uri="{FF2B5EF4-FFF2-40B4-BE49-F238E27FC236}">
                      <a16:creationId xmlns:a16="http://schemas.microsoft.com/office/drawing/2014/main" id="{3CDD89EC-45B0-4B19-8051-D045FE5D30D3}"/>
                    </a:ext>
                  </a:extLst>
                </p:cNvPr>
                <p:cNvPicPr/>
                <p:nvPr/>
              </p:nvPicPr>
              <p:blipFill>
                <a:blip r:embed="rId75"/>
                <a:stretch>
                  <a:fillRect/>
                </a:stretch>
              </p:blipFill>
              <p:spPr>
                <a:xfrm>
                  <a:off x="4940488" y="947278"/>
                  <a:ext cx="14040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8" name="Ink 7">
                  <a:extLst>
                    <a:ext uri="{FF2B5EF4-FFF2-40B4-BE49-F238E27FC236}">
                      <a16:creationId xmlns:a16="http://schemas.microsoft.com/office/drawing/2014/main" id="{E796C01E-64E2-4907-A7AD-7AD7B9F0A1B1}"/>
                    </a:ext>
                  </a:extLst>
                </p14:cNvPr>
                <p14:cNvContentPartPr/>
                <p14:nvPr/>
              </p14:nvContentPartPr>
              <p14:xfrm>
                <a:off x="5110768" y="960958"/>
                <a:ext cx="53280" cy="108360"/>
              </p14:xfrm>
            </p:contentPart>
          </mc:Choice>
          <mc:Fallback>
            <p:pic>
              <p:nvPicPr>
                <p:cNvPr id="8" name="Ink 7">
                  <a:extLst>
                    <a:ext uri="{FF2B5EF4-FFF2-40B4-BE49-F238E27FC236}">
                      <a16:creationId xmlns:a16="http://schemas.microsoft.com/office/drawing/2014/main" id="{E796C01E-64E2-4907-A7AD-7AD7B9F0A1B1}"/>
                    </a:ext>
                  </a:extLst>
                </p:cNvPr>
                <p:cNvPicPr/>
                <p:nvPr/>
              </p:nvPicPr>
              <p:blipFill>
                <a:blip r:embed="rId77"/>
                <a:stretch>
                  <a:fillRect/>
                </a:stretch>
              </p:blipFill>
              <p:spPr>
                <a:xfrm>
                  <a:off x="5106448" y="956638"/>
                  <a:ext cx="6192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 name="Ink 8">
                  <a:extLst>
                    <a:ext uri="{FF2B5EF4-FFF2-40B4-BE49-F238E27FC236}">
                      <a16:creationId xmlns:a16="http://schemas.microsoft.com/office/drawing/2014/main" id="{DB9C99C8-ABA7-46E0-A774-5EC530184241}"/>
                    </a:ext>
                  </a:extLst>
                </p14:cNvPr>
                <p14:cNvContentPartPr/>
                <p14:nvPr/>
              </p14:nvContentPartPr>
              <p14:xfrm>
                <a:off x="5196088" y="933238"/>
                <a:ext cx="314280" cy="322200"/>
              </p14:xfrm>
            </p:contentPart>
          </mc:Choice>
          <mc:Fallback>
            <p:pic>
              <p:nvPicPr>
                <p:cNvPr id="9" name="Ink 8">
                  <a:extLst>
                    <a:ext uri="{FF2B5EF4-FFF2-40B4-BE49-F238E27FC236}">
                      <a16:creationId xmlns:a16="http://schemas.microsoft.com/office/drawing/2014/main" id="{DB9C99C8-ABA7-46E0-A774-5EC530184241}"/>
                    </a:ext>
                  </a:extLst>
                </p:cNvPr>
                <p:cNvPicPr/>
                <p:nvPr/>
              </p:nvPicPr>
              <p:blipFill>
                <a:blip r:embed="rId79"/>
                <a:stretch>
                  <a:fillRect/>
                </a:stretch>
              </p:blipFill>
              <p:spPr>
                <a:xfrm>
                  <a:off x="5191768" y="928918"/>
                  <a:ext cx="32292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0" name="Ink 9">
                  <a:extLst>
                    <a:ext uri="{FF2B5EF4-FFF2-40B4-BE49-F238E27FC236}">
                      <a16:creationId xmlns:a16="http://schemas.microsoft.com/office/drawing/2014/main" id="{B373D3B5-0BD9-4C2B-8198-E8A82741A8E2}"/>
                    </a:ext>
                  </a:extLst>
                </p14:cNvPr>
                <p14:cNvContentPartPr/>
                <p14:nvPr/>
              </p14:nvContentPartPr>
              <p14:xfrm>
                <a:off x="5693248" y="943678"/>
                <a:ext cx="119880" cy="105120"/>
              </p14:xfrm>
            </p:contentPart>
          </mc:Choice>
          <mc:Fallback>
            <p:pic>
              <p:nvPicPr>
                <p:cNvPr id="10" name="Ink 9">
                  <a:extLst>
                    <a:ext uri="{FF2B5EF4-FFF2-40B4-BE49-F238E27FC236}">
                      <a16:creationId xmlns:a16="http://schemas.microsoft.com/office/drawing/2014/main" id="{B373D3B5-0BD9-4C2B-8198-E8A82741A8E2}"/>
                    </a:ext>
                  </a:extLst>
                </p:cNvPr>
                <p:cNvPicPr/>
                <p:nvPr/>
              </p:nvPicPr>
              <p:blipFill>
                <a:blip r:embed="rId81"/>
                <a:stretch>
                  <a:fillRect/>
                </a:stretch>
              </p:blipFill>
              <p:spPr>
                <a:xfrm>
                  <a:off x="5688928" y="939358"/>
                  <a:ext cx="12852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1" name="Ink 10">
                  <a:extLst>
                    <a:ext uri="{FF2B5EF4-FFF2-40B4-BE49-F238E27FC236}">
                      <a16:creationId xmlns:a16="http://schemas.microsoft.com/office/drawing/2014/main" id="{2EBB34AA-B583-42F5-84E1-E2A1A9DF6C67}"/>
                    </a:ext>
                  </a:extLst>
                </p14:cNvPr>
                <p14:cNvContentPartPr/>
                <p14:nvPr/>
              </p14:nvContentPartPr>
              <p14:xfrm>
                <a:off x="5852728" y="816958"/>
                <a:ext cx="262080" cy="218160"/>
              </p14:xfrm>
            </p:contentPart>
          </mc:Choice>
          <mc:Fallback>
            <p:pic>
              <p:nvPicPr>
                <p:cNvPr id="11" name="Ink 10">
                  <a:extLst>
                    <a:ext uri="{FF2B5EF4-FFF2-40B4-BE49-F238E27FC236}">
                      <a16:creationId xmlns:a16="http://schemas.microsoft.com/office/drawing/2014/main" id="{2EBB34AA-B583-42F5-84E1-E2A1A9DF6C67}"/>
                    </a:ext>
                  </a:extLst>
                </p:cNvPr>
                <p:cNvPicPr/>
                <p:nvPr/>
              </p:nvPicPr>
              <p:blipFill>
                <a:blip r:embed="rId83"/>
                <a:stretch>
                  <a:fillRect/>
                </a:stretch>
              </p:blipFill>
              <p:spPr>
                <a:xfrm>
                  <a:off x="5848408" y="812638"/>
                  <a:ext cx="27072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2" name="Ink 11">
                  <a:extLst>
                    <a:ext uri="{FF2B5EF4-FFF2-40B4-BE49-F238E27FC236}">
                      <a16:creationId xmlns:a16="http://schemas.microsoft.com/office/drawing/2014/main" id="{50D03704-BC6A-4F05-A4AA-99E801415F3C}"/>
                    </a:ext>
                  </a:extLst>
                </p14:cNvPr>
                <p14:cNvContentPartPr/>
                <p14:nvPr/>
              </p14:nvContentPartPr>
              <p14:xfrm>
                <a:off x="6129208" y="830278"/>
                <a:ext cx="25200" cy="143640"/>
              </p14:xfrm>
            </p:contentPart>
          </mc:Choice>
          <mc:Fallback>
            <p:pic>
              <p:nvPicPr>
                <p:cNvPr id="12" name="Ink 11">
                  <a:extLst>
                    <a:ext uri="{FF2B5EF4-FFF2-40B4-BE49-F238E27FC236}">
                      <a16:creationId xmlns:a16="http://schemas.microsoft.com/office/drawing/2014/main" id="{50D03704-BC6A-4F05-A4AA-99E801415F3C}"/>
                    </a:ext>
                  </a:extLst>
                </p:cNvPr>
                <p:cNvPicPr/>
                <p:nvPr/>
              </p:nvPicPr>
              <p:blipFill>
                <a:blip r:embed="rId85"/>
                <a:stretch>
                  <a:fillRect/>
                </a:stretch>
              </p:blipFill>
              <p:spPr>
                <a:xfrm>
                  <a:off x="6124888" y="825958"/>
                  <a:ext cx="338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3" name="Ink 12">
                  <a:extLst>
                    <a:ext uri="{FF2B5EF4-FFF2-40B4-BE49-F238E27FC236}">
                      <a16:creationId xmlns:a16="http://schemas.microsoft.com/office/drawing/2014/main" id="{42CB1B95-5C37-4B37-9EA6-4DAE8CA32290}"/>
                    </a:ext>
                  </a:extLst>
                </p14:cNvPr>
                <p14:cNvContentPartPr/>
                <p14:nvPr/>
              </p14:nvContentPartPr>
              <p14:xfrm>
                <a:off x="6216328" y="860158"/>
                <a:ext cx="41400" cy="135720"/>
              </p14:xfrm>
            </p:contentPart>
          </mc:Choice>
          <mc:Fallback>
            <p:pic>
              <p:nvPicPr>
                <p:cNvPr id="13" name="Ink 12">
                  <a:extLst>
                    <a:ext uri="{FF2B5EF4-FFF2-40B4-BE49-F238E27FC236}">
                      <a16:creationId xmlns:a16="http://schemas.microsoft.com/office/drawing/2014/main" id="{42CB1B95-5C37-4B37-9EA6-4DAE8CA32290}"/>
                    </a:ext>
                  </a:extLst>
                </p:cNvPr>
                <p:cNvPicPr/>
                <p:nvPr/>
              </p:nvPicPr>
              <p:blipFill>
                <a:blip r:embed="rId87"/>
                <a:stretch>
                  <a:fillRect/>
                </a:stretch>
              </p:blipFill>
              <p:spPr>
                <a:xfrm>
                  <a:off x="6212008" y="855838"/>
                  <a:ext cx="5004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4" name="Ink 13">
                  <a:extLst>
                    <a:ext uri="{FF2B5EF4-FFF2-40B4-BE49-F238E27FC236}">
                      <a16:creationId xmlns:a16="http://schemas.microsoft.com/office/drawing/2014/main" id="{178EBCD2-9D6C-4168-8464-F1EDCAC0A97D}"/>
                    </a:ext>
                  </a:extLst>
                </p14:cNvPr>
                <p14:cNvContentPartPr/>
                <p14:nvPr/>
              </p14:nvContentPartPr>
              <p14:xfrm>
                <a:off x="6150088" y="873118"/>
                <a:ext cx="249120" cy="124560"/>
              </p14:xfrm>
            </p:contentPart>
          </mc:Choice>
          <mc:Fallback>
            <p:pic>
              <p:nvPicPr>
                <p:cNvPr id="14" name="Ink 13">
                  <a:extLst>
                    <a:ext uri="{FF2B5EF4-FFF2-40B4-BE49-F238E27FC236}">
                      <a16:creationId xmlns:a16="http://schemas.microsoft.com/office/drawing/2014/main" id="{178EBCD2-9D6C-4168-8464-F1EDCAC0A97D}"/>
                    </a:ext>
                  </a:extLst>
                </p:cNvPr>
                <p:cNvPicPr/>
                <p:nvPr/>
              </p:nvPicPr>
              <p:blipFill>
                <a:blip r:embed="rId89"/>
                <a:stretch>
                  <a:fillRect/>
                </a:stretch>
              </p:blipFill>
              <p:spPr>
                <a:xfrm>
                  <a:off x="6145768" y="868798"/>
                  <a:ext cx="25776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5" name="Ink 14">
                  <a:extLst>
                    <a:ext uri="{FF2B5EF4-FFF2-40B4-BE49-F238E27FC236}">
                      <a16:creationId xmlns:a16="http://schemas.microsoft.com/office/drawing/2014/main" id="{E1222765-55DB-4F29-B642-B6C3B5959376}"/>
                    </a:ext>
                  </a:extLst>
                </p14:cNvPr>
                <p14:cNvContentPartPr/>
                <p14:nvPr/>
              </p14:nvContentPartPr>
              <p14:xfrm>
                <a:off x="5107168" y="1318438"/>
                <a:ext cx="7560" cy="165960"/>
              </p14:xfrm>
            </p:contentPart>
          </mc:Choice>
          <mc:Fallback>
            <p:pic>
              <p:nvPicPr>
                <p:cNvPr id="15" name="Ink 14">
                  <a:extLst>
                    <a:ext uri="{FF2B5EF4-FFF2-40B4-BE49-F238E27FC236}">
                      <a16:creationId xmlns:a16="http://schemas.microsoft.com/office/drawing/2014/main" id="{E1222765-55DB-4F29-B642-B6C3B5959376}"/>
                    </a:ext>
                  </a:extLst>
                </p:cNvPr>
                <p:cNvPicPr/>
                <p:nvPr/>
              </p:nvPicPr>
              <p:blipFill>
                <a:blip r:embed="rId91"/>
                <a:stretch>
                  <a:fillRect/>
                </a:stretch>
              </p:blipFill>
              <p:spPr>
                <a:xfrm>
                  <a:off x="5102848" y="1314118"/>
                  <a:ext cx="162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6" name="Ink 15">
                  <a:extLst>
                    <a:ext uri="{FF2B5EF4-FFF2-40B4-BE49-F238E27FC236}">
                      <a16:creationId xmlns:a16="http://schemas.microsoft.com/office/drawing/2014/main" id="{266FC4EE-1773-4C7F-9712-BD52DD90E46C}"/>
                    </a:ext>
                  </a:extLst>
                </p14:cNvPr>
                <p14:cNvContentPartPr/>
                <p14:nvPr/>
              </p14:nvContentPartPr>
              <p14:xfrm>
                <a:off x="5159728" y="1291798"/>
                <a:ext cx="80280" cy="173880"/>
              </p14:xfrm>
            </p:contentPart>
          </mc:Choice>
          <mc:Fallback>
            <p:pic>
              <p:nvPicPr>
                <p:cNvPr id="16" name="Ink 15">
                  <a:extLst>
                    <a:ext uri="{FF2B5EF4-FFF2-40B4-BE49-F238E27FC236}">
                      <a16:creationId xmlns:a16="http://schemas.microsoft.com/office/drawing/2014/main" id="{266FC4EE-1773-4C7F-9712-BD52DD90E46C}"/>
                    </a:ext>
                  </a:extLst>
                </p:cNvPr>
                <p:cNvPicPr/>
                <p:nvPr/>
              </p:nvPicPr>
              <p:blipFill>
                <a:blip r:embed="rId93"/>
                <a:stretch>
                  <a:fillRect/>
                </a:stretch>
              </p:blipFill>
              <p:spPr>
                <a:xfrm>
                  <a:off x="5155408" y="1287478"/>
                  <a:ext cx="8892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7" name="Ink 16">
                  <a:extLst>
                    <a:ext uri="{FF2B5EF4-FFF2-40B4-BE49-F238E27FC236}">
                      <a16:creationId xmlns:a16="http://schemas.microsoft.com/office/drawing/2014/main" id="{EE960590-707F-4E00-9A96-0C434047DD06}"/>
                    </a:ext>
                  </a:extLst>
                </p14:cNvPr>
                <p14:cNvContentPartPr/>
                <p14:nvPr/>
              </p14:nvContentPartPr>
              <p14:xfrm>
                <a:off x="5308768" y="1344718"/>
                <a:ext cx="59760" cy="39240"/>
              </p14:xfrm>
            </p:contentPart>
          </mc:Choice>
          <mc:Fallback>
            <p:pic>
              <p:nvPicPr>
                <p:cNvPr id="17" name="Ink 16">
                  <a:extLst>
                    <a:ext uri="{FF2B5EF4-FFF2-40B4-BE49-F238E27FC236}">
                      <a16:creationId xmlns:a16="http://schemas.microsoft.com/office/drawing/2014/main" id="{EE960590-707F-4E00-9A96-0C434047DD06}"/>
                    </a:ext>
                  </a:extLst>
                </p:cNvPr>
                <p:cNvPicPr/>
                <p:nvPr/>
              </p:nvPicPr>
              <p:blipFill>
                <a:blip r:embed="rId95"/>
                <a:stretch>
                  <a:fillRect/>
                </a:stretch>
              </p:blipFill>
              <p:spPr>
                <a:xfrm>
                  <a:off x="5304448" y="1340398"/>
                  <a:ext cx="6840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8" name="Ink 17">
                  <a:extLst>
                    <a:ext uri="{FF2B5EF4-FFF2-40B4-BE49-F238E27FC236}">
                      <a16:creationId xmlns:a16="http://schemas.microsoft.com/office/drawing/2014/main" id="{C2D9F8EC-96FF-4839-8274-08BB21B747EE}"/>
                    </a:ext>
                  </a:extLst>
                </p14:cNvPr>
                <p14:cNvContentPartPr/>
                <p14:nvPr/>
              </p14:nvContentPartPr>
              <p14:xfrm>
                <a:off x="5414608" y="1298998"/>
                <a:ext cx="104400" cy="124560"/>
              </p14:xfrm>
            </p:contentPart>
          </mc:Choice>
          <mc:Fallback>
            <p:pic>
              <p:nvPicPr>
                <p:cNvPr id="18" name="Ink 17">
                  <a:extLst>
                    <a:ext uri="{FF2B5EF4-FFF2-40B4-BE49-F238E27FC236}">
                      <a16:creationId xmlns:a16="http://schemas.microsoft.com/office/drawing/2014/main" id="{C2D9F8EC-96FF-4839-8274-08BB21B747EE}"/>
                    </a:ext>
                  </a:extLst>
                </p:cNvPr>
                <p:cNvPicPr/>
                <p:nvPr/>
              </p:nvPicPr>
              <p:blipFill>
                <a:blip r:embed="rId97"/>
                <a:stretch>
                  <a:fillRect/>
                </a:stretch>
              </p:blipFill>
              <p:spPr>
                <a:xfrm>
                  <a:off x="5410288" y="1294678"/>
                  <a:ext cx="11304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9" name="Ink 18">
                  <a:extLst>
                    <a:ext uri="{FF2B5EF4-FFF2-40B4-BE49-F238E27FC236}">
                      <a16:creationId xmlns:a16="http://schemas.microsoft.com/office/drawing/2014/main" id="{7A89542C-17B7-452A-9F5E-5208D4642232}"/>
                    </a:ext>
                  </a:extLst>
                </p14:cNvPr>
                <p14:cNvContentPartPr/>
                <p14:nvPr/>
              </p14:nvContentPartPr>
              <p14:xfrm>
                <a:off x="5541328" y="1274878"/>
                <a:ext cx="212760" cy="108000"/>
              </p14:xfrm>
            </p:contentPart>
          </mc:Choice>
          <mc:Fallback>
            <p:pic>
              <p:nvPicPr>
                <p:cNvPr id="19" name="Ink 18">
                  <a:extLst>
                    <a:ext uri="{FF2B5EF4-FFF2-40B4-BE49-F238E27FC236}">
                      <a16:creationId xmlns:a16="http://schemas.microsoft.com/office/drawing/2014/main" id="{7A89542C-17B7-452A-9F5E-5208D4642232}"/>
                    </a:ext>
                  </a:extLst>
                </p:cNvPr>
                <p:cNvPicPr/>
                <p:nvPr/>
              </p:nvPicPr>
              <p:blipFill>
                <a:blip r:embed="rId99"/>
                <a:stretch>
                  <a:fillRect/>
                </a:stretch>
              </p:blipFill>
              <p:spPr>
                <a:xfrm>
                  <a:off x="5537008" y="1270558"/>
                  <a:ext cx="2214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0" name="Ink 19">
                  <a:extLst>
                    <a:ext uri="{FF2B5EF4-FFF2-40B4-BE49-F238E27FC236}">
                      <a16:creationId xmlns:a16="http://schemas.microsoft.com/office/drawing/2014/main" id="{223CF523-5963-419D-A3C0-8D40E3F78C07}"/>
                    </a:ext>
                  </a:extLst>
                </p14:cNvPr>
                <p14:cNvContentPartPr/>
                <p14:nvPr/>
              </p14:nvContentPartPr>
              <p14:xfrm>
                <a:off x="5881168" y="1179118"/>
                <a:ext cx="84240" cy="65520"/>
              </p14:xfrm>
            </p:contentPart>
          </mc:Choice>
          <mc:Fallback>
            <p:pic>
              <p:nvPicPr>
                <p:cNvPr id="20" name="Ink 19">
                  <a:extLst>
                    <a:ext uri="{FF2B5EF4-FFF2-40B4-BE49-F238E27FC236}">
                      <a16:creationId xmlns:a16="http://schemas.microsoft.com/office/drawing/2014/main" id="{223CF523-5963-419D-A3C0-8D40E3F78C07}"/>
                    </a:ext>
                  </a:extLst>
                </p:cNvPr>
                <p:cNvPicPr/>
                <p:nvPr/>
              </p:nvPicPr>
              <p:blipFill>
                <a:blip r:embed="rId101"/>
                <a:stretch>
                  <a:fillRect/>
                </a:stretch>
              </p:blipFill>
              <p:spPr>
                <a:xfrm>
                  <a:off x="5876848" y="1174798"/>
                  <a:ext cx="9288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1" name="Ink 20">
                  <a:extLst>
                    <a:ext uri="{FF2B5EF4-FFF2-40B4-BE49-F238E27FC236}">
                      <a16:creationId xmlns:a16="http://schemas.microsoft.com/office/drawing/2014/main" id="{8CB12DB7-F7C5-4007-9530-1FD303B22D5B}"/>
                    </a:ext>
                  </a:extLst>
                </p14:cNvPr>
                <p14:cNvContentPartPr/>
                <p14:nvPr/>
              </p14:nvContentPartPr>
              <p14:xfrm>
                <a:off x="5901688" y="1166878"/>
                <a:ext cx="81000" cy="106920"/>
              </p14:xfrm>
            </p:contentPart>
          </mc:Choice>
          <mc:Fallback>
            <p:pic>
              <p:nvPicPr>
                <p:cNvPr id="21" name="Ink 20">
                  <a:extLst>
                    <a:ext uri="{FF2B5EF4-FFF2-40B4-BE49-F238E27FC236}">
                      <a16:creationId xmlns:a16="http://schemas.microsoft.com/office/drawing/2014/main" id="{8CB12DB7-F7C5-4007-9530-1FD303B22D5B}"/>
                    </a:ext>
                  </a:extLst>
                </p:cNvPr>
                <p:cNvPicPr/>
                <p:nvPr/>
              </p:nvPicPr>
              <p:blipFill>
                <a:blip r:embed="rId103"/>
                <a:stretch>
                  <a:fillRect/>
                </a:stretch>
              </p:blipFill>
              <p:spPr>
                <a:xfrm>
                  <a:off x="5897368" y="1162558"/>
                  <a:ext cx="8964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2" name="Ink 21">
                  <a:extLst>
                    <a:ext uri="{FF2B5EF4-FFF2-40B4-BE49-F238E27FC236}">
                      <a16:creationId xmlns:a16="http://schemas.microsoft.com/office/drawing/2014/main" id="{F7C9E435-2526-42CB-B0D1-D785BA3F52E3}"/>
                    </a:ext>
                  </a:extLst>
                </p14:cNvPr>
                <p14:cNvContentPartPr/>
                <p14:nvPr/>
              </p14:nvContentPartPr>
              <p14:xfrm>
                <a:off x="5912128" y="1154998"/>
                <a:ext cx="82440" cy="270360"/>
              </p14:xfrm>
            </p:contentPart>
          </mc:Choice>
          <mc:Fallback>
            <p:pic>
              <p:nvPicPr>
                <p:cNvPr id="22" name="Ink 21">
                  <a:extLst>
                    <a:ext uri="{FF2B5EF4-FFF2-40B4-BE49-F238E27FC236}">
                      <a16:creationId xmlns:a16="http://schemas.microsoft.com/office/drawing/2014/main" id="{F7C9E435-2526-42CB-B0D1-D785BA3F52E3}"/>
                    </a:ext>
                  </a:extLst>
                </p:cNvPr>
                <p:cNvPicPr/>
                <p:nvPr/>
              </p:nvPicPr>
              <p:blipFill>
                <a:blip r:embed="rId105"/>
                <a:stretch>
                  <a:fillRect/>
                </a:stretch>
              </p:blipFill>
              <p:spPr>
                <a:xfrm>
                  <a:off x="5907808" y="1150678"/>
                  <a:ext cx="9108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3" name="Ink 22">
                  <a:extLst>
                    <a:ext uri="{FF2B5EF4-FFF2-40B4-BE49-F238E27FC236}">
                      <a16:creationId xmlns:a16="http://schemas.microsoft.com/office/drawing/2014/main" id="{6D7DF2DB-8E58-465E-99B2-ABDCDC8B2D85}"/>
                    </a:ext>
                  </a:extLst>
                </p14:cNvPr>
                <p14:cNvContentPartPr/>
                <p14:nvPr/>
              </p14:nvContentPartPr>
              <p14:xfrm>
                <a:off x="5961808" y="1174078"/>
                <a:ext cx="164880" cy="424080"/>
              </p14:xfrm>
            </p:contentPart>
          </mc:Choice>
          <mc:Fallback>
            <p:pic>
              <p:nvPicPr>
                <p:cNvPr id="23" name="Ink 22">
                  <a:extLst>
                    <a:ext uri="{FF2B5EF4-FFF2-40B4-BE49-F238E27FC236}">
                      <a16:creationId xmlns:a16="http://schemas.microsoft.com/office/drawing/2014/main" id="{6D7DF2DB-8E58-465E-99B2-ABDCDC8B2D85}"/>
                    </a:ext>
                  </a:extLst>
                </p:cNvPr>
                <p:cNvPicPr/>
                <p:nvPr/>
              </p:nvPicPr>
              <p:blipFill>
                <a:blip r:embed="rId107"/>
                <a:stretch>
                  <a:fillRect/>
                </a:stretch>
              </p:blipFill>
              <p:spPr>
                <a:xfrm>
                  <a:off x="5957488" y="1169758"/>
                  <a:ext cx="173520" cy="4327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4" name="Ink 23">
                  <a:extLst>
                    <a:ext uri="{FF2B5EF4-FFF2-40B4-BE49-F238E27FC236}">
                      <a16:creationId xmlns:a16="http://schemas.microsoft.com/office/drawing/2014/main" id="{D0727F56-BCFE-4B66-85F8-FF4C64625876}"/>
                    </a:ext>
                  </a:extLst>
                </p14:cNvPr>
                <p14:cNvContentPartPr/>
                <p14:nvPr/>
              </p14:nvContentPartPr>
              <p14:xfrm>
                <a:off x="6159448" y="1239958"/>
                <a:ext cx="102960" cy="17640"/>
              </p14:xfrm>
            </p:contentPart>
          </mc:Choice>
          <mc:Fallback>
            <p:pic>
              <p:nvPicPr>
                <p:cNvPr id="24" name="Ink 23">
                  <a:extLst>
                    <a:ext uri="{FF2B5EF4-FFF2-40B4-BE49-F238E27FC236}">
                      <a16:creationId xmlns:a16="http://schemas.microsoft.com/office/drawing/2014/main" id="{D0727F56-BCFE-4B66-85F8-FF4C64625876}"/>
                    </a:ext>
                  </a:extLst>
                </p:cNvPr>
                <p:cNvPicPr/>
                <p:nvPr/>
              </p:nvPicPr>
              <p:blipFill>
                <a:blip r:embed="rId109"/>
                <a:stretch>
                  <a:fillRect/>
                </a:stretch>
              </p:blipFill>
              <p:spPr>
                <a:xfrm>
                  <a:off x="6155128" y="1235638"/>
                  <a:ext cx="11160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5" name="Ink 24">
                  <a:extLst>
                    <a:ext uri="{FF2B5EF4-FFF2-40B4-BE49-F238E27FC236}">
                      <a16:creationId xmlns:a16="http://schemas.microsoft.com/office/drawing/2014/main" id="{94EEA315-90A1-4660-9EF8-2548DAD1465B}"/>
                    </a:ext>
                  </a:extLst>
                </p14:cNvPr>
                <p14:cNvContentPartPr/>
                <p14:nvPr/>
              </p14:nvContentPartPr>
              <p14:xfrm>
                <a:off x="6196888" y="1215838"/>
                <a:ext cx="54360" cy="217800"/>
              </p14:xfrm>
            </p:contentPart>
          </mc:Choice>
          <mc:Fallback>
            <p:pic>
              <p:nvPicPr>
                <p:cNvPr id="25" name="Ink 24">
                  <a:extLst>
                    <a:ext uri="{FF2B5EF4-FFF2-40B4-BE49-F238E27FC236}">
                      <a16:creationId xmlns:a16="http://schemas.microsoft.com/office/drawing/2014/main" id="{94EEA315-90A1-4660-9EF8-2548DAD1465B}"/>
                    </a:ext>
                  </a:extLst>
                </p:cNvPr>
                <p:cNvPicPr/>
                <p:nvPr/>
              </p:nvPicPr>
              <p:blipFill>
                <a:blip r:embed="rId111"/>
                <a:stretch>
                  <a:fillRect/>
                </a:stretch>
              </p:blipFill>
              <p:spPr>
                <a:xfrm>
                  <a:off x="6192568" y="1211518"/>
                  <a:ext cx="6300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6" name="Ink 25">
                  <a:extLst>
                    <a:ext uri="{FF2B5EF4-FFF2-40B4-BE49-F238E27FC236}">
                      <a16:creationId xmlns:a16="http://schemas.microsoft.com/office/drawing/2014/main" id="{0F1E4548-2F32-44E6-8D8C-7EA0DFF1CA21}"/>
                    </a:ext>
                  </a:extLst>
                </p14:cNvPr>
                <p14:cNvContentPartPr/>
                <p14:nvPr/>
              </p14:nvContentPartPr>
              <p14:xfrm>
                <a:off x="6268528" y="1230598"/>
                <a:ext cx="186120" cy="151920"/>
              </p14:xfrm>
            </p:contentPart>
          </mc:Choice>
          <mc:Fallback>
            <p:pic>
              <p:nvPicPr>
                <p:cNvPr id="26" name="Ink 25">
                  <a:extLst>
                    <a:ext uri="{FF2B5EF4-FFF2-40B4-BE49-F238E27FC236}">
                      <a16:creationId xmlns:a16="http://schemas.microsoft.com/office/drawing/2014/main" id="{0F1E4548-2F32-44E6-8D8C-7EA0DFF1CA21}"/>
                    </a:ext>
                  </a:extLst>
                </p:cNvPr>
                <p:cNvPicPr/>
                <p:nvPr/>
              </p:nvPicPr>
              <p:blipFill>
                <a:blip r:embed="rId113"/>
                <a:stretch>
                  <a:fillRect/>
                </a:stretch>
              </p:blipFill>
              <p:spPr>
                <a:xfrm>
                  <a:off x="6264208" y="1226278"/>
                  <a:ext cx="1947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7" name="Ink 26">
                  <a:extLst>
                    <a:ext uri="{FF2B5EF4-FFF2-40B4-BE49-F238E27FC236}">
                      <a16:creationId xmlns:a16="http://schemas.microsoft.com/office/drawing/2014/main" id="{38779F1B-6358-4C15-B312-9AF40A6C41E8}"/>
                    </a:ext>
                  </a:extLst>
                </p14:cNvPr>
                <p14:cNvContentPartPr/>
                <p14:nvPr/>
              </p14:nvContentPartPr>
              <p14:xfrm>
                <a:off x="6390928" y="1094518"/>
                <a:ext cx="218160" cy="295920"/>
              </p14:xfrm>
            </p:contentPart>
          </mc:Choice>
          <mc:Fallback>
            <p:pic>
              <p:nvPicPr>
                <p:cNvPr id="27" name="Ink 26">
                  <a:extLst>
                    <a:ext uri="{FF2B5EF4-FFF2-40B4-BE49-F238E27FC236}">
                      <a16:creationId xmlns:a16="http://schemas.microsoft.com/office/drawing/2014/main" id="{38779F1B-6358-4C15-B312-9AF40A6C41E8}"/>
                    </a:ext>
                  </a:extLst>
                </p:cNvPr>
                <p:cNvPicPr/>
                <p:nvPr/>
              </p:nvPicPr>
              <p:blipFill>
                <a:blip r:embed="rId115"/>
                <a:stretch>
                  <a:fillRect/>
                </a:stretch>
              </p:blipFill>
              <p:spPr>
                <a:xfrm>
                  <a:off x="6386608" y="1090198"/>
                  <a:ext cx="22680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8" name="Ink 27">
                  <a:extLst>
                    <a:ext uri="{FF2B5EF4-FFF2-40B4-BE49-F238E27FC236}">
                      <a16:creationId xmlns:a16="http://schemas.microsoft.com/office/drawing/2014/main" id="{70CB127C-3DF5-4F6A-BA1F-6FD243D7E8B7}"/>
                    </a:ext>
                  </a:extLst>
                </p14:cNvPr>
                <p14:cNvContentPartPr/>
                <p14:nvPr/>
              </p14:nvContentPartPr>
              <p14:xfrm>
                <a:off x="6625648" y="1061038"/>
                <a:ext cx="72360" cy="141840"/>
              </p14:xfrm>
            </p:contentPart>
          </mc:Choice>
          <mc:Fallback>
            <p:pic>
              <p:nvPicPr>
                <p:cNvPr id="28" name="Ink 27">
                  <a:extLst>
                    <a:ext uri="{FF2B5EF4-FFF2-40B4-BE49-F238E27FC236}">
                      <a16:creationId xmlns:a16="http://schemas.microsoft.com/office/drawing/2014/main" id="{70CB127C-3DF5-4F6A-BA1F-6FD243D7E8B7}"/>
                    </a:ext>
                  </a:extLst>
                </p:cNvPr>
                <p:cNvPicPr/>
                <p:nvPr/>
              </p:nvPicPr>
              <p:blipFill>
                <a:blip r:embed="rId117"/>
                <a:stretch>
                  <a:fillRect/>
                </a:stretch>
              </p:blipFill>
              <p:spPr>
                <a:xfrm>
                  <a:off x="6621328" y="1056718"/>
                  <a:ext cx="810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9" name="Ink 28">
                  <a:extLst>
                    <a:ext uri="{FF2B5EF4-FFF2-40B4-BE49-F238E27FC236}">
                      <a16:creationId xmlns:a16="http://schemas.microsoft.com/office/drawing/2014/main" id="{F2C356C0-E10C-4920-AD89-E1BCAEA77AB7}"/>
                    </a:ext>
                  </a:extLst>
                </p14:cNvPr>
                <p14:cNvContentPartPr/>
                <p14:nvPr/>
              </p14:nvContentPartPr>
              <p14:xfrm>
                <a:off x="6565168" y="1224478"/>
                <a:ext cx="137520" cy="186480"/>
              </p14:xfrm>
            </p:contentPart>
          </mc:Choice>
          <mc:Fallback>
            <p:pic>
              <p:nvPicPr>
                <p:cNvPr id="29" name="Ink 28">
                  <a:extLst>
                    <a:ext uri="{FF2B5EF4-FFF2-40B4-BE49-F238E27FC236}">
                      <a16:creationId xmlns:a16="http://schemas.microsoft.com/office/drawing/2014/main" id="{F2C356C0-E10C-4920-AD89-E1BCAEA77AB7}"/>
                    </a:ext>
                  </a:extLst>
                </p:cNvPr>
                <p:cNvPicPr/>
                <p:nvPr/>
              </p:nvPicPr>
              <p:blipFill>
                <a:blip r:embed="rId119"/>
                <a:stretch>
                  <a:fillRect/>
                </a:stretch>
              </p:blipFill>
              <p:spPr>
                <a:xfrm>
                  <a:off x="6560848" y="1220158"/>
                  <a:ext cx="14616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44" name="Ink 43">
                  <a:extLst>
                    <a:ext uri="{FF2B5EF4-FFF2-40B4-BE49-F238E27FC236}">
                      <a16:creationId xmlns:a16="http://schemas.microsoft.com/office/drawing/2014/main" id="{843BCAE7-05A5-4C2D-8985-51EC3059AA82}"/>
                    </a:ext>
                  </a:extLst>
                </p14:cNvPr>
                <p14:cNvContentPartPr/>
                <p14:nvPr/>
              </p14:nvContentPartPr>
              <p14:xfrm>
                <a:off x="5948128" y="1647838"/>
                <a:ext cx="105480" cy="79560"/>
              </p14:xfrm>
            </p:contentPart>
          </mc:Choice>
          <mc:Fallback>
            <p:pic>
              <p:nvPicPr>
                <p:cNvPr id="44" name="Ink 43">
                  <a:extLst>
                    <a:ext uri="{FF2B5EF4-FFF2-40B4-BE49-F238E27FC236}">
                      <a16:creationId xmlns:a16="http://schemas.microsoft.com/office/drawing/2014/main" id="{843BCAE7-05A5-4C2D-8985-51EC3059AA82}"/>
                    </a:ext>
                  </a:extLst>
                </p:cNvPr>
                <p:cNvPicPr/>
                <p:nvPr/>
              </p:nvPicPr>
              <p:blipFill>
                <a:blip r:embed="rId121"/>
                <a:stretch>
                  <a:fillRect/>
                </a:stretch>
              </p:blipFill>
              <p:spPr>
                <a:xfrm>
                  <a:off x="5943808" y="1643518"/>
                  <a:ext cx="11412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45" name="Ink 44">
                  <a:extLst>
                    <a:ext uri="{FF2B5EF4-FFF2-40B4-BE49-F238E27FC236}">
                      <a16:creationId xmlns:a16="http://schemas.microsoft.com/office/drawing/2014/main" id="{128A6C63-0F2A-4224-BC5C-8A48C6FE63DA}"/>
                    </a:ext>
                  </a:extLst>
                </p14:cNvPr>
                <p14:cNvContentPartPr/>
                <p14:nvPr/>
              </p14:nvContentPartPr>
              <p14:xfrm>
                <a:off x="5945248" y="1640278"/>
                <a:ext cx="182520" cy="123120"/>
              </p14:xfrm>
            </p:contentPart>
          </mc:Choice>
          <mc:Fallback>
            <p:pic>
              <p:nvPicPr>
                <p:cNvPr id="45" name="Ink 44">
                  <a:extLst>
                    <a:ext uri="{FF2B5EF4-FFF2-40B4-BE49-F238E27FC236}">
                      <a16:creationId xmlns:a16="http://schemas.microsoft.com/office/drawing/2014/main" id="{128A6C63-0F2A-4224-BC5C-8A48C6FE63DA}"/>
                    </a:ext>
                  </a:extLst>
                </p:cNvPr>
                <p:cNvPicPr/>
                <p:nvPr/>
              </p:nvPicPr>
              <p:blipFill>
                <a:blip r:embed="rId123"/>
                <a:stretch>
                  <a:fillRect/>
                </a:stretch>
              </p:blipFill>
              <p:spPr>
                <a:xfrm>
                  <a:off x="5940928" y="1635958"/>
                  <a:ext cx="19116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46" name="Ink 45">
                  <a:extLst>
                    <a:ext uri="{FF2B5EF4-FFF2-40B4-BE49-F238E27FC236}">
                      <a16:creationId xmlns:a16="http://schemas.microsoft.com/office/drawing/2014/main" id="{33D588CA-9B09-4049-AAC7-D3239A5C1C70}"/>
                    </a:ext>
                  </a:extLst>
                </p14:cNvPr>
                <p14:cNvContentPartPr/>
                <p14:nvPr/>
              </p14:nvContentPartPr>
              <p14:xfrm>
                <a:off x="5912128" y="1748638"/>
                <a:ext cx="201240" cy="318960"/>
              </p14:xfrm>
            </p:contentPart>
          </mc:Choice>
          <mc:Fallback>
            <p:pic>
              <p:nvPicPr>
                <p:cNvPr id="46" name="Ink 45">
                  <a:extLst>
                    <a:ext uri="{FF2B5EF4-FFF2-40B4-BE49-F238E27FC236}">
                      <a16:creationId xmlns:a16="http://schemas.microsoft.com/office/drawing/2014/main" id="{33D588CA-9B09-4049-AAC7-D3239A5C1C70}"/>
                    </a:ext>
                  </a:extLst>
                </p:cNvPr>
                <p:cNvPicPr/>
                <p:nvPr/>
              </p:nvPicPr>
              <p:blipFill>
                <a:blip r:embed="rId125"/>
                <a:stretch>
                  <a:fillRect/>
                </a:stretch>
              </p:blipFill>
              <p:spPr>
                <a:xfrm>
                  <a:off x="5907808" y="1744318"/>
                  <a:ext cx="2098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47" name="Ink 46">
                  <a:extLst>
                    <a:ext uri="{FF2B5EF4-FFF2-40B4-BE49-F238E27FC236}">
                      <a16:creationId xmlns:a16="http://schemas.microsoft.com/office/drawing/2014/main" id="{76AC2278-5090-45C1-AE82-6AA04CB090A9}"/>
                    </a:ext>
                  </a:extLst>
                </p14:cNvPr>
                <p14:cNvContentPartPr/>
                <p14:nvPr/>
              </p14:nvContentPartPr>
              <p14:xfrm>
                <a:off x="6183208" y="1724878"/>
                <a:ext cx="72360" cy="104040"/>
              </p14:xfrm>
            </p:contentPart>
          </mc:Choice>
          <mc:Fallback>
            <p:pic>
              <p:nvPicPr>
                <p:cNvPr id="47" name="Ink 46">
                  <a:extLst>
                    <a:ext uri="{FF2B5EF4-FFF2-40B4-BE49-F238E27FC236}">
                      <a16:creationId xmlns:a16="http://schemas.microsoft.com/office/drawing/2014/main" id="{76AC2278-5090-45C1-AE82-6AA04CB090A9}"/>
                    </a:ext>
                  </a:extLst>
                </p:cNvPr>
                <p:cNvPicPr/>
                <p:nvPr/>
              </p:nvPicPr>
              <p:blipFill>
                <a:blip r:embed="rId127"/>
                <a:stretch>
                  <a:fillRect/>
                </a:stretch>
              </p:blipFill>
              <p:spPr>
                <a:xfrm>
                  <a:off x="6178888" y="1720558"/>
                  <a:ext cx="8100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48" name="Ink 47">
                  <a:extLst>
                    <a:ext uri="{FF2B5EF4-FFF2-40B4-BE49-F238E27FC236}">
                      <a16:creationId xmlns:a16="http://schemas.microsoft.com/office/drawing/2014/main" id="{1313CC14-9714-4F04-B0A2-357751C354DF}"/>
                    </a:ext>
                  </a:extLst>
                </p14:cNvPr>
                <p14:cNvContentPartPr/>
                <p14:nvPr/>
              </p14:nvContentPartPr>
              <p14:xfrm>
                <a:off x="6167368" y="1697518"/>
                <a:ext cx="177120" cy="188280"/>
              </p14:xfrm>
            </p:contentPart>
          </mc:Choice>
          <mc:Fallback>
            <p:pic>
              <p:nvPicPr>
                <p:cNvPr id="48" name="Ink 47">
                  <a:extLst>
                    <a:ext uri="{FF2B5EF4-FFF2-40B4-BE49-F238E27FC236}">
                      <a16:creationId xmlns:a16="http://schemas.microsoft.com/office/drawing/2014/main" id="{1313CC14-9714-4F04-B0A2-357751C354DF}"/>
                    </a:ext>
                  </a:extLst>
                </p:cNvPr>
                <p:cNvPicPr/>
                <p:nvPr/>
              </p:nvPicPr>
              <p:blipFill>
                <a:blip r:embed="rId129"/>
                <a:stretch>
                  <a:fillRect/>
                </a:stretch>
              </p:blipFill>
              <p:spPr>
                <a:xfrm>
                  <a:off x="6163048" y="1693198"/>
                  <a:ext cx="18576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49" name="Ink 48">
                  <a:extLst>
                    <a:ext uri="{FF2B5EF4-FFF2-40B4-BE49-F238E27FC236}">
                      <a16:creationId xmlns:a16="http://schemas.microsoft.com/office/drawing/2014/main" id="{047BFF42-352A-4588-A4E9-D3730788B408}"/>
                    </a:ext>
                  </a:extLst>
                </p14:cNvPr>
                <p14:cNvContentPartPr/>
                <p14:nvPr/>
              </p14:nvContentPartPr>
              <p14:xfrm>
                <a:off x="6375808" y="1587358"/>
                <a:ext cx="128880" cy="401760"/>
              </p14:xfrm>
            </p:contentPart>
          </mc:Choice>
          <mc:Fallback>
            <p:pic>
              <p:nvPicPr>
                <p:cNvPr id="49" name="Ink 48">
                  <a:extLst>
                    <a:ext uri="{FF2B5EF4-FFF2-40B4-BE49-F238E27FC236}">
                      <a16:creationId xmlns:a16="http://schemas.microsoft.com/office/drawing/2014/main" id="{047BFF42-352A-4588-A4E9-D3730788B408}"/>
                    </a:ext>
                  </a:extLst>
                </p:cNvPr>
                <p:cNvPicPr/>
                <p:nvPr/>
              </p:nvPicPr>
              <p:blipFill>
                <a:blip r:embed="rId131"/>
                <a:stretch>
                  <a:fillRect/>
                </a:stretch>
              </p:blipFill>
              <p:spPr>
                <a:xfrm>
                  <a:off x="6371488" y="1583038"/>
                  <a:ext cx="13752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50" name="Ink 49">
                  <a:extLst>
                    <a:ext uri="{FF2B5EF4-FFF2-40B4-BE49-F238E27FC236}">
                      <a16:creationId xmlns:a16="http://schemas.microsoft.com/office/drawing/2014/main" id="{B275673C-64C2-41E8-88AA-1D9121500282}"/>
                    </a:ext>
                  </a:extLst>
                </p14:cNvPr>
                <p14:cNvContentPartPr/>
                <p14:nvPr/>
              </p14:nvContentPartPr>
              <p14:xfrm>
                <a:off x="6387688" y="1688518"/>
                <a:ext cx="119160" cy="199080"/>
              </p14:xfrm>
            </p:contentPart>
          </mc:Choice>
          <mc:Fallback>
            <p:pic>
              <p:nvPicPr>
                <p:cNvPr id="50" name="Ink 49">
                  <a:extLst>
                    <a:ext uri="{FF2B5EF4-FFF2-40B4-BE49-F238E27FC236}">
                      <a16:creationId xmlns:a16="http://schemas.microsoft.com/office/drawing/2014/main" id="{B275673C-64C2-41E8-88AA-1D9121500282}"/>
                    </a:ext>
                  </a:extLst>
                </p:cNvPr>
                <p:cNvPicPr/>
                <p:nvPr/>
              </p:nvPicPr>
              <p:blipFill>
                <a:blip r:embed="rId133"/>
                <a:stretch>
                  <a:fillRect/>
                </a:stretch>
              </p:blipFill>
              <p:spPr>
                <a:xfrm>
                  <a:off x="6383368" y="1684198"/>
                  <a:ext cx="1278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51" name="Ink 50">
                  <a:extLst>
                    <a:ext uri="{FF2B5EF4-FFF2-40B4-BE49-F238E27FC236}">
                      <a16:creationId xmlns:a16="http://schemas.microsoft.com/office/drawing/2014/main" id="{D99D5FA6-09FA-465A-A6B1-10222E69EF0F}"/>
                    </a:ext>
                  </a:extLst>
                </p14:cNvPr>
                <p14:cNvContentPartPr/>
                <p14:nvPr/>
              </p14:nvContentPartPr>
              <p14:xfrm>
                <a:off x="6507208" y="1771318"/>
                <a:ext cx="56520" cy="79920"/>
              </p14:xfrm>
            </p:contentPart>
          </mc:Choice>
          <mc:Fallback>
            <p:pic>
              <p:nvPicPr>
                <p:cNvPr id="51" name="Ink 50">
                  <a:extLst>
                    <a:ext uri="{FF2B5EF4-FFF2-40B4-BE49-F238E27FC236}">
                      <a16:creationId xmlns:a16="http://schemas.microsoft.com/office/drawing/2014/main" id="{D99D5FA6-09FA-465A-A6B1-10222E69EF0F}"/>
                    </a:ext>
                  </a:extLst>
                </p:cNvPr>
                <p:cNvPicPr/>
                <p:nvPr/>
              </p:nvPicPr>
              <p:blipFill>
                <a:blip r:embed="rId135"/>
                <a:stretch>
                  <a:fillRect/>
                </a:stretch>
              </p:blipFill>
              <p:spPr>
                <a:xfrm>
                  <a:off x="6502888" y="1766998"/>
                  <a:ext cx="6516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56" name="Ink 55">
                  <a:extLst>
                    <a:ext uri="{FF2B5EF4-FFF2-40B4-BE49-F238E27FC236}">
                      <a16:creationId xmlns:a16="http://schemas.microsoft.com/office/drawing/2014/main" id="{535F71EC-DDB5-4369-8271-8248B5DCCEA1}"/>
                    </a:ext>
                  </a:extLst>
                </p14:cNvPr>
                <p14:cNvContentPartPr/>
                <p14:nvPr/>
              </p14:nvContentPartPr>
              <p14:xfrm>
                <a:off x="6657328" y="1674478"/>
                <a:ext cx="45000" cy="33120"/>
              </p14:xfrm>
            </p:contentPart>
          </mc:Choice>
          <mc:Fallback>
            <p:pic>
              <p:nvPicPr>
                <p:cNvPr id="56" name="Ink 55">
                  <a:extLst>
                    <a:ext uri="{FF2B5EF4-FFF2-40B4-BE49-F238E27FC236}">
                      <a16:creationId xmlns:a16="http://schemas.microsoft.com/office/drawing/2014/main" id="{535F71EC-DDB5-4369-8271-8248B5DCCEA1}"/>
                    </a:ext>
                  </a:extLst>
                </p:cNvPr>
                <p:cNvPicPr/>
                <p:nvPr/>
              </p:nvPicPr>
              <p:blipFill>
                <a:blip r:embed="rId137"/>
                <a:stretch>
                  <a:fillRect/>
                </a:stretch>
              </p:blipFill>
              <p:spPr>
                <a:xfrm>
                  <a:off x="6653008" y="1670158"/>
                  <a:ext cx="536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57" name="Ink 56">
                  <a:extLst>
                    <a:ext uri="{FF2B5EF4-FFF2-40B4-BE49-F238E27FC236}">
                      <a16:creationId xmlns:a16="http://schemas.microsoft.com/office/drawing/2014/main" id="{8ECA25F7-353A-414E-92A5-E05643DADB1A}"/>
                    </a:ext>
                  </a:extLst>
                </p14:cNvPr>
                <p14:cNvContentPartPr/>
                <p14:nvPr/>
              </p14:nvContentPartPr>
              <p14:xfrm>
                <a:off x="6672088" y="1679878"/>
                <a:ext cx="50040" cy="149760"/>
              </p14:xfrm>
            </p:contentPart>
          </mc:Choice>
          <mc:Fallback>
            <p:pic>
              <p:nvPicPr>
                <p:cNvPr id="57" name="Ink 56">
                  <a:extLst>
                    <a:ext uri="{FF2B5EF4-FFF2-40B4-BE49-F238E27FC236}">
                      <a16:creationId xmlns:a16="http://schemas.microsoft.com/office/drawing/2014/main" id="{8ECA25F7-353A-414E-92A5-E05643DADB1A}"/>
                    </a:ext>
                  </a:extLst>
                </p:cNvPr>
                <p:cNvPicPr/>
                <p:nvPr/>
              </p:nvPicPr>
              <p:blipFill>
                <a:blip r:embed="rId139"/>
                <a:stretch>
                  <a:fillRect/>
                </a:stretch>
              </p:blipFill>
              <p:spPr>
                <a:xfrm>
                  <a:off x="6667768" y="1675558"/>
                  <a:ext cx="5868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58" name="Ink 57">
                  <a:extLst>
                    <a:ext uri="{FF2B5EF4-FFF2-40B4-BE49-F238E27FC236}">
                      <a16:creationId xmlns:a16="http://schemas.microsoft.com/office/drawing/2014/main" id="{4EF3FFCE-211B-4FFB-824D-F210B91283CB}"/>
                    </a:ext>
                  </a:extLst>
                </p14:cNvPr>
                <p14:cNvContentPartPr/>
                <p14:nvPr/>
              </p14:nvContentPartPr>
              <p14:xfrm>
                <a:off x="6707008" y="1599598"/>
                <a:ext cx="117360" cy="292680"/>
              </p14:xfrm>
            </p:contentPart>
          </mc:Choice>
          <mc:Fallback>
            <p:pic>
              <p:nvPicPr>
                <p:cNvPr id="58" name="Ink 57">
                  <a:extLst>
                    <a:ext uri="{FF2B5EF4-FFF2-40B4-BE49-F238E27FC236}">
                      <a16:creationId xmlns:a16="http://schemas.microsoft.com/office/drawing/2014/main" id="{4EF3FFCE-211B-4FFB-824D-F210B91283CB}"/>
                    </a:ext>
                  </a:extLst>
                </p:cNvPr>
                <p:cNvPicPr/>
                <p:nvPr/>
              </p:nvPicPr>
              <p:blipFill>
                <a:blip r:embed="rId141"/>
                <a:stretch>
                  <a:fillRect/>
                </a:stretch>
              </p:blipFill>
              <p:spPr>
                <a:xfrm>
                  <a:off x="6702688" y="1595278"/>
                  <a:ext cx="12600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59" name="Ink 58">
                  <a:extLst>
                    <a:ext uri="{FF2B5EF4-FFF2-40B4-BE49-F238E27FC236}">
                      <a16:creationId xmlns:a16="http://schemas.microsoft.com/office/drawing/2014/main" id="{31BEE37E-DCEC-45F7-96BE-E02DBB12F432}"/>
                    </a:ext>
                  </a:extLst>
                </p14:cNvPr>
                <p14:cNvContentPartPr/>
                <p14:nvPr/>
              </p14:nvContentPartPr>
              <p14:xfrm>
                <a:off x="6724288" y="1571518"/>
                <a:ext cx="154800" cy="216360"/>
              </p14:xfrm>
            </p:contentPart>
          </mc:Choice>
          <mc:Fallback>
            <p:pic>
              <p:nvPicPr>
                <p:cNvPr id="59" name="Ink 58">
                  <a:extLst>
                    <a:ext uri="{FF2B5EF4-FFF2-40B4-BE49-F238E27FC236}">
                      <a16:creationId xmlns:a16="http://schemas.microsoft.com/office/drawing/2014/main" id="{31BEE37E-DCEC-45F7-96BE-E02DBB12F432}"/>
                    </a:ext>
                  </a:extLst>
                </p:cNvPr>
                <p:cNvPicPr/>
                <p:nvPr/>
              </p:nvPicPr>
              <p:blipFill>
                <a:blip r:embed="rId143"/>
                <a:stretch>
                  <a:fillRect/>
                </a:stretch>
              </p:blipFill>
              <p:spPr>
                <a:xfrm>
                  <a:off x="6719968" y="1567198"/>
                  <a:ext cx="16344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60" name="Ink 59">
                  <a:extLst>
                    <a:ext uri="{FF2B5EF4-FFF2-40B4-BE49-F238E27FC236}">
                      <a16:creationId xmlns:a16="http://schemas.microsoft.com/office/drawing/2014/main" id="{5C415BFB-5D8E-42D5-B8AC-C0AA482623D7}"/>
                    </a:ext>
                  </a:extLst>
                </p14:cNvPr>
                <p14:cNvContentPartPr/>
                <p14:nvPr/>
              </p14:nvContentPartPr>
              <p14:xfrm>
                <a:off x="6872608" y="1621198"/>
                <a:ext cx="117720" cy="168840"/>
              </p14:xfrm>
            </p:contentPart>
          </mc:Choice>
          <mc:Fallback>
            <p:pic>
              <p:nvPicPr>
                <p:cNvPr id="60" name="Ink 59">
                  <a:extLst>
                    <a:ext uri="{FF2B5EF4-FFF2-40B4-BE49-F238E27FC236}">
                      <a16:creationId xmlns:a16="http://schemas.microsoft.com/office/drawing/2014/main" id="{5C415BFB-5D8E-42D5-B8AC-C0AA482623D7}"/>
                    </a:ext>
                  </a:extLst>
                </p:cNvPr>
                <p:cNvPicPr/>
                <p:nvPr/>
              </p:nvPicPr>
              <p:blipFill>
                <a:blip r:embed="rId145"/>
                <a:stretch>
                  <a:fillRect/>
                </a:stretch>
              </p:blipFill>
              <p:spPr>
                <a:xfrm>
                  <a:off x="6868288" y="1616878"/>
                  <a:ext cx="12636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61" name="Ink 60">
                  <a:extLst>
                    <a:ext uri="{FF2B5EF4-FFF2-40B4-BE49-F238E27FC236}">
                      <a16:creationId xmlns:a16="http://schemas.microsoft.com/office/drawing/2014/main" id="{E58E62CD-F600-4CF9-A68D-FADDAB92349E}"/>
                    </a:ext>
                  </a:extLst>
                </p14:cNvPr>
                <p14:cNvContentPartPr/>
                <p14:nvPr/>
              </p14:nvContentPartPr>
              <p14:xfrm>
                <a:off x="6854248" y="1748638"/>
                <a:ext cx="157680" cy="110160"/>
              </p14:xfrm>
            </p:contentPart>
          </mc:Choice>
          <mc:Fallback>
            <p:pic>
              <p:nvPicPr>
                <p:cNvPr id="61" name="Ink 60">
                  <a:extLst>
                    <a:ext uri="{FF2B5EF4-FFF2-40B4-BE49-F238E27FC236}">
                      <a16:creationId xmlns:a16="http://schemas.microsoft.com/office/drawing/2014/main" id="{E58E62CD-F600-4CF9-A68D-FADDAB92349E}"/>
                    </a:ext>
                  </a:extLst>
                </p:cNvPr>
                <p:cNvPicPr/>
                <p:nvPr/>
              </p:nvPicPr>
              <p:blipFill>
                <a:blip r:embed="rId147"/>
                <a:stretch>
                  <a:fillRect/>
                </a:stretch>
              </p:blipFill>
              <p:spPr>
                <a:xfrm>
                  <a:off x="6849928" y="1744318"/>
                  <a:ext cx="16632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62" name="Ink 61">
                  <a:extLst>
                    <a:ext uri="{FF2B5EF4-FFF2-40B4-BE49-F238E27FC236}">
                      <a16:creationId xmlns:a16="http://schemas.microsoft.com/office/drawing/2014/main" id="{4F320963-2E96-4EE0-963F-5334A76EC82C}"/>
                    </a:ext>
                  </a:extLst>
                </p14:cNvPr>
                <p14:cNvContentPartPr/>
                <p14:nvPr/>
              </p14:nvContentPartPr>
              <p14:xfrm>
                <a:off x="7030288" y="1579438"/>
                <a:ext cx="78480" cy="261360"/>
              </p14:xfrm>
            </p:contentPart>
          </mc:Choice>
          <mc:Fallback>
            <p:pic>
              <p:nvPicPr>
                <p:cNvPr id="62" name="Ink 61">
                  <a:extLst>
                    <a:ext uri="{FF2B5EF4-FFF2-40B4-BE49-F238E27FC236}">
                      <a16:creationId xmlns:a16="http://schemas.microsoft.com/office/drawing/2014/main" id="{4F320963-2E96-4EE0-963F-5334A76EC82C}"/>
                    </a:ext>
                  </a:extLst>
                </p:cNvPr>
                <p:cNvPicPr/>
                <p:nvPr/>
              </p:nvPicPr>
              <p:blipFill>
                <a:blip r:embed="rId149"/>
                <a:stretch>
                  <a:fillRect/>
                </a:stretch>
              </p:blipFill>
              <p:spPr>
                <a:xfrm>
                  <a:off x="7025968" y="1575118"/>
                  <a:ext cx="8712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63" name="Ink 62">
                  <a:extLst>
                    <a:ext uri="{FF2B5EF4-FFF2-40B4-BE49-F238E27FC236}">
                      <a16:creationId xmlns:a16="http://schemas.microsoft.com/office/drawing/2014/main" id="{FDB9EB4E-3C8D-4E5F-955C-DA8D38615EC0}"/>
                    </a:ext>
                  </a:extLst>
                </p14:cNvPr>
                <p14:cNvContentPartPr/>
                <p14:nvPr/>
              </p14:nvContentPartPr>
              <p14:xfrm>
                <a:off x="7072408" y="1645678"/>
                <a:ext cx="88920" cy="204840"/>
              </p14:xfrm>
            </p:contentPart>
          </mc:Choice>
          <mc:Fallback>
            <p:pic>
              <p:nvPicPr>
                <p:cNvPr id="63" name="Ink 62">
                  <a:extLst>
                    <a:ext uri="{FF2B5EF4-FFF2-40B4-BE49-F238E27FC236}">
                      <a16:creationId xmlns:a16="http://schemas.microsoft.com/office/drawing/2014/main" id="{FDB9EB4E-3C8D-4E5F-955C-DA8D38615EC0}"/>
                    </a:ext>
                  </a:extLst>
                </p:cNvPr>
                <p:cNvPicPr/>
                <p:nvPr/>
              </p:nvPicPr>
              <p:blipFill>
                <a:blip r:embed="rId151"/>
                <a:stretch>
                  <a:fillRect/>
                </a:stretch>
              </p:blipFill>
              <p:spPr>
                <a:xfrm>
                  <a:off x="7068088" y="1641358"/>
                  <a:ext cx="9756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64" name="Ink 63">
                  <a:extLst>
                    <a:ext uri="{FF2B5EF4-FFF2-40B4-BE49-F238E27FC236}">
                      <a16:creationId xmlns:a16="http://schemas.microsoft.com/office/drawing/2014/main" id="{CCB91C3D-38F5-4385-A7BE-E1A7D8EEC944}"/>
                    </a:ext>
                  </a:extLst>
                </p14:cNvPr>
                <p14:cNvContentPartPr/>
                <p14:nvPr/>
              </p14:nvContentPartPr>
              <p14:xfrm>
                <a:off x="7011208" y="1663678"/>
                <a:ext cx="262440" cy="171000"/>
              </p14:xfrm>
            </p:contentPart>
          </mc:Choice>
          <mc:Fallback>
            <p:pic>
              <p:nvPicPr>
                <p:cNvPr id="64" name="Ink 63">
                  <a:extLst>
                    <a:ext uri="{FF2B5EF4-FFF2-40B4-BE49-F238E27FC236}">
                      <a16:creationId xmlns:a16="http://schemas.microsoft.com/office/drawing/2014/main" id="{CCB91C3D-38F5-4385-A7BE-E1A7D8EEC944}"/>
                    </a:ext>
                  </a:extLst>
                </p:cNvPr>
                <p:cNvPicPr/>
                <p:nvPr/>
              </p:nvPicPr>
              <p:blipFill>
                <a:blip r:embed="rId153"/>
                <a:stretch>
                  <a:fillRect/>
                </a:stretch>
              </p:blipFill>
              <p:spPr>
                <a:xfrm>
                  <a:off x="7006888" y="1659358"/>
                  <a:ext cx="2710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65" name="Ink 64">
                  <a:extLst>
                    <a:ext uri="{FF2B5EF4-FFF2-40B4-BE49-F238E27FC236}">
                      <a16:creationId xmlns:a16="http://schemas.microsoft.com/office/drawing/2014/main" id="{2FB6B4A6-6AAA-4C8C-B134-46A5E9C9ADDD}"/>
                    </a:ext>
                  </a:extLst>
                </p14:cNvPr>
                <p14:cNvContentPartPr/>
                <p14:nvPr/>
              </p14:nvContentPartPr>
              <p14:xfrm>
                <a:off x="7259968" y="1571518"/>
                <a:ext cx="118440" cy="167760"/>
              </p14:xfrm>
            </p:contentPart>
          </mc:Choice>
          <mc:Fallback>
            <p:pic>
              <p:nvPicPr>
                <p:cNvPr id="65" name="Ink 64">
                  <a:extLst>
                    <a:ext uri="{FF2B5EF4-FFF2-40B4-BE49-F238E27FC236}">
                      <a16:creationId xmlns:a16="http://schemas.microsoft.com/office/drawing/2014/main" id="{2FB6B4A6-6AAA-4C8C-B134-46A5E9C9ADDD}"/>
                    </a:ext>
                  </a:extLst>
                </p:cNvPr>
                <p:cNvPicPr/>
                <p:nvPr/>
              </p:nvPicPr>
              <p:blipFill>
                <a:blip r:embed="rId155"/>
                <a:stretch>
                  <a:fillRect/>
                </a:stretch>
              </p:blipFill>
              <p:spPr>
                <a:xfrm>
                  <a:off x="7255648" y="1567198"/>
                  <a:ext cx="12708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73" name="Ink 72">
                  <a:extLst>
                    <a:ext uri="{FF2B5EF4-FFF2-40B4-BE49-F238E27FC236}">
                      <a16:creationId xmlns:a16="http://schemas.microsoft.com/office/drawing/2014/main" id="{AAC93C9B-AEE2-43CF-9264-4B08EA6B5330}"/>
                    </a:ext>
                  </a:extLst>
                </p14:cNvPr>
                <p14:cNvContentPartPr/>
                <p14:nvPr/>
              </p14:nvContentPartPr>
              <p14:xfrm>
                <a:off x="5153248" y="1473598"/>
                <a:ext cx="533520" cy="119880"/>
              </p14:xfrm>
            </p:contentPart>
          </mc:Choice>
          <mc:Fallback>
            <p:pic>
              <p:nvPicPr>
                <p:cNvPr id="73" name="Ink 72">
                  <a:extLst>
                    <a:ext uri="{FF2B5EF4-FFF2-40B4-BE49-F238E27FC236}">
                      <a16:creationId xmlns:a16="http://schemas.microsoft.com/office/drawing/2014/main" id="{AAC93C9B-AEE2-43CF-9264-4B08EA6B5330}"/>
                    </a:ext>
                  </a:extLst>
                </p:cNvPr>
                <p:cNvPicPr/>
                <p:nvPr/>
              </p:nvPicPr>
              <p:blipFill>
                <a:blip r:embed="rId157"/>
                <a:stretch>
                  <a:fillRect/>
                </a:stretch>
              </p:blipFill>
              <p:spPr>
                <a:xfrm>
                  <a:off x="5148928" y="1469278"/>
                  <a:ext cx="54216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66" name="Ink 65">
                  <a:extLst>
                    <a:ext uri="{FF2B5EF4-FFF2-40B4-BE49-F238E27FC236}">
                      <a16:creationId xmlns:a16="http://schemas.microsoft.com/office/drawing/2014/main" id="{7E287582-EF1C-4C0C-BE24-75415FF90C26}"/>
                    </a:ext>
                  </a:extLst>
                </p14:cNvPr>
                <p14:cNvContentPartPr/>
                <p14:nvPr/>
              </p14:nvContentPartPr>
              <p14:xfrm>
                <a:off x="5121568" y="2341918"/>
                <a:ext cx="12960" cy="78120"/>
              </p14:xfrm>
            </p:contentPart>
          </mc:Choice>
          <mc:Fallback>
            <p:pic>
              <p:nvPicPr>
                <p:cNvPr id="66" name="Ink 65">
                  <a:extLst>
                    <a:ext uri="{FF2B5EF4-FFF2-40B4-BE49-F238E27FC236}">
                      <a16:creationId xmlns:a16="http://schemas.microsoft.com/office/drawing/2014/main" id="{7E287582-EF1C-4C0C-BE24-75415FF90C26}"/>
                    </a:ext>
                  </a:extLst>
                </p:cNvPr>
                <p:cNvPicPr/>
                <p:nvPr/>
              </p:nvPicPr>
              <p:blipFill>
                <a:blip r:embed="rId159"/>
                <a:stretch>
                  <a:fillRect/>
                </a:stretch>
              </p:blipFill>
              <p:spPr>
                <a:xfrm>
                  <a:off x="5117248" y="2337598"/>
                  <a:ext cx="2160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67" name="Ink 66">
                  <a:extLst>
                    <a:ext uri="{FF2B5EF4-FFF2-40B4-BE49-F238E27FC236}">
                      <a16:creationId xmlns:a16="http://schemas.microsoft.com/office/drawing/2014/main" id="{966CD190-99A4-4871-8C50-544FB900F0CC}"/>
                    </a:ext>
                  </a:extLst>
                </p14:cNvPr>
                <p14:cNvContentPartPr/>
                <p14:nvPr/>
              </p14:nvContentPartPr>
              <p14:xfrm>
                <a:off x="5186008" y="2245798"/>
                <a:ext cx="118080" cy="241920"/>
              </p14:xfrm>
            </p:contentPart>
          </mc:Choice>
          <mc:Fallback>
            <p:pic>
              <p:nvPicPr>
                <p:cNvPr id="67" name="Ink 66">
                  <a:extLst>
                    <a:ext uri="{FF2B5EF4-FFF2-40B4-BE49-F238E27FC236}">
                      <a16:creationId xmlns:a16="http://schemas.microsoft.com/office/drawing/2014/main" id="{966CD190-99A4-4871-8C50-544FB900F0CC}"/>
                    </a:ext>
                  </a:extLst>
                </p:cNvPr>
                <p:cNvPicPr/>
                <p:nvPr/>
              </p:nvPicPr>
              <p:blipFill>
                <a:blip r:embed="rId161"/>
                <a:stretch>
                  <a:fillRect/>
                </a:stretch>
              </p:blipFill>
              <p:spPr>
                <a:xfrm>
                  <a:off x="5181688" y="2241478"/>
                  <a:ext cx="12672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68" name="Ink 67">
                  <a:extLst>
                    <a:ext uri="{FF2B5EF4-FFF2-40B4-BE49-F238E27FC236}">
                      <a16:creationId xmlns:a16="http://schemas.microsoft.com/office/drawing/2014/main" id="{A55ED9F8-5ADE-46D0-89C4-4D614481BB3B}"/>
                    </a:ext>
                  </a:extLst>
                </p14:cNvPr>
                <p14:cNvContentPartPr/>
                <p14:nvPr/>
              </p14:nvContentPartPr>
              <p14:xfrm>
                <a:off x="5334328" y="2273878"/>
                <a:ext cx="147600" cy="115200"/>
              </p14:xfrm>
            </p:contentPart>
          </mc:Choice>
          <mc:Fallback>
            <p:pic>
              <p:nvPicPr>
                <p:cNvPr id="68" name="Ink 67">
                  <a:extLst>
                    <a:ext uri="{FF2B5EF4-FFF2-40B4-BE49-F238E27FC236}">
                      <a16:creationId xmlns:a16="http://schemas.microsoft.com/office/drawing/2014/main" id="{A55ED9F8-5ADE-46D0-89C4-4D614481BB3B}"/>
                    </a:ext>
                  </a:extLst>
                </p:cNvPr>
                <p:cNvPicPr/>
                <p:nvPr/>
              </p:nvPicPr>
              <p:blipFill>
                <a:blip r:embed="rId163"/>
                <a:stretch>
                  <a:fillRect/>
                </a:stretch>
              </p:blipFill>
              <p:spPr>
                <a:xfrm>
                  <a:off x="5330008" y="2269558"/>
                  <a:ext cx="15624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69" name="Ink 68">
                  <a:extLst>
                    <a:ext uri="{FF2B5EF4-FFF2-40B4-BE49-F238E27FC236}">
                      <a16:creationId xmlns:a16="http://schemas.microsoft.com/office/drawing/2014/main" id="{60FAC6B3-23C3-49E7-A0DE-62BCD9D2C6EE}"/>
                    </a:ext>
                  </a:extLst>
                </p14:cNvPr>
                <p14:cNvContentPartPr/>
                <p14:nvPr/>
              </p14:nvContentPartPr>
              <p14:xfrm>
                <a:off x="5488408" y="2177038"/>
                <a:ext cx="161280" cy="365400"/>
              </p14:xfrm>
            </p:contentPart>
          </mc:Choice>
          <mc:Fallback>
            <p:pic>
              <p:nvPicPr>
                <p:cNvPr id="69" name="Ink 68">
                  <a:extLst>
                    <a:ext uri="{FF2B5EF4-FFF2-40B4-BE49-F238E27FC236}">
                      <a16:creationId xmlns:a16="http://schemas.microsoft.com/office/drawing/2014/main" id="{60FAC6B3-23C3-49E7-A0DE-62BCD9D2C6EE}"/>
                    </a:ext>
                  </a:extLst>
                </p:cNvPr>
                <p:cNvPicPr/>
                <p:nvPr/>
              </p:nvPicPr>
              <p:blipFill>
                <a:blip r:embed="rId165"/>
                <a:stretch>
                  <a:fillRect/>
                </a:stretch>
              </p:blipFill>
              <p:spPr>
                <a:xfrm>
                  <a:off x="5484088" y="2172718"/>
                  <a:ext cx="16992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70" name="Ink 69">
                  <a:extLst>
                    <a:ext uri="{FF2B5EF4-FFF2-40B4-BE49-F238E27FC236}">
                      <a16:creationId xmlns:a16="http://schemas.microsoft.com/office/drawing/2014/main" id="{7821290B-18B2-46AC-9A05-AC8E2D8F501E}"/>
                    </a:ext>
                  </a:extLst>
                </p14:cNvPr>
                <p14:cNvContentPartPr/>
                <p14:nvPr/>
              </p14:nvContentPartPr>
              <p14:xfrm>
                <a:off x="5788648" y="2308798"/>
                <a:ext cx="3240" cy="12240"/>
              </p14:xfrm>
            </p:contentPart>
          </mc:Choice>
          <mc:Fallback>
            <p:pic>
              <p:nvPicPr>
                <p:cNvPr id="70" name="Ink 69">
                  <a:extLst>
                    <a:ext uri="{FF2B5EF4-FFF2-40B4-BE49-F238E27FC236}">
                      <a16:creationId xmlns:a16="http://schemas.microsoft.com/office/drawing/2014/main" id="{7821290B-18B2-46AC-9A05-AC8E2D8F501E}"/>
                    </a:ext>
                  </a:extLst>
                </p:cNvPr>
                <p:cNvPicPr/>
                <p:nvPr/>
              </p:nvPicPr>
              <p:blipFill>
                <a:blip r:embed="rId167"/>
                <a:stretch>
                  <a:fillRect/>
                </a:stretch>
              </p:blipFill>
              <p:spPr>
                <a:xfrm>
                  <a:off x="5784328" y="2304478"/>
                  <a:ext cx="1188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74" name="Ink 73">
                  <a:extLst>
                    <a:ext uri="{FF2B5EF4-FFF2-40B4-BE49-F238E27FC236}">
                      <a16:creationId xmlns:a16="http://schemas.microsoft.com/office/drawing/2014/main" id="{08D91A6D-4669-4A03-9B78-C50950D316F8}"/>
                    </a:ext>
                  </a:extLst>
                </p14:cNvPr>
                <p14:cNvContentPartPr/>
                <p14:nvPr/>
              </p14:nvContentPartPr>
              <p14:xfrm>
                <a:off x="5245408" y="2562238"/>
                <a:ext cx="484560" cy="89280"/>
              </p14:xfrm>
            </p:contentPart>
          </mc:Choice>
          <mc:Fallback>
            <p:pic>
              <p:nvPicPr>
                <p:cNvPr id="74" name="Ink 73">
                  <a:extLst>
                    <a:ext uri="{FF2B5EF4-FFF2-40B4-BE49-F238E27FC236}">
                      <a16:creationId xmlns:a16="http://schemas.microsoft.com/office/drawing/2014/main" id="{08D91A6D-4669-4A03-9B78-C50950D316F8}"/>
                    </a:ext>
                  </a:extLst>
                </p:cNvPr>
                <p:cNvPicPr/>
                <p:nvPr/>
              </p:nvPicPr>
              <p:blipFill>
                <a:blip r:embed="rId169"/>
                <a:stretch>
                  <a:fillRect/>
                </a:stretch>
              </p:blipFill>
              <p:spPr>
                <a:xfrm>
                  <a:off x="5241088" y="2557918"/>
                  <a:ext cx="49320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75" name="Ink 74">
                  <a:extLst>
                    <a:ext uri="{FF2B5EF4-FFF2-40B4-BE49-F238E27FC236}">
                      <a16:creationId xmlns:a16="http://schemas.microsoft.com/office/drawing/2014/main" id="{F50AD223-C70B-4698-915B-57A4ECDF6502}"/>
                    </a:ext>
                  </a:extLst>
                </p14:cNvPr>
                <p14:cNvContentPartPr/>
                <p14:nvPr/>
              </p14:nvContentPartPr>
              <p14:xfrm>
                <a:off x="5745088" y="2286478"/>
                <a:ext cx="5400" cy="3960"/>
              </p14:xfrm>
            </p:contentPart>
          </mc:Choice>
          <mc:Fallback>
            <p:pic>
              <p:nvPicPr>
                <p:cNvPr id="75" name="Ink 74">
                  <a:extLst>
                    <a:ext uri="{FF2B5EF4-FFF2-40B4-BE49-F238E27FC236}">
                      <a16:creationId xmlns:a16="http://schemas.microsoft.com/office/drawing/2014/main" id="{F50AD223-C70B-4698-915B-57A4ECDF6502}"/>
                    </a:ext>
                  </a:extLst>
                </p:cNvPr>
                <p:cNvPicPr/>
                <p:nvPr/>
              </p:nvPicPr>
              <p:blipFill>
                <a:blip r:embed="rId171"/>
                <a:stretch>
                  <a:fillRect/>
                </a:stretch>
              </p:blipFill>
              <p:spPr>
                <a:xfrm>
                  <a:off x="5740768" y="2282158"/>
                  <a:ext cx="140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78" name="Ink 77">
                  <a:extLst>
                    <a:ext uri="{FF2B5EF4-FFF2-40B4-BE49-F238E27FC236}">
                      <a16:creationId xmlns:a16="http://schemas.microsoft.com/office/drawing/2014/main" id="{A61BF05D-A9F8-4A04-B644-1ABDDE06121D}"/>
                    </a:ext>
                  </a:extLst>
                </p14:cNvPr>
                <p14:cNvContentPartPr/>
                <p14:nvPr/>
              </p14:nvContentPartPr>
              <p14:xfrm>
                <a:off x="5730328" y="1320598"/>
                <a:ext cx="3960" cy="4320"/>
              </p14:xfrm>
            </p:contentPart>
          </mc:Choice>
          <mc:Fallback>
            <p:pic>
              <p:nvPicPr>
                <p:cNvPr id="78" name="Ink 77">
                  <a:extLst>
                    <a:ext uri="{FF2B5EF4-FFF2-40B4-BE49-F238E27FC236}">
                      <a16:creationId xmlns:a16="http://schemas.microsoft.com/office/drawing/2014/main" id="{A61BF05D-A9F8-4A04-B644-1ABDDE06121D}"/>
                    </a:ext>
                  </a:extLst>
                </p:cNvPr>
                <p:cNvPicPr/>
                <p:nvPr/>
              </p:nvPicPr>
              <p:blipFill>
                <a:blip r:embed="rId173"/>
                <a:stretch>
                  <a:fillRect/>
                </a:stretch>
              </p:blipFill>
              <p:spPr>
                <a:xfrm>
                  <a:off x="5726008" y="1316278"/>
                  <a:ext cx="12600" cy="129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79" name="Ink 78">
                  <a:extLst>
                    <a:ext uri="{FF2B5EF4-FFF2-40B4-BE49-F238E27FC236}">
                      <a16:creationId xmlns:a16="http://schemas.microsoft.com/office/drawing/2014/main" id="{6DA8D16D-71CA-4916-B1FB-9B70527C1E26}"/>
                    </a:ext>
                  </a:extLst>
                </p14:cNvPr>
                <p14:cNvContentPartPr/>
                <p14:nvPr/>
              </p14:nvContentPartPr>
              <p14:xfrm>
                <a:off x="6098248" y="2089918"/>
                <a:ext cx="134640" cy="106920"/>
              </p14:xfrm>
            </p:contentPart>
          </mc:Choice>
          <mc:Fallback>
            <p:pic>
              <p:nvPicPr>
                <p:cNvPr id="79" name="Ink 78">
                  <a:extLst>
                    <a:ext uri="{FF2B5EF4-FFF2-40B4-BE49-F238E27FC236}">
                      <a16:creationId xmlns:a16="http://schemas.microsoft.com/office/drawing/2014/main" id="{6DA8D16D-71CA-4916-B1FB-9B70527C1E26}"/>
                    </a:ext>
                  </a:extLst>
                </p:cNvPr>
                <p:cNvPicPr/>
                <p:nvPr/>
              </p:nvPicPr>
              <p:blipFill>
                <a:blip r:embed="rId175"/>
                <a:stretch>
                  <a:fillRect/>
                </a:stretch>
              </p:blipFill>
              <p:spPr>
                <a:xfrm>
                  <a:off x="6093928" y="2085598"/>
                  <a:ext cx="14328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80" name="Ink 79">
                  <a:extLst>
                    <a:ext uri="{FF2B5EF4-FFF2-40B4-BE49-F238E27FC236}">
                      <a16:creationId xmlns:a16="http://schemas.microsoft.com/office/drawing/2014/main" id="{01B98E9B-58AC-436B-91A4-FE2099FAD0E1}"/>
                    </a:ext>
                  </a:extLst>
                </p14:cNvPr>
                <p14:cNvContentPartPr/>
                <p14:nvPr/>
              </p14:nvContentPartPr>
              <p14:xfrm>
                <a:off x="6132808" y="2185318"/>
                <a:ext cx="106200" cy="55800"/>
              </p14:xfrm>
            </p:contentPart>
          </mc:Choice>
          <mc:Fallback>
            <p:pic>
              <p:nvPicPr>
                <p:cNvPr id="80" name="Ink 79">
                  <a:extLst>
                    <a:ext uri="{FF2B5EF4-FFF2-40B4-BE49-F238E27FC236}">
                      <a16:creationId xmlns:a16="http://schemas.microsoft.com/office/drawing/2014/main" id="{01B98E9B-58AC-436B-91A4-FE2099FAD0E1}"/>
                    </a:ext>
                  </a:extLst>
                </p:cNvPr>
                <p:cNvPicPr/>
                <p:nvPr/>
              </p:nvPicPr>
              <p:blipFill>
                <a:blip r:embed="rId177"/>
                <a:stretch>
                  <a:fillRect/>
                </a:stretch>
              </p:blipFill>
              <p:spPr>
                <a:xfrm>
                  <a:off x="6128488" y="2180998"/>
                  <a:ext cx="11484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81" name="Ink 80">
                  <a:extLst>
                    <a:ext uri="{FF2B5EF4-FFF2-40B4-BE49-F238E27FC236}">
                      <a16:creationId xmlns:a16="http://schemas.microsoft.com/office/drawing/2014/main" id="{B11BE277-4AAC-4F29-A4E9-D856267C11FA}"/>
                    </a:ext>
                  </a:extLst>
                </p14:cNvPr>
                <p14:cNvContentPartPr/>
                <p14:nvPr/>
              </p14:nvContentPartPr>
              <p14:xfrm>
                <a:off x="6140728" y="2249398"/>
                <a:ext cx="20160" cy="90720"/>
              </p14:xfrm>
            </p:contentPart>
          </mc:Choice>
          <mc:Fallback>
            <p:pic>
              <p:nvPicPr>
                <p:cNvPr id="81" name="Ink 80">
                  <a:extLst>
                    <a:ext uri="{FF2B5EF4-FFF2-40B4-BE49-F238E27FC236}">
                      <a16:creationId xmlns:a16="http://schemas.microsoft.com/office/drawing/2014/main" id="{B11BE277-4AAC-4F29-A4E9-D856267C11FA}"/>
                    </a:ext>
                  </a:extLst>
                </p:cNvPr>
                <p:cNvPicPr/>
                <p:nvPr/>
              </p:nvPicPr>
              <p:blipFill>
                <a:blip r:embed="rId179"/>
                <a:stretch>
                  <a:fillRect/>
                </a:stretch>
              </p:blipFill>
              <p:spPr>
                <a:xfrm>
                  <a:off x="6136408" y="2245078"/>
                  <a:ext cx="2880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82" name="Ink 81">
                  <a:extLst>
                    <a:ext uri="{FF2B5EF4-FFF2-40B4-BE49-F238E27FC236}">
                      <a16:creationId xmlns:a16="http://schemas.microsoft.com/office/drawing/2014/main" id="{E99E8853-E7D6-4E01-A44E-DDBC25D8B770}"/>
                    </a:ext>
                  </a:extLst>
                </p14:cNvPr>
                <p14:cNvContentPartPr/>
                <p14:nvPr/>
              </p14:nvContentPartPr>
              <p14:xfrm>
                <a:off x="6100048" y="2195038"/>
                <a:ext cx="194040" cy="327960"/>
              </p14:xfrm>
            </p:contentPart>
          </mc:Choice>
          <mc:Fallback>
            <p:pic>
              <p:nvPicPr>
                <p:cNvPr id="82" name="Ink 81">
                  <a:extLst>
                    <a:ext uri="{FF2B5EF4-FFF2-40B4-BE49-F238E27FC236}">
                      <a16:creationId xmlns:a16="http://schemas.microsoft.com/office/drawing/2014/main" id="{E99E8853-E7D6-4E01-A44E-DDBC25D8B770}"/>
                    </a:ext>
                  </a:extLst>
                </p:cNvPr>
                <p:cNvPicPr/>
                <p:nvPr/>
              </p:nvPicPr>
              <p:blipFill>
                <a:blip r:embed="rId181"/>
                <a:stretch>
                  <a:fillRect/>
                </a:stretch>
              </p:blipFill>
              <p:spPr>
                <a:xfrm>
                  <a:off x="6095728" y="2190718"/>
                  <a:ext cx="20268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83" name="Ink 82">
                  <a:extLst>
                    <a:ext uri="{FF2B5EF4-FFF2-40B4-BE49-F238E27FC236}">
                      <a16:creationId xmlns:a16="http://schemas.microsoft.com/office/drawing/2014/main" id="{E0343544-E3D7-42C7-B8FC-7CDDCBAB5AB4}"/>
                    </a:ext>
                  </a:extLst>
                </p14:cNvPr>
                <p14:cNvContentPartPr/>
                <p14:nvPr/>
              </p14:nvContentPartPr>
              <p14:xfrm>
                <a:off x="6323608" y="2160838"/>
                <a:ext cx="14040" cy="28080"/>
              </p14:xfrm>
            </p:contentPart>
          </mc:Choice>
          <mc:Fallback>
            <p:pic>
              <p:nvPicPr>
                <p:cNvPr id="83" name="Ink 82">
                  <a:extLst>
                    <a:ext uri="{FF2B5EF4-FFF2-40B4-BE49-F238E27FC236}">
                      <a16:creationId xmlns:a16="http://schemas.microsoft.com/office/drawing/2014/main" id="{E0343544-E3D7-42C7-B8FC-7CDDCBAB5AB4}"/>
                    </a:ext>
                  </a:extLst>
                </p:cNvPr>
                <p:cNvPicPr/>
                <p:nvPr/>
              </p:nvPicPr>
              <p:blipFill>
                <a:blip r:embed="rId183"/>
                <a:stretch>
                  <a:fillRect/>
                </a:stretch>
              </p:blipFill>
              <p:spPr>
                <a:xfrm>
                  <a:off x="6319288" y="2156518"/>
                  <a:ext cx="226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6" name="Ink 105">
                  <a:extLst>
                    <a:ext uri="{FF2B5EF4-FFF2-40B4-BE49-F238E27FC236}">
                      <a16:creationId xmlns:a16="http://schemas.microsoft.com/office/drawing/2014/main" id="{38808722-D39A-4EE1-932E-6B5E9741FBD4}"/>
                    </a:ext>
                  </a:extLst>
                </p14:cNvPr>
                <p14:cNvContentPartPr/>
                <p14:nvPr/>
              </p14:nvContentPartPr>
              <p14:xfrm>
                <a:off x="6108328" y="2233198"/>
                <a:ext cx="164520" cy="166680"/>
              </p14:xfrm>
            </p:contentPart>
          </mc:Choice>
          <mc:Fallback>
            <p:pic>
              <p:nvPicPr>
                <p:cNvPr id="106" name="Ink 105">
                  <a:extLst>
                    <a:ext uri="{FF2B5EF4-FFF2-40B4-BE49-F238E27FC236}">
                      <a16:creationId xmlns:a16="http://schemas.microsoft.com/office/drawing/2014/main" id="{38808722-D39A-4EE1-932E-6B5E9741FBD4}"/>
                    </a:ext>
                  </a:extLst>
                </p:cNvPr>
                <p:cNvPicPr/>
                <p:nvPr/>
              </p:nvPicPr>
              <p:blipFill>
                <a:blip r:embed="rId185"/>
                <a:stretch>
                  <a:fillRect/>
                </a:stretch>
              </p:blipFill>
              <p:spPr>
                <a:xfrm>
                  <a:off x="6104008" y="2228878"/>
                  <a:ext cx="17316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7" name="Ink 106">
                  <a:extLst>
                    <a:ext uri="{FF2B5EF4-FFF2-40B4-BE49-F238E27FC236}">
                      <a16:creationId xmlns:a16="http://schemas.microsoft.com/office/drawing/2014/main" id="{1AAD8477-04E8-4931-8458-F2A4D37DBF22}"/>
                    </a:ext>
                  </a:extLst>
                </p14:cNvPr>
                <p14:cNvContentPartPr/>
                <p14:nvPr/>
              </p14:nvContentPartPr>
              <p14:xfrm>
                <a:off x="6123088" y="2159398"/>
                <a:ext cx="123840" cy="130320"/>
              </p14:xfrm>
            </p:contentPart>
          </mc:Choice>
          <mc:Fallback>
            <p:pic>
              <p:nvPicPr>
                <p:cNvPr id="107" name="Ink 106">
                  <a:extLst>
                    <a:ext uri="{FF2B5EF4-FFF2-40B4-BE49-F238E27FC236}">
                      <a16:creationId xmlns:a16="http://schemas.microsoft.com/office/drawing/2014/main" id="{1AAD8477-04E8-4931-8458-F2A4D37DBF22}"/>
                    </a:ext>
                  </a:extLst>
                </p:cNvPr>
                <p:cNvPicPr/>
                <p:nvPr/>
              </p:nvPicPr>
              <p:blipFill>
                <a:blip r:embed="rId187"/>
                <a:stretch>
                  <a:fillRect/>
                </a:stretch>
              </p:blipFill>
              <p:spPr>
                <a:xfrm>
                  <a:off x="6118768" y="2155078"/>
                  <a:ext cx="13248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8" name="Ink 107">
                  <a:extLst>
                    <a:ext uri="{FF2B5EF4-FFF2-40B4-BE49-F238E27FC236}">
                      <a16:creationId xmlns:a16="http://schemas.microsoft.com/office/drawing/2014/main" id="{EBA4F324-1AD2-41F1-B050-A215893BE4CF}"/>
                    </a:ext>
                  </a:extLst>
                </p14:cNvPr>
                <p14:cNvContentPartPr/>
                <p14:nvPr/>
              </p14:nvContentPartPr>
              <p14:xfrm>
                <a:off x="6447448" y="2028358"/>
                <a:ext cx="48600" cy="133920"/>
              </p14:xfrm>
            </p:contentPart>
          </mc:Choice>
          <mc:Fallback>
            <p:pic>
              <p:nvPicPr>
                <p:cNvPr id="108" name="Ink 107">
                  <a:extLst>
                    <a:ext uri="{FF2B5EF4-FFF2-40B4-BE49-F238E27FC236}">
                      <a16:creationId xmlns:a16="http://schemas.microsoft.com/office/drawing/2014/main" id="{EBA4F324-1AD2-41F1-B050-A215893BE4CF}"/>
                    </a:ext>
                  </a:extLst>
                </p:cNvPr>
                <p:cNvPicPr/>
                <p:nvPr/>
              </p:nvPicPr>
              <p:blipFill>
                <a:blip r:embed="rId189"/>
                <a:stretch>
                  <a:fillRect/>
                </a:stretch>
              </p:blipFill>
              <p:spPr>
                <a:xfrm>
                  <a:off x="6443128" y="2024038"/>
                  <a:ext cx="572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9" name="Ink 108">
                  <a:extLst>
                    <a:ext uri="{FF2B5EF4-FFF2-40B4-BE49-F238E27FC236}">
                      <a16:creationId xmlns:a16="http://schemas.microsoft.com/office/drawing/2014/main" id="{2B781820-75D2-4ED3-9CFC-9AC1DA95FAF5}"/>
                    </a:ext>
                  </a:extLst>
                </p14:cNvPr>
                <p14:cNvContentPartPr/>
                <p14:nvPr/>
              </p14:nvContentPartPr>
              <p14:xfrm>
                <a:off x="6438088" y="2020078"/>
                <a:ext cx="124560" cy="169560"/>
              </p14:xfrm>
            </p:contentPart>
          </mc:Choice>
          <mc:Fallback>
            <p:pic>
              <p:nvPicPr>
                <p:cNvPr id="109" name="Ink 108">
                  <a:extLst>
                    <a:ext uri="{FF2B5EF4-FFF2-40B4-BE49-F238E27FC236}">
                      <a16:creationId xmlns:a16="http://schemas.microsoft.com/office/drawing/2014/main" id="{2B781820-75D2-4ED3-9CFC-9AC1DA95FAF5}"/>
                    </a:ext>
                  </a:extLst>
                </p:cNvPr>
                <p:cNvPicPr/>
                <p:nvPr/>
              </p:nvPicPr>
              <p:blipFill>
                <a:blip r:embed="rId191"/>
                <a:stretch>
                  <a:fillRect/>
                </a:stretch>
              </p:blipFill>
              <p:spPr>
                <a:xfrm>
                  <a:off x="6433768" y="2015758"/>
                  <a:ext cx="13320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0" name="Ink 109">
                  <a:extLst>
                    <a:ext uri="{FF2B5EF4-FFF2-40B4-BE49-F238E27FC236}">
                      <a16:creationId xmlns:a16="http://schemas.microsoft.com/office/drawing/2014/main" id="{C5C54AF3-06E7-4F24-903D-3BB59F0E6B80}"/>
                    </a:ext>
                  </a:extLst>
                </p14:cNvPr>
                <p14:cNvContentPartPr/>
                <p14:nvPr/>
              </p14:nvContentPartPr>
              <p14:xfrm>
                <a:off x="6394888" y="2111518"/>
                <a:ext cx="162360" cy="135360"/>
              </p14:xfrm>
            </p:contentPart>
          </mc:Choice>
          <mc:Fallback>
            <p:pic>
              <p:nvPicPr>
                <p:cNvPr id="110" name="Ink 109">
                  <a:extLst>
                    <a:ext uri="{FF2B5EF4-FFF2-40B4-BE49-F238E27FC236}">
                      <a16:creationId xmlns:a16="http://schemas.microsoft.com/office/drawing/2014/main" id="{C5C54AF3-06E7-4F24-903D-3BB59F0E6B80}"/>
                    </a:ext>
                  </a:extLst>
                </p:cNvPr>
                <p:cNvPicPr/>
                <p:nvPr/>
              </p:nvPicPr>
              <p:blipFill>
                <a:blip r:embed="rId193"/>
                <a:stretch>
                  <a:fillRect/>
                </a:stretch>
              </p:blipFill>
              <p:spPr>
                <a:xfrm>
                  <a:off x="6390568" y="2107198"/>
                  <a:ext cx="171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1" name="Ink 110">
                  <a:extLst>
                    <a:ext uri="{FF2B5EF4-FFF2-40B4-BE49-F238E27FC236}">
                      <a16:creationId xmlns:a16="http://schemas.microsoft.com/office/drawing/2014/main" id="{C63A663F-B4E0-4E20-AFC6-6E0C024DF5E7}"/>
                    </a:ext>
                  </a:extLst>
                </p14:cNvPr>
                <p14:cNvContentPartPr/>
                <p14:nvPr/>
              </p14:nvContentPartPr>
              <p14:xfrm>
                <a:off x="6458608" y="2201158"/>
                <a:ext cx="50760" cy="180000"/>
              </p14:xfrm>
            </p:contentPart>
          </mc:Choice>
          <mc:Fallback>
            <p:pic>
              <p:nvPicPr>
                <p:cNvPr id="111" name="Ink 110">
                  <a:extLst>
                    <a:ext uri="{FF2B5EF4-FFF2-40B4-BE49-F238E27FC236}">
                      <a16:creationId xmlns:a16="http://schemas.microsoft.com/office/drawing/2014/main" id="{C63A663F-B4E0-4E20-AFC6-6E0C024DF5E7}"/>
                    </a:ext>
                  </a:extLst>
                </p:cNvPr>
                <p:cNvPicPr/>
                <p:nvPr/>
              </p:nvPicPr>
              <p:blipFill>
                <a:blip r:embed="rId195"/>
                <a:stretch>
                  <a:fillRect/>
                </a:stretch>
              </p:blipFill>
              <p:spPr>
                <a:xfrm>
                  <a:off x="6454288" y="2196838"/>
                  <a:ext cx="5940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2" name="Ink 111">
                  <a:extLst>
                    <a:ext uri="{FF2B5EF4-FFF2-40B4-BE49-F238E27FC236}">
                      <a16:creationId xmlns:a16="http://schemas.microsoft.com/office/drawing/2014/main" id="{19237643-39D2-4615-8DD2-A4D41C2555D3}"/>
                    </a:ext>
                  </a:extLst>
                </p14:cNvPr>
                <p14:cNvContentPartPr/>
                <p14:nvPr/>
              </p14:nvContentPartPr>
              <p14:xfrm>
                <a:off x="6463648" y="2196838"/>
                <a:ext cx="180720" cy="214560"/>
              </p14:xfrm>
            </p:contentPart>
          </mc:Choice>
          <mc:Fallback>
            <p:pic>
              <p:nvPicPr>
                <p:cNvPr id="112" name="Ink 111">
                  <a:extLst>
                    <a:ext uri="{FF2B5EF4-FFF2-40B4-BE49-F238E27FC236}">
                      <a16:creationId xmlns:a16="http://schemas.microsoft.com/office/drawing/2014/main" id="{19237643-39D2-4615-8DD2-A4D41C2555D3}"/>
                    </a:ext>
                  </a:extLst>
                </p:cNvPr>
                <p:cNvPicPr/>
                <p:nvPr/>
              </p:nvPicPr>
              <p:blipFill>
                <a:blip r:embed="rId197"/>
                <a:stretch>
                  <a:fillRect/>
                </a:stretch>
              </p:blipFill>
              <p:spPr>
                <a:xfrm>
                  <a:off x="6459328" y="2192518"/>
                  <a:ext cx="18936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3" name="Ink 112">
                  <a:extLst>
                    <a:ext uri="{FF2B5EF4-FFF2-40B4-BE49-F238E27FC236}">
                      <a16:creationId xmlns:a16="http://schemas.microsoft.com/office/drawing/2014/main" id="{80CDB516-DD3D-4F89-9489-15C1B644F4F2}"/>
                    </a:ext>
                  </a:extLst>
                </p14:cNvPr>
                <p14:cNvContentPartPr/>
                <p14:nvPr/>
              </p14:nvContentPartPr>
              <p14:xfrm>
                <a:off x="6652648" y="2098918"/>
                <a:ext cx="89280" cy="63360"/>
              </p14:xfrm>
            </p:contentPart>
          </mc:Choice>
          <mc:Fallback>
            <p:pic>
              <p:nvPicPr>
                <p:cNvPr id="113" name="Ink 112">
                  <a:extLst>
                    <a:ext uri="{FF2B5EF4-FFF2-40B4-BE49-F238E27FC236}">
                      <a16:creationId xmlns:a16="http://schemas.microsoft.com/office/drawing/2014/main" id="{80CDB516-DD3D-4F89-9489-15C1B644F4F2}"/>
                    </a:ext>
                  </a:extLst>
                </p:cNvPr>
                <p:cNvPicPr/>
                <p:nvPr/>
              </p:nvPicPr>
              <p:blipFill>
                <a:blip r:embed="rId199"/>
                <a:stretch>
                  <a:fillRect/>
                </a:stretch>
              </p:blipFill>
              <p:spPr>
                <a:xfrm>
                  <a:off x="6648328" y="2094598"/>
                  <a:ext cx="979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4" name="Ink 113">
                  <a:extLst>
                    <a:ext uri="{FF2B5EF4-FFF2-40B4-BE49-F238E27FC236}">
                      <a16:creationId xmlns:a16="http://schemas.microsoft.com/office/drawing/2014/main" id="{510DBEE7-390E-4404-A4B1-1ACAA2F85BAC}"/>
                    </a:ext>
                  </a:extLst>
                </p14:cNvPr>
                <p14:cNvContentPartPr/>
                <p14:nvPr/>
              </p14:nvContentPartPr>
              <p14:xfrm>
                <a:off x="6719248" y="2123038"/>
                <a:ext cx="138240" cy="219600"/>
              </p14:xfrm>
            </p:contentPart>
          </mc:Choice>
          <mc:Fallback>
            <p:pic>
              <p:nvPicPr>
                <p:cNvPr id="114" name="Ink 113">
                  <a:extLst>
                    <a:ext uri="{FF2B5EF4-FFF2-40B4-BE49-F238E27FC236}">
                      <a16:creationId xmlns:a16="http://schemas.microsoft.com/office/drawing/2014/main" id="{510DBEE7-390E-4404-A4B1-1ACAA2F85BAC}"/>
                    </a:ext>
                  </a:extLst>
                </p:cNvPr>
                <p:cNvPicPr/>
                <p:nvPr/>
              </p:nvPicPr>
              <p:blipFill>
                <a:blip r:embed="rId201"/>
                <a:stretch>
                  <a:fillRect/>
                </a:stretch>
              </p:blipFill>
              <p:spPr>
                <a:xfrm>
                  <a:off x="6714928" y="2118718"/>
                  <a:ext cx="14688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5" name="Ink 114">
                  <a:extLst>
                    <a:ext uri="{FF2B5EF4-FFF2-40B4-BE49-F238E27FC236}">
                      <a16:creationId xmlns:a16="http://schemas.microsoft.com/office/drawing/2014/main" id="{9A41BF37-0CF5-4263-9B9C-FCFA039729F5}"/>
                    </a:ext>
                  </a:extLst>
                </p14:cNvPr>
                <p14:cNvContentPartPr/>
                <p14:nvPr/>
              </p14:nvContentPartPr>
              <p14:xfrm>
                <a:off x="6644728" y="2088478"/>
                <a:ext cx="288360" cy="282600"/>
              </p14:xfrm>
            </p:contentPart>
          </mc:Choice>
          <mc:Fallback>
            <p:pic>
              <p:nvPicPr>
                <p:cNvPr id="115" name="Ink 114">
                  <a:extLst>
                    <a:ext uri="{FF2B5EF4-FFF2-40B4-BE49-F238E27FC236}">
                      <a16:creationId xmlns:a16="http://schemas.microsoft.com/office/drawing/2014/main" id="{9A41BF37-0CF5-4263-9B9C-FCFA039729F5}"/>
                    </a:ext>
                  </a:extLst>
                </p:cNvPr>
                <p:cNvPicPr/>
                <p:nvPr/>
              </p:nvPicPr>
              <p:blipFill>
                <a:blip r:embed="rId203"/>
                <a:stretch>
                  <a:fillRect/>
                </a:stretch>
              </p:blipFill>
              <p:spPr>
                <a:xfrm>
                  <a:off x="6640408" y="2084158"/>
                  <a:ext cx="29700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6" name="Ink 115">
                  <a:extLst>
                    <a:ext uri="{FF2B5EF4-FFF2-40B4-BE49-F238E27FC236}">
                      <a16:creationId xmlns:a16="http://schemas.microsoft.com/office/drawing/2014/main" id="{D0EB8509-4F67-4E54-86D7-D5265A44B0F2}"/>
                    </a:ext>
                  </a:extLst>
                </p14:cNvPr>
                <p14:cNvContentPartPr/>
                <p14:nvPr/>
              </p14:nvContentPartPr>
              <p14:xfrm>
                <a:off x="6922288" y="1998478"/>
                <a:ext cx="132480" cy="84600"/>
              </p14:xfrm>
            </p:contentPart>
          </mc:Choice>
          <mc:Fallback>
            <p:pic>
              <p:nvPicPr>
                <p:cNvPr id="116" name="Ink 115">
                  <a:extLst>
                    <a:ext uri="{FF2B5EF4-FFF2-40B4-BE49-F238E27FC236}">
                      <a16:creationId xmlns:a16="http://schemas.microsoft.com/office/drawing/2014/main" id="{D0EB8509-4F67-4E54-86D7-D5265A44B0F2}"/>
                    </a:ext>
                  </a:extLst>
                </p:cNvPr>
                <p:cNvPicPr/>
                <p:nvPr/>
              </p:nvPicPr>
              <p:blipFill>
                <a:blip r:embed="rId205"/>
                <a:stretch>
                  <a:fillRect/>
                </a:stretch>
              </p:blipFill>
              <p:spPr>
                <a:xfrm>
                  <a:off x="6917968" y="1994158"/>
                  <a:ext cx="14112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7" name="Ink 116">
                  <a:extLst>
                    <a:ext uri="{FF2B5EF4-FFF2-40B4-BE49-F238E27FC236}">
                      <a16:creationId xmlns:a16="http://schemas.microsoft.com/office/drawing/2014/main" id="{F70CF121-CF4D-444C-90D6-A731326F2F18}"/>
                    </a:ext>
                  </a:extLst>
                </p14:cNvPr>
                <p14:cNvContentPartPr/>
                <p14:nvPr/>
              </p14:nvContentPartPr>
              <p14:xfrm>
                <a:off x="6975928" y="1998478"/>
                <a:ext cx="146160" cy="276120"/>
              </p14:xfrm>
            </p:contentPart>
          </mc:Choice>
          <mc:Fallback>
            <p:pic>
              <p:nvPicPr>
                <p:cNvPr id="117" name="Ink 116">
                  <a:extLst>
                    <a:ext uri="{FF2B5EF4-FFF2-40B4-BE49-F238E27FC236}">
                      <a16:creationId xmlns:a16="http://schemas.microsoft.com/office/drawing/2014/main" id="{F70CF121-CF4D-444C-90D6-A731326F2F18}"/>
                    </a:ext>
                  </a:extLst>
                </p:cNvPr>
                <p:cNvPicPr/>
                <p:nvPr/>
              </p:nvPicPr>
              <p:blipFill>
                <a:blip r:embed="rId207"/>
                <a:stretch>
                  <a:fillRect/>
                </a:stretch>
              </p:blipFill>
              <p:spPr>
                <a:xfrm>
                  <a:off x="6971608" y="1994158"/>
                  <a:ext cx="15480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18" name="Ink 117">
                  <a:extLst>
                    <a:ext uri="{FF2B5EF4-FFF2-40B4-BE49-F238E27FC236}">
                      <a16:creationId xmlns:a16="http://schemas.microsoft.com/office/drawing/2014/main" id="{0A61192C-21D1-4F01-BAFF-A7C0E0CC324D}"/>
                    </a:ext>
                  </a:extLst>
                </p14:cNvPr>
                <p14:cNvContentPartPr/>
                <p14:nvPr/>
              </p14:nvContentPartPr>
              <p14:xfrm>
                <a:off x="7107328" y="1927558"/>
                <a:ext cx="69480" cy="30600"/>
              </p14:xfrm>
            </p:contentPart>
          </mc:Choice>
          <mc:Fallback>
            <p:pic>
              <p:nvPicPr>
                <p:cNvPr id="118" name="Ink 117">
                  <a:extLst>
                    <a:ext uri="{FF2B5EF4-FFF2-40B4-BE49-F238E27FC236}">
                      <a16:creationId xmlns:a16="http://schemas.microsoft.com/office/drawing/2014/main" id="{0A61192C-21D1-4F01-BAFF-A7C0E0CC324D}"/>
                    </a:ext>
                  </a:extLst>
                </p:cNvPr>
                <p:cNvPicPr/>
                <p:nvPr/>
              </p:nvPicPr>
              <p:blipFill>
                <a:blip r:embed="rId209"/>
                <a:stretch>
                  <a:fillRect/>
                </a:stretch>
              </p:blipFill>
              <p:spPr>
                <a:xfrm>
                  <a:off x="7103008" y="1923238"/>
                  <a:ext cx="781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19" name="Ink 118">
                  <a:extLst>
                    <a:ext uri="{FF2B5EF4-FFF2-40B4-BE49-F238E27FC236}">
                      <a16:creationId xmlns:a16="http://schemas.microsoft.com/office/drawing/2014/main" id="{980DC6BD-76A4-47C0-B050-68FB4A665F82}"/>
                    </a:ext>
                  </a:extLst>
                </p14:cNvPr>
                <p14:cNvContentPartPr/>
                <p14:nvPr/>
              </p14:nvContentPartPr>
              <p14:xfrm>
                <a:off x="7165288" y="1900558"/>
                <a:ext cx="155160" cy="320760"/>
              </p14:xfrm>
            </p:contentPart>
          </mc:Choice>
          <mc:Fallback>
            <p:pic>
              <p:nvPicPr>
                <p:cNvPr id="119" name="Ink 118">
                  <a:extLst>
                    <a:ext uri="{FF2B5EF4-FFF2-40B4-BE49-F238E27FC236}">
                      <a16:creationId xmlns:a16="http://schemas.microsoft.com/office/drawing/2014/main" id="{980DC6BD-76A4-47C0-B050-68FB4A665F82}"/>
                    </a:ext>
                  </a:extLst>
                </p:cNvPr>
                <p:cNvPicPr/>
                <p:nvPr/>
              </p:nvPicPr>
              <p:blipFill>
                <a:blip r:embed="rId211"/>
                <a:stretch>
                  <a:fillRect/>
                </a:stretch>
              </p:blipFill>
              <p:spPr>
                <a:xfrm>
                  <a:off x="7160968" y="1896238"/>
                  <a:ext cx="16380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1" name="Ink 120">
                  <a:extLst>
                    <a:ext uri="{FF2B5EF4-FFF2-40B4-BE49-F238E27FC236}">
                      <a16:creationId xmlns:a16="http://schemas.microsoft.com/office/drawing/2014/main" id="{DD6C8835-6BBC-4BC5-A43D-4C08A1AA1275}"/>
                    </a:ext>
                  </a:extLst>
                </p14:cNvPr>
                <p14:cNvContentPartPr/>
                <p14:nvPr/>
              </p14:nvContentPartPr>
              <p14:xfrm>
                <a:off x="7367248" y="1863838"/>
                <a:ext cx="153360" cy="175320"/>
              </p14:xfrm>
            </p:contentPart>
          </mc:Choice>
          <mc:Fallback>
            <p:pic>
              <p:nvPicPr>
                <p:cNvPr id="121" name="Ink 120">
                  <a:extLst>
                    <a:ext uri="{FF2B5EF4-FFF2-40B4-BE49-F238E27FC236}">
                      <a16:creationId xmlns:a16="http://schemas.microsoft.com/office/drawing/2014/main" id="{DD6C8835-6BBC-4BC5-A43D-4C08A1AA1275}"/>
                    </a:ext>
                  </a:extLst>
                </p:cNvPr>
                <p:cNvPicPr/>
                <p:nvPr/>
              </p:nvPicPr>
              <p:blipFill>
                <a:blip r:embed="rId213"/>
                <a:stretch>
                  <a:fillRect/>
                </a:stretch>
              </p:blipFill>
              <p:spPr>
                <a:xfrm>
                  <a:off x="7362928" y="1859518"/>
                  <a:ext cx="16200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2" name="Ink 121">
                  <a:extLst>
                    <a:ext uri="{FF2B5EF4-FFF2-40B4-BE49-F238E27FC236}">
                      <a16:creationId xmlns:a16="http://schemas.microsoft.com/office/drawing/2014/main" id="{5092B2BA-AD07-4B2D-89A1-1070228EC356}"/>
                    </a:ext>
                  </a:extLst>
                </p14:cNvPr>
                <p14:cNvContentPartPr/>
                <p14:nvPr/>
              </p14:nvContentPartPr>
              <p14:xfrm>
                <a:off x="7405408" y="1987678"/>
                <a:ext cx="281880" cy="410760"/>
              </p14:xfrm>
            </p:contentPart>
          </mc:Choice>
          <mc:Fallback>
            <p:pic>
              <p:nvPicPr>
                <p:cNvPr id="122" name="Ink 121">
                  <a:extLst>
                    <a:ext uri="{FF2B5EF4-FFF2-40B4-BE49-F238E27FC236}">
                      <a16:creationId xmlns:a16="http://schemas.microsoft.com/office/drawing/2014/main" id="{5092B2BA-AD07-4B2D-89A1-1070228EC356}"/>
                    </a:ext>
                  </a:extLst>
                </p:cNvPr>
                <p:cNvPicPr/>
                <p:nvPr/>
              </p:nvPicPr>
              <p:blipFill>
                <a:blip r:embed="rId215"/>
                <a:stretch>
                  <a:fillRect/>
                </a:stretch>
              </p:blipFill>
              <p:spPr>
                <a:xfrm>
                  <a:off x="7401088" y="1983358"/>
                  <a:ext cx="290520" cy="4194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3" name="Ink 122">
                  <a:extLst>
                    <a:ext uri="{FF2B5EF4-FFF2-40B4-BE49-F238E27FC236}">
                      <a16:creationId xmlns:a16="http://schemas.microsoft.com/office/drawing/2014/main" id="{5178B0E7-C37F-4771-91BD-EDA5A5B0C248}"/>
                    </a:ext>
                  </a:extLst>
                </p14:cNvPr>
                <p14:cNvContentPartPr/>
                <p14:nvPr/>
              </p14:nvContentPartPr>
              <p14:xfrm>
                <a:off x="7690528" y="2057518"/>
                <a:ext cx="360" cy="1440"/>
              </p14:xfrm>
            </p:contentPart>
          </mc:Choice>
          <mc:Fallback>
            <p:pic>
              <p:nvPicPr>
                <p:cNvPr id="123" name="Ink 122">
                  <a:extLst>
                    <a:ext uri="{FF2B5EF4-FFF2-40B4-BE49-F238E27FC236}">
                      <a16:creationId xmlns:a16="http://schemas.microsoft.com/office/drawing/2014/main" id="{5178B0E7-C37F-4771-91BD-EDA5A5B0C248}"/>
                    </a:ext>
                  </a:extLst>
                </p:cNvPr>
                <p:cNvPicPr/>
                <p:nvPr/>
              </p:nvPicPr>
              <p:blipFill>
                <a:blip r:embed="rId171"/>
                <a:stretch>
                  <a:fillRect/>
                </a:stretch>
              </p:blipFill>
              <p:spPr>
                <a:xfrm>
                  <a:off x="7686208" y="2053198"/>
                  <a:ext cx="9000" cy="1008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24" name="Ink 123">
                  <a:extLst>
                    <a:ext uri="{FF2B5EF4-FFF2-40B4-BE49-F238E27FC236}">
                      <a16:creationId xmlns:a16="http://schemas.microsoft.com/office/drawing/2014/main" id="{DFB549ED-EAE0-4AD3-9D36-A7A8C2AF78FC}"/>
                    </a:ext>
                  </a:extLst>
                </p14:cNvPr>
                <p14:cNvContentPartPr/>
                <p14:nvPr/>
              </p14:nvContentPartPr>
              <p14:xfrm>
                <a:off x="6197248" y="2628118"/>
                <a:ext cx="120240" cy="268200"/>
              </p14:xfrm>
            </p:contentPart>
          </mc:Choice>
          <mc:Fallback>
            <p:pic>
              <p:nvPicPr>
                <p:cNvPr id="124" name="Ink 123">
                  <a:extLst>
                    <a:ext uri="{FF2B5EF4-FFF2-40B4-BE49-F238E27FC236}">
                      <a16:creationId xmlns:a16="http://schemas.microsoft.com/office/drawing/2014/main" id="{DFB549ED-EAE0-4AD3-9D36-A7A8C2AF78FC}"/>
                    </a:ext>
                  </a:extLst>
                </p:cNvPr>
                <p:cNvPicPr/>
                <p:nvPr/>
              </p:nvPicPr>
              <p:blipFill>
                <a:blip r:embed="rId218"/>
                <a:stretch>
                  <a:fillRect/>
                </a:stretch>
              </p:blipFill>
              <p:spPr>
                <a:xfrm>
                  <a:off x="6192928" y="2623798"/>
                  <a:ext cx="12888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25" name="Ink 124">
                  <a:extLst>
                    <a:ext uri="{FF2B5EF4-FFF2-40B4-BE49-F238E27FC236}">
                      <a16:creationId xmlns:a16="http://schemas.microsoft.com/office/drawing/2014/main" id="{E2849B48-A4E3-4D01-B40C-A0344AA429C3}"/>
                    </a:ext>
                  </a:extLst>
                </p14:cNvPr>
                <p14:cNvContentPartPr/>
                <p14:nvPr/>
              </p14:nvContentPartPr>
              <p14:xfrm>
                <a:off x="6329728" y="2686078"/>
                <a:ext cx="95400" cy="180000"/>
              </p14:xfrm>
            </p:contentPart>
          </mc:Choice>
          <mc:Fallback>
            <p:pic>
              <p:nvPicPr>
                <p:cNvPr id="125" name="Ink 124">
                  <a:extLst>
                    <a:ext uri="{FF2B5EF4-FFF2-40B4-BE49-F238E27FC236}">
                      <a16:creationId xmlns:a16="http://schemas.microsoft.com/office/drawing/2014/main" id="{E2849B48-A4E3-4D01-B40C-A0344AA429C3}"/>
                    </a:ext>
                  </a:extLst>
                </p:cNvPr>
                <p:cNvPicPr/>
                <p:nvPr/>
              </p:nvPicPr>
              <p:blipFill>
                <a:blip r:embed="rId220"/>
                <a:stretch>
                  <a:fillRect/>
                </a:stretch>
              </p:blipFill>
              <p:spPr>
                <a:xfrm>
                  <a:off x="6325408" y="2681758"/>
                  <a:ext cx="1040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26" name="Ink 125">
                  <a:extLst>
                    <a:ext uri="{FF2B5EF4-FFF2-40B4-BE49-F238E27FC236}">
                      <a16:creationId xmlns:a16="http://schemas.microsoft.com/office/drawing/2014/main" id="{9A60727D-E547-40DE-8769-4425DDFCCD44}"/>
                    </a:ext>
                  </a:extLst>
                </p14:cNvPr>
                <p14:cNvContentPartPr/>
                <p14:nvPr/>
              </p14:nvContentPartPr>
              <p14:xfrm>
                <a:off x="6293368" y="2676358"/>
                <a:ext cx="213120" cy="149040"/>
              </p14:xfrm>
            </p:contentPart>
          </mc:Choice>
          <mc:Fallback>
            <p:pic>
              <p:nvPicPr>
                <p:cNvPr id="126" name="Ink 125">
                  <a:extLst>
                    <a:ext uri="{FF2B5EF4-FFF2-40B4-BE49-F238E27FC236}">
                      <a16:creationId xmlns:a16="http://schemas.microsoft.com/office/drawing/2014/main" id="{9A60727D-E547-40DE-8769-4425DDFCCD44}"/>
                    </a:ext>
                  </a:extLst>
                </p:cNvPr>
                <p:cNvPicPr/>
                <p:nvPr/>
              </p:nvPicPr>
              <p:blipFill>
                <a:blip r:embed="rId222"/>
                <a:stretch>
                  <a:fillRect/>
                </a:stretch>
              </p:blipFill>
              <p:spPr>
                <a:xfrm>
                  <a:off x="6289048" y="2672038"/>
                  <a:ext cx="2217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27" name="Ink 126">
                  <a:extLst>
                    <a:ext uri="{FF2B5EF4-FFF2-40B4-BE49-F238E27FC236}">
                      <a16:creationId xmlns:a16="http://schemas.microsoft.com/office/drawing/2014/main" id="{BADA865B-4DBC-44D2-8E01-1085DB0B0E7E}"/>
                    </a:ext>
                  </a:extLst>
                </p14:cNvPr>
                <p14:cNvContentPartPr/>
                <p14:nvPr/>
              </p14:nvContentPartPr>
              <p14:xfrm>
                <a:off x="6509368" y="2664118"/>
                <a:ext cx="214200" cy="96120"/>
              </p14:xfrm>
            </p:contentPart>
          </mc:Choice>
          <mc:Fallback>
            <p:pic>
              <p:nvPicPr>
                <p:cNvPr id="127" name="Ink 126">
                  <a:extLst>
                    <a:ext uri="{FF2B5EF4-FFF2-40B4-BE49-F238E27FC236}">
                      <a16:creationId xmlns:a16="http://schemas.microsoft.com/office/drawing/2014/main" id="{BADA865B-4DBC-44D2-8E01-1085DB0B0E7E}"/>
                    </a:ext>
                  </a:extLst>
                </p:cNvPr>
                <p:cNvPicPr/>
                <p:nvPr/>
              </p:nvPicPr>
              <p:blipFill>
                <a:blip r:embed="rId224"/>
                <a:stretch>
                  <a:fillRect/>
                </a:stretch>
              </p:blipFill>
              <p:spPr>
                <a:xfrm>
                  <a:off x="6505048" y="2659798"/>
                  <a:ext cx="22284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28" name="Ink 127">
                  <a:extLst>
                    <a:ext uri="{FF2B5EF4-FFF2-40B4-BE49-F238E27FC236}">
                      <a16:creationId xmlns:a16="http://schemas.microsoft.com/office/drawing/2014/main" id="{FD3A617B-BC90-4ACD-B8F4-78B5A0281683}"/>
                    </a:ext>
                  </a:extLst>
                </p14:cNvPr>
                <p14:cNvContentPartPr/>
                <p14:nvPr/>
              </p14:nvContentPartPr>
              <p14:xfrm>
                <a:off x="6687568" y="2606158"/>
                <a:ext cx="78120" cy="98280"/>
              </p14:xfrm>
            </p:contentPart>
          </mc:Choice>
          <mc:Fallback>
            <p:pic>
              <p:nvPicPr>
                <p:cNvPr id="128" name="Ink 127">
                  <a:extLst>
                    <a:ext uri="{FF2B5EF4-FFF2-40B4-BE49-F238E27FC236}">
                      <a16:creationId xmlns:a16="http://schemas.microsoft.com/office/drawing/2014/main" id="{FD3A617B-BC90-4ACD-B8F4-78B5A0281683}"/>
                    </a:ext>
                  </a:extLst>
                </p:cNvPr>
                <p:cNvPicPr/>
                <p:nvPr/>
              </p:nvPicPr>
              <p:blipFill>
                <a:blip r:embed="rId226"/>
                <a:stretch>
                  <a:fillRect/>
                </a:stretch>
              </p:blipFill>
              <p:spPr>
                <a:xfrm>
                  <a:off x="6683248" y="2601838"/>
                  <a:ext cx="8676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29" name="Ink 128">
                  <a:extLst>
                    <a:ext uri="{FF2B5EF4-FFF2-40B4-BE49-F238E27FC236}">
                      <a16:creationId xmlns:a16="http://schemas.microsoft.com/office/drawing/2014/main" id="{F8F648B0-787A-4F31-8F9F-8D48BA90EE37}"/>
                    </a:ext>
                  </a:extLst>
                </p14:cNvPr>
                <p14:cNvContentPartPr/>
                <p14:nvPr/>
              </p14:nvContentPartPr>
              <p14:xfrm>
                <a:off x="6771088" y="2544958"/>
                <a:ext cx="75960" cy="117000"/>
              </p14:xfrm>
            </p:contentPart>
          </mc:Choice>
          <mc:Fallback>
            <p:pic>
              <p:nvPicPr>
                <p:cNvPr id="129" name="Ink 128">
                  <a:extLst>
                    <a:ext uri="{FF2B5EF4-FFF2-40B4-BE49-F238E27FC236}">
                      <a16:creationId xmlns:a16="http://schemas.microsoft.com/office/drawing/2014/main" id="{F8F648B0-787A-4F31-8F9F-8D48BA90EE37}"/>
                    </a:ext>
                  </a:extLst>
                </p:cNvPr>
                <p:cNvPicPr/>
                <p:nvPr/>
              </p:nvPicPr>
              <p:blipFill>
                <a:blip r:embed="rId228"/>
                <a:stretch>
                  <a:fillRect/>
                </a:stretch>
              </p:blipFill>
              <p:spPr>
                <a:xfrm>
                  <a:off x="6766768" y="2540638"/>
                  <a:ext cx="8460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30" name="Ink 129">
                  <a:extLst>
                    <a:ext uri="{FF2B5EF4-FFF2-40B4-BE49-F238E27FC236}">
                      <a16:creationId xmlns:a16="http://schemas.microsoft.com/office/drawing/2014/main" id="{45AE9873-E0E3-4452-8BD6-57F682195B8B}"/>
                    </a:ext>
                  </a:extLst>
                </p14:cNvPr>
                <p14:cNvContentPartPr/>
                <p14:nvPr/>
              </p14:nvContentPartPr>
              <p14:xfrm>
                <a:off x="6728608" y="2540998"/>
                <a:ext cx="239400" cy="93960"/>
              </p14:xfrm>
            </p:contentPart>
          </mc:Choice>
          <mc:Fallback>
            <p:pic>
              <p:nvPicPr>
                <p:cNvPr id="130" name="Ink 129">
                  <a:extLst>
                    <a:ext uri="{FF2B5EF4-FFF2-40B4-BE49-F238E27FC236}">
                      <a16:creationId xmlns:a16="http://schemas.microsoft.com/office/drawing/2014/main" id="{45AE9873-E0E3-4452-8BD6-57F682195B8B}"/>
                    </a:ext>
                  </a:extLst>
                </p:cNvPr>
                <p:cNvPicPr/>
                <p:nvPr/>
              </p:nvPicPr>
              <p:blipFill>
                <a:blip r:embed="rId230"/>
                <a:stretch>
                  <a:fillRect/>
                </a:stretch>
              </p:blipFill>
              <p:spPr>
                <a:xfrm>
                  <a:off x="6724288" y="2536678"/>
                  <a:ext cx="2480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31" name="Ink 130">
                  <a:extLst>
                    <a:ext uri="{FF2B5EF4-FFF2-40B4-BE49-F238E27FC236}">
                      <a16:creationId xmlns:a16="http://schemas.microsoft.com/office/drawing/2014/main" id="{FA0A65B9-A6AA-4595-B289-A718AEEE0F6E}"/>
                    </a:ext>
                  </a:extLst>
                </p14:cNvPr>
                <p14:cNvContentPartPr/>
                <p14:nvPr/>
              </p14:nvContentPartPr>
              <p14:xfrm>
                <a:off x="7000408" y="2516878"/>
                <a:ext cx="129240" cy="96840"/>
              </p14:xfrm>
            </p:contentPart>
          </mc:Choice>
          <mc:Fallback>
            <p:pic>
              <p:nvPicPr>
                <p:cNvPr id="131" name="Ink 130">
                  <a:extLst>
                    <a:ext uri="{FF2B5EF4-FFF2-40B4-BE49-F238E27FC236}">
                      <a16:creationId xmlns:a16="http://schemas.microsoft.com/office/drawing/2014/main" id="{FA0A65B9-A6AA-4595-B289-A718AEEE0F6E}"/>
                    </a:ext>
                  </a:extLst>
                </p:cNvPr>
                <p:cNvPicPr/>
                <p:nvPr/>
              </p:nvPicPr>
              <p:blipFill>
                <a:blip r:embed="rId232"/>
                <a:stretch>
                  <a:fillRect/>
                </a:stretch>
              </p:blipFill>
              <p:spPr>
                <a:xfrm>
                  <a:off x="6996088" y="2512558"/>
                  <a:ext cx="13788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32" name="Ink 131">
                  <a:extLst>
                    <a:ext uri="{FF2B5EF4-FFF2-40B4-BE49-F238E27FC236}">
                      <a16:creationId xmlns:a16="http://schemas.microsoft.com/office/drawing/2014/main" id="{7206986B-43DF-46B9-8A4F-DA46D861768E}"/>
                    </a:ext>
                  </a:extLst>
                </p14:cNvPr>
                <p14:cNvContentPartPr/>
                <p14:nvPr/>
              </p14:nvContentPartPr>
              <p14:xfrm>
                <a:off x="7097608" y="2345878"/>
                <a:ext cx="61560" cy="12960"/>
              </p14:xfrm>
            </p:contentPart>
          </mc:Choice>
          <mc:Fallback>
            <p:pic>
              <p:nvPicPr>
                <p:cNvPr id="132" name="Ink 131">
                  <a:extLst>
                    <a:ext uri="{FF2B5EF4-FFF2-40B4-BE49-F238E27FC236}">
                      <a16:creationId xmlns:a16="http://schemas.microsoft.com/office/drawing/2014/main" id="{7206986B-43DF-46B9-8A4F-DA46D861768E}"/>
                    </a:ext>
                  </a:extLst>
                </p:cNvPr>
                <p:cNvPicPr/>
                <p:nvPr/>
              </p:nvPicPr>
              <p:blipFill>
                <a:blip r:embed="rId234"/>
                <a:stretch>
                  <a:fillRect/>
                </a:stretch>
              </p:blipFill>
              <p:spPr>
                <a:xfrm>
                  <a:off x="7093288" y="2341558"/>
                  <a:ext cx="702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33" name="Ink 132">
                  <a:extLst>
                    <a:ext uri="{FF2B5EF4-FFF2-40B4-BE49-F238E27FC236}">
                      <a16:creationId xmlns:a16="http://schemas.microsoft.com/office/drawing/2014/main" id="{691AE533-A455-4408-BEBF-262101614D2E}"/>
                    </a:ext>
                  </a:extLst>
                </p14:cNvPr>
                <p14:cNvContentPartPr/>
                <p14:nvPr/>
              </p14:nvContentPartPr>
              <p14:xfrm>
                <a:off x="7146928" y="2340838"/>
                <a:ext cx="185040" cy="272880"/>
              </p14:xfrm>
            </p:contentPart>
          </mc:Choice>
          <mc:Fallback>
            <p:pic>
              <p:nvPicPr>
                <p:cNvPr id="133" name="Ink 132">
                  <a:extLst>
                    <a:ext uri="{FF2B5EF4-FFF2-40B4-BE49-F238E27FC236}">
                      <a16:creationId xmlns:a16="http://schemas.microsoft.com/office/drawing/2014/main" id="{691AE533-A455-4408-BEBF-262101614D2E}"/>
                    </a:ext>
                  </a:extLst>
                </p:cNvPr>
                <p:cNvPicPr/>
                <p:nvPr/>
              </p:nvPicPr>
              <p:blipFill>
                <a:blip r:embed="rId236"/>
                <a:stretch>
                  <a:fillRect/>
                </a:stretch>
              </p:blipFill>
              <p:spPr>
                <a:xfrm>
                  <a:off x="7142608" y="2336518"/>
                  <a:ext cx="19368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34" name="Ink 133">
                  <a:extLst>
                    <a:ext uri="{FF2B5EF4-FFF2-40B4-BE49-F238E27FC236}">
                      <a16:creationId xmlns:a16="http://schemas.microsoft.com/office/drawing/2014/main" id="{4B0C12E6-E2F2-4B52-97AC-29DF3ABA1ECA}"/>
                    </a:ext>
                  </a:extLst>
                </p14:cNvPr>
                <p14:cNvContentPartPr/>
                <p14:nvPr/>
              </p14:nvContentPartPr>
              <p14:xfrm>
                <a:off x="7252048" y="2512918"/>
                <a:ext cx="74520" cy="55080"/>
              </p14:xfrm>
            </p:contentPart>
          </mc:Choice>
          <mc:Fallback>
            <p:pic>
              <p:nvPicPr>
                <p:cNvPr id="134" name="Ink 133">
                  <a:extLst>
                    <a:ext uri="{FF2B5EF4-FFF2-40B4-BE49-F238E27FC236}">
                      <a16:creationId xmlns:a16="http://schemas.microsoft.com/office/drawing/2014/main" id="{4B0C12E6-E2F2-4B52-97AC-29DF3ABA1ECA}"/>
                    </a:ext>
                  </a:extLst>
                </p:cNvPr>
                <p:cNvPicPr/>
                <p:nvPr/>
              </p:nvPicPr>
              <p:blipFill>
                <a:blip r:embed="rId238"/>
                <a:stretch>
                  <a:fillRect/>
                </a:stretch>
              </p:blipFill>
              <p:spPr>
                <a:xfrm>
                  <a:off x="7247728" y="2508598"/>
                  <a:ext cx="8316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35" name="Ink 134">
                  <a:extLst>
                    <a:ext uri="{FF2B5EF4-FFF2-40B4-BE49-F238E27FC236}">
                      <a16:creationId xmlns:a16="http://schemas.microsoft.com/office/drawing/2014/main" id="{BF6F6E79-C816-479D-92BE-9A4E3AE0F887}"/>
                    </a:ext>
                  </a:extLst>
                </p14:cNvPr>
                <p14:cNvContentPartPr/>
                <p14:nvPr/>
              </p14:nvContentPartPr>
              <p14:xfrm>
                <a:off x="7374088" y="2366038"/>
                <a:ext cx="234360" cy="167760"/>
              </p14:xfrm>
            </p:contentPart>
          </mc:Choice>
          <mc:Fallback>
            <p:pic>
              <p:nvPicPr>
                <p:cNvPr id="135" name="Ink 134">
                  <a:extLst>
                    <a:ext uri="{FF2B5EF4-FFF2-40B4-BE49-F238E27FC236}">
                      <a16:creationId xmlns:a16="http://schemas.microsoft.com/office/drawing/2014/main" id="{BF6F6E79-C816-479D-92BE-9A4E3AE0F887}"/>
                    </a:ext>
                  </a:extLst>
                </p:cNvPr>
                <p:cNvPicPr/>
                <p:nvPr/>
              </p:nvPicPr>
              <p:blipFill>
                <a:blip r:embed="rId240"/>
                <a:stretch>
                  <a:fillRect/>
                </a:stretch>
              </p:blipFill>
              <p:spPr>
                <a:xfrm>
                  <a:off x="7369768" y="2361718"/>
                  <a:ext cx="24300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36" name="Ink 135">
                  <a:extLst>
                    <a:ext uri="{FF2B5EF4-FFF2-40B4-BE49-F238E27FC236}">
                      <a16:creationId xmlns:a16="http://schemas.microsoft.com/office/drawing/2014/main" id="{7D439E3A-6764-4CC4-8C8E-2FA4D88A2BAA}"/>
                    </a:ext>
                  </a:extLst>
                </p14:cNvPr>
                <p14:cNvContentPartPr/>
                <p14:nvPr/>
              </p14:nvContentPartPr>
              <p14:xfrm>
                <a:off x="7651648" y="2194318"/>
                <a:ext cx="7200" cy="16920"/>
              </p14:xfrm>
            </p:contentPart>
          </mc:Choice>
          <mc:Fallback>
            <p:pic>
              <p:nvPicPr>
                <p:cNvPr id="136" name="Ink 135">
                  <a:extLst>
                    <a:ext uri="{FF2B5EF4-FFF2-40B4-BE49-F238E27FC236}">
                      <a16:creationId xmlns:a16="http://schemas.microsoft.com/office/drawing/2014/main" id="{7D439E3A-6764-4CC4-8C8E-2FA4D88A2BAA}"/>
                    </a:ext>
                  </a:extLst>
                </p:cNvPr>
                <p:cNvPicPr/>
                <p:nvPr/>
              </p:nvPicPr>
              <p:blipFill>
                <a:blip r:embed="rId242"/>
                <a:stretch>
                  <a:fillRect/>
                </a:stretch>
              </p:blipFill>
              <p:spPr>
                <a:xfrm>
                  <a:off x="7647328" y="2189998"/>
                  <a:ext cx="1584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37" name="Ink 136">
                  <a:extLst>
                    <a:ext uri="{FF2B5EF4-FFF2-40B4-BE49-F238E27FC236}">
                      <a16:creationId xmlns:a16="http://schemas.microsoft.com/office/drawing/2014/main" id="{04F1D783-DF8E-47AF-80EA-F0457427237C}"/>
                    </a:ext>
                  </a:extLst>
                </p14:cNvPr>
                <p14:cNvContentPartPr/>
                <p14:nvPr/>
              </p14:nvContentPartPr>
              <p14:xfrm>
                <a:off x="7663528" y="2186038"/>
                <a:ext cx="154080" cy="223200"/>
              </p14:xfrm>
            </p:contentPart>
          </mc:Choice>
          <mc:Fallback>
            <p:pic>
              <p:nvPicPr>
                <p:cNvPr id="137" name="Ink 136">
                  <a:extLst>
                    <a:ext uri="{FF2B5EF4-FFF2-40B4-BE49-F238E27FC236}">
                      <a16:creationId xmlns:a16="http://schemas.microsoft.com/office/drawing/2014/main" id="{04F1D783-DF8E-47AF-80EA-F0457427237C}"/>
                    </a:ext>
                  </a:extLst>
                </p:cNvPr>
                <p:cNvPicPr/>
                <p:nvPr/>
              </p:nvPicPr>
              <p:blipFill>
                <a:blip r:embed="rId244"/>
                <a:stretch>
                  <a:fillRect/>
                </a:stretch>
              </p:blipFill>
              <p:spPr>
                <a:xfrm>
                  <a:off x="7659208" y="2181718"/>
                  <a:ext cx="1627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38" name="Ink 137">
                  <a:extLst>
                    <a:ext uri="{FF2B5EF4-FFF2-40B4-BE49-F238E27FC236}">
                      <a16:creationId xmlns:a16="http://schemas.microsoft.com/office/drawing/2014/main" id="{3031BDAE-2ED9-4D2F-BFAD-7F4D177318BF}"/>
                    </a:ext>
                  </a:extLst>
                </p14:cNvPr>
                <p14:cNvContentPartPr/>
                <p14:nvPr/>
              </p14:nvContentPartPr>
              <p14:xfrm>
                <a:off x="7880608" y="2215918"/>
                <a:ext cx="83520" cy="168480"/>
              </p14:xfrm>
            </p:contentPart>
          </mc:Choice>
          <mc:Fallback>
            <p:pic>
              <p:nvPicPr>
                <p:cNvPr id="138" name="Ink 137">
                  <a:extLst>
                    <a:ext uri="{FF2B5EF4-FFF2-40B4-BE49-F238E27FC236}">
                      <a16:creationId xmlns:a16="http://schemas.microsoft.com/office/drawing/2014/main" id="{3031BDAE-2ED9-4D2F-BFAD-7F4D177318BF}"/>
                    </a:ext>
                  </a:extLst>
                </p:cNvPr>
                <p:cNvPicPr/>
                <p:nvPr/>
              </p:nvPicPr>
              <p:blipFill>
                <a:blip r:embed="rId246"/>
                <a:stretch>
                  <a:fillRect/>
                </a:stretch>
              </p:blipFill>
              <p:spPr>
                <a:xfrm>
                  <a:off x="7876288" y="2211598"/>
                  <a:ext cx="9216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39" name="Ink 138">
                  <a:extLst>
                    <a:ext uri="{FF2B5EF4-FFF2-40B4-BE49-F238E27FC236}">
                      <a16:creationId xmlns:a16="http://schemas.microsoft.com/office/drawing/2014/main" id="{2BC11CC5-D780-4637-9FB1-1D4683282DE2}"/>
                    </a:ext>
                  </a:extLst>
                </p14:cNvPr>
                <p14:cNvContentPartPr/>
                <p14:nvPr/>
              </p14:nvContentPartPr>
              <p14:xfrm>
                <a:off x="7847128" y="2187478"/>
                <a:ext cx="91080" cy="160920"/>
              </p14:xfrm>
            </p:contentPart>
          </mc:Choice>
          <mc:Fallback>
            <p:pic>
              <p:nvPicPr>
                <p:cNvPr id="139" name="Ink 138">
                  <a:extLst>
                    <a:ext uri="{FF2B5EF4-FFF2-40B4-BE49-F238E27FC236}">
                      <a16:creationId xmlns:a16="http://schemas.microsoft.com/office/drawing/2014/main" id="{2BC11CC5-D780-4637-9FB1-1D4683282DE2}"/>
                    </a:ext>
                  </a:extLst>
                </p:cNvPr>
                <p:cNvPicPr/>
                <p:nvPr/>
              </p:nvPicPr>
              <p:blipFill>
                <a:blip r:embed="rId248"/>
                <a:stretch>
                  <a:fillRect/>
                </a:stretch>
              </p:blipFill>
              <p:spPr>
                <a:xfrm>
                  <a:off x="7842808" y="2183158"/>
                  <a:ext cx="9972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40" name="Ink 139">
                  <a:extLst>
                    <a:ext uri="{FF2B5EF4-FFF2-40B4-BE49-F238E27FC236}">
                      <a16:creationId xmlns:a16="http://schemas.microsoft.com/office/drawing/2014/main" id="{468EC032-EE32-4B7A-B083-63CDBC68077B}"/>
                    </a:ext>
                  </a:extLst>
                </p14:cNvPr>
                <p14:cNvContentPartPr/>
                <p14:nvPr/>
              </p14:nvContentPartPr>
              <p14:xfrm>
                <a:off x="8035048" y="2143198"/>
                <a:ext cx="179280" cy="622440"/>
              </p14:xfrm>
            </p:contentPart>
          </mc:Choice>
          <mc:Fallback>
            <p:pic>
              <p:nvPicPr>
                <p:cNvPr id="140" name="Ink 139">
                  <a:extLst>
                    <a:ext uri="{FF2B5EF4-FFF2-40B4-BE49-F238E27FC236}">
                      <a16:creationId xmlns:a16="http://schemas.microsoft.com/office/drawing/2014/main" id="{468EC032-EE32-4B7A-B083-63CDBC68077B}"/>
                    </a:ext>
                  </a:extLst>
                </p:cNvPr>
                <p:cNvPicPr/>
                <p:nvPr/>
              </p:nvPicPr>
              <p:blipFill>
                <a:blip r:embed="rId250"/>
                <a:stretch>
                  <a:fillRect/>
                </a:stretch>
              </p:blipFill>
              <p:spPr>
                <a:xfrm>
                  <a:off x="8030728" y="2138878"/>
                  <a:ext cx="187920" cy="63108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41" name="Ink 140">
                  <a:extLst>
                    <a:ext uri="{FF2B5EF4-FFF2-40B4-BE49-F238E27FC236}">
                      <a16:creationId xmlns:a16="http://schemas.microsoft.com/office/drawing/2014/main" id="{99271038-C2C3-4CBF-842B-5076D7AB6FBE}"/>
                    </a:ext>
                  </a:extLst>
                </p14:cNvPr>
                <p14:cNvContentPartPr/>
                <p14:nvPr/>
              </p14:nvContentPartPr>
              <p14:xfrm>
                <a:off x="8193088" y="2168398"/>
                <a:ext cx="129240" cy="160560"/>
              </p14:xfrm>
            </p:contentPart>
          </mc:Choice>
          <mc:Fallback>
            <p:pic>
              <p:nvPicPr>
                <p:cNvPr id="141" name="Ink 140">
                  <a:extLst>
                    <a:ext uri="{FF2B5EF4-FFF2-40B4-BE49-F238E27FC236}">
                      <a16:creationId xmlns:a16="http://schemas.microsoft.com/office/drawing/2014/main" id="{99271038-C2C3-4CBF-842B-5076D7AB6FBE}"/>
                    </a:ext>
                  </a:extLst>
                </p:cNvPr>
                <p:cNvPicPr/>
                <p:nvPr/>
              </p:nvPicPr>
              <p:blipFill>
                <a:blip r:embed="rId252"/>
                <a:stretch>
                  <a:fillRect/>
                </a:stretch>
              </p:blipFill>
              <p:spPr>
                <a:xfrm>
                  <a:off x="8188768" y="2164078"/>
                  <a:ext cx="13788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42" name="Ink 141">
                  <a:extLst>
                    <a:ext uri="{FF2B5EF4-FFF2-40B4-BE49-F238E27FC236}">
                      <a16:creationId xmlns:a16="http://schemas.microsoft.com/office/drawing/2014/main" id="{CE74F05A-B404-407F-A633-F5341CE68A70}"/>
                    </a:ext>
                  </a:extLst>
                </p14:cNvPr>
                <p14:cNvContentPartPr/>
                <p14:nvPr/>
              </p14:nvContentPartPr>
              <p14:xfrm>
                <a:off x="8341408" y="2073718"/>
                <a:ext cx="106920" cy="83520"/>
              </p14:xfrm>
            </p:contentPart>
          </mc:Choice>
          <mc:Fallback>
            <p:pic>
              <p:nvPicPr>
                <p:cNvPr id="142" name="Ink 141">
                  <a:extLst>
                    <a:ext uri="{FF2B5EF4-FFF2-40B4-BE49-F238E27FC236}">
                      <a16:creationId xmlns:a16="http://schemas.microsoft.com/office/drawing/2014/main" id="{CE74F05A-B404-407F-A633-F5341CE68A70}"/>
                    </a:ext>
                  </a:extLst>
                </p:cNvPr>
                <p:cNvPicPr/>
                <p:nvPr/>
              </p:nvPicPr>
              <p:blipFill>
                <a:blip r:embed="rId254"/>
                <a:stretch>
                  <a:fillRect/>
                </a:stretch>
              </p:blipFill>
              <p:spPr>
                <a:xfrm>
                  <a:off x="8337088" y="2069398"/>
                  <a:ext cx="11556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43" name="Ink 142">
                  <a:extLst>
                    <a:ext uri="{FF2B5EF4-FFF2-40B4-BE49-F238E27FC236}">
                      <a16:creationId xmlns:a16="http://schemas.microsoft.com/office/drawing/2014/main" id="{CD5EDFCD-35B6-42A5-9E7F-AFD9B37E4A3A}"/>
                    </a:ext>
                  </a:extLst>
                </p14:cNvPr>
                <p14:cNvContentPartPr/>
                <p14:nvPr/>
              </p14:nvContentPartPr>
              <p14:xfrm>
                <a:off x="8393968" y="2044198"/>
                <a:ext cx="220680" cy="257040"/>
              </p14:xfrm>
            </p:contentPart>
          </mc:Choice>
          <mc:Fallback>
            <p:pic>
              <p:nvPicPr>
                <p:cNvPr id="143" name="Ink 142">
                  <a:extLst>
                    <a:ext uri="{FF2B5EF4-FFF2-40B4-BE49-F238E27FC236}">
                      <a16:creationId xmlns:a16="http://schemas.microsoft.com/office/drawing/2014/main" id="{CD5EDFCD-35B6-42A5-9E7F-AFD9B37E4A3A}"/>
                    </a:ext>
                  </a:extLst>
                </p:cNvPr>
                <p:cNvPicPr/>
                <p:nvPr/>
              </p:nvPicPr>
              <p:blipFill>
                <a:blip r:embed="rId256"/>
                <a:stretch>
                  <a:fillRect/>
                </a:stretch>
              </p:blipFill>
              <p:spPr>
                <a:xfrm>
                  <a:off x="8389648" y="2039878"/>
                  <a:ext cx="229320" cy="265680"/>
                </a:xfrm>
                <a:prstGeom prst="rect">
                  <a:avLst/>
                </a:prstGeom>
              </p:spPr>
            </p:pic>
          </mc:Fallback>
        </mc:AlternateContent>
      </p:grpSp>
    </p:spTree>
    <p:extLst>
      <p:ext uri="{BB962C8B-B14F-4D97-AF65-F5344CB8AC3E}">
        <p14:creationId xmlns:p14="http://schemas.microsoft.com/office/powerpoint/2010/main" val="43437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25560F-0506-4A25-86AB-D78563A8DB78}"/>
              </a:ext>
            </a:extLst>
          </p:cNvPr>
          <p:cNvSpPr>
            <a:spLocks noGrp="1"/>
          </p:cNvSpPr>
          <p:nvPr>
            <p:ph type="body" idx="1"/>
          </p:nvPr>
        </p:nvSpPr>
        <p:spPr>
          <a:xfrm>
            <a:off x="501792" y="956930"/>
            <a:ext cx="8315553" cy="3757945"/>
          </a:xfrm>
        </p:spPr>
        <p:txBody>
          <a:bodyPr/>
          <a:lstStyle/>
          <a:p>
            <a:pPr marL="139700" indent="0">
              <a:buNone/>
            </a:pPr>
            <a:r>
              <a:rPr lang="en-US" b="1" u="sng" dirty="0"/>
              <a:t>Independent Variables:</a:t>
            </a:r>
          </a:p>
          <a:p>
            <a:pPr marL="139700" indent="0">
              <a:buNone/>
            </a:pPr>
            <a:endParaRPr lang="en-US" b="1" u="sng" dirty="0"/>
          </a:p>
          <a:p>
            <a:pPr marL="139700" indent="0">
              <a:buNone/>
            </a:pPr>
            <a:endParaRPr lang="en-US" dirty="0"/>
          </a:p>
          <a:p>
            <a:pPr marL="139700" indent="0">
              <a:buNone/>
            </a:pPr>
            <a:r>
              <a:rPr lang="en-US" b="1" dirty="0" err="1"/>
              <a:t>Lnpopulation</a:t>
            </a:r>
            <a:r>
              <a:rPr lang="en-US" b="1" dirty="0"/>
              <a:t>:</a:t>
            </a:r>
            <a:r>
              <a:rPr lang="en-US" dirty="0"/>
              <a:t> the log form of sample size for each metropolitan area</a:t>
            </a:r>
          </a:p>
          <a:p>
            <a:pPr marL="139700" indent="0">
              <a:buNone/>
            </a:pPr>
            <a:endParaRPr lang="en-US" dirty="0"/>
          </a:p>
          <a:p>
            <a:pPr marL="139700" indent="0">
              <a:buNone/>
            </a:pPr>
            <a:r>
              <a:rPr lang="en-US" b="1" dirty="0"/>
              <a:t>Immigration:</a:t>
            </a:r>
            <a:r>
              <a:rPr lang="en-US" dirty="0"/>
              <a:t> the percentage of people between 25-29 who were born in foreign country</a:t>
            </a:r>
          </a:p>
          <a:p>
            <a:pPr marL="139700" indent="0">
              <a:buNone/>
            </a:pPr>
            <a:r>
              <a:rPr lang="en-US" dirty="0"/>
              <a:t>Birth place </a:t>
            </a:r>
          </a:p>
          <a:p>
            <a:pPr marL="139700" indent="0">
              <a:buNone/>
            </a:pPr>
            <a:r>
              <a:rPr lang="en-US" b="1" dirty="0"/>
              <a:t>Children:</a:t>
            </a:r>
            <a:r>
              <a:rPr lang="en-US" dirty="0"/>
              <a:t> the percentage of people under 12 in this MSA</a:t>
            </a:r>
          </a:p>
          <a:p>
            <a:pPr marL="139700" indent="0">
              <a:buNone/>
            </a:pPr>
            <a:endParaRPr lang="en-US" dirty="0"/>
          </a:p>
          <a:p>
            <a:pPr marL="139700" indent="0">
              <a:buNone/>
            </a:pPr>
            <a:r>
              <a:rPr lang="en-US" b="1" dirty="0"/>
              <a:t>College:</a:t>
            </a:r>
            <a:r>
              <a:rPr lang="en-US" dirty="0"/>
              <a:t> the percentage of people between 18-22 who is in college</a:t>
            </a:r>
          </a:p>
          <a:p>
            <a:pPr marL="139700" indent="0">
              <a:buNone/>
            </a:pPr>
            <a:r>
              <a:rPr lang="en-US" dirty="0">
                <a:hlinkClick r:id="rId2"/>
              </a:rPr>
              <a:t>https://usa.ipums.org/usa-action/variables/BPL#codes_section</a:t>
            </a:r>
            <a:endParaRPr lang="en-US" dirty="0"/>
          </a:p>
          <a:p>
            <a:pPr marL="139700" indent="0">
              <a:buNone/>
            </a:pPr>
            <a:r>
              <a:rPr lang="en-US" dirty="0"/>
              <a:t>&lt;100</a:t>
            </a:r>
          </a:p>
          <a:p>
            <a:pPr marL="139700" indent="0">
              <a:buNone/>
            </a:pPr>
            <a:endParaRPr lang="en-US" dirty="0"/>
          </a:p>
          <a:p>
            <a:pPr marL="139700" indent="0">
              <a:buNone/>
            </a:pPr>
            <a:r>
              <a:rPr lang="en-US" b="1" dirty="0"/>
              <a:t>Transportation:</a:t>
            </a:r>
            <a:r>
              <a:rPr lang="en-US" dirty="0"/>
              <a:t> the average travel time to work for people between 25-29</a:t>
            </a:r>
          </a:p>
          <a:p>
            <a:pPr marL="139700" indent="0">
              <a:buNone/>
            </a:pPr>
            <a:endParaRPr lang="en-US" dirty="0"/>
          </a:p>
          <a:p>
            <a:pPr marL="139700" indent="0">
              <a:buNone/>
            </a:pPr>
            <a:r>
              <a:rPr lang="en-US" dirty="0"/>
              <a:t>Travel time</a:t>
            </a:r>
          </a:p>
          <a:p>
            <a:pPr marL="139700" indent="0">
              <a:buNone/>
            </a:pPr>
            <a:r>
              <a:rPr lang="en-US" b="1" dirty="0" err="1"/>
              <a:t>Hourswork</a:t>
            </a:r>
            <a:r>
              <a:rPr lang="en-US" b="1" dirty="0"/>
              <a:t>:</a:t>
            </a:r>
            <a:r>
              <a:rPr lang="en-US" dirty="0"/>
              <a:t> the average hours of work per week for people between 25-29</a:t>
            </a:r>
          </a:p>
          <a:p>
            <a:pPr marL="139700" indent="0">
              <a:buNone/>
            </a:pPr>
            <a:endParaRPr lang="en-US" dirty="0"/>
          </a:p>
          <a:p>
            <a:pPr marL="139700" indent="0">
              <a:buNone/>
            </a:pPr>
            <a:r>
              <a:rPr lang="en-US" b="1" dirty="0"/>
              <a:t>Nightlife:</a:t>
            </a:r>
            <a:r>
              <a:rPr lang="en-US" dirty="0"/>
              <a:t> the percentage of people worked as bartender in this MSA. </a:t>
            </a:r>
          </a:p>
          <a:p>
            <a:pPr marL="139700" indent="0">
              <a:buNone/>
            </a:pPr>
            <a:r>
              <a:rPr lang="en-US" u="sng" dirty="0">
                <a:hlinkClick r:id="rId3"/>
              </a:rPr>
              <a:t>ACS/PRCS Occupation Codes</a:t>
            </a:r>
            <a:r>
              <a:rPr lang="en-US" u="sng" dirty="0"/>
              <a:t>  4040</a:t>
            </a:r>
            <a:endParaRPr lang="en-US" dirty="0"/>
          </a:p>
          <a:p>
            <a:pPr marL="139700" indent="0">
              <a:buNone/>
            </a:pPr>
            <a:r>
              <a:rPr lang="en-US" dirty="0"/>
              <a:t>https://usa.ipums.org/usa/volii/occ_acs.shtml</a:t>
            </a:r>
          </a:p>
        </p:txBody>
      </p:sp>
      <p:sp>
        <p:nvSpPr>
          <p:cNvPr id="4" name="Slide Number Placeholder 3">
            <a:extLst>
              <a:ext uri="{FF2B5EF4-FFF2-40B4-BE49-F238E27FC236}">
                <a16:creationId xmlns:a16="http://schemas.microsoft.com/office/drawing/2014/main" id="{EB13DB24-750F-4092-A80D-ABC5E60DA4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130;p17">
            <a:extLst>
              <a:ext uri="{FF2B5EF4-FFF2-40B4-BE49-F238E27FC236}">
                <a16:creationId xmlns:a16="http://schemas.microsoft.com/office/drawing/2014/main" id="{554BDFAA-4288-40DB-A16F-6A21EED44E1E}"/>
              </a:ext>
            </a:extLst>
          </p:cNvPr>
          <p:cNvSpPr txBox="1">
            <a:spLocks noGrp="1"/>
          </p:cNvSpPr>
          <p:nvPr>
            <p:ph type="body" idx="2"/>
          </p:nvPr>
        </p:nvSpPr>
        <p:spPr>
          <a:xfrm>
            <a:off x="5364948" y="79699"/>
            <a:ext cx="2740800"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altLang="zh-CN" sz="2400" dirty="0">
                <a:solidFill>
                  <a:schemeClr val="lt1"/>
                </a:solidFill>
              </a:rPr>
              <a:t>Data</a:t>
            </a:r>
            <a:endParaRPr sz="2400" dirty="0">
              <a:solidFill>
                <a:schemeClr val="lt1"/>
              </a:solidFill>
            </a:endParaRPr>
          </a:p>
          <a:p>
            <a:pPr marL="0" lvl="0" indent="0" algn="r" rtl="0">
              <a:spcBef>
                <a:spcPts val="0"/>
              </a:spcBef>
              <a:spcAft>
                <a:spcPts val="0"/>
              </a:spcAft>
              <a:buNone/>
            </a:pPr>
            <a:endParaRPr dirty="0"/>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F499E9F1-680C-44D1-B0F9-D4999C3B90ED}"/>
                  </a:ext>
                </a:extLst>
              </p14:cNvPr>
              <p14:cNvContentPartPr/>
              <p14:nvPr/>
            </p14:nvContentPartPr>
            <p14:xfrm>
              <a:off x="4449808" y="2033038"/>
              <a:ext cx="664200" cy="389160"/>
            </p14:xfrm>
          </p:contentPart>
        </mc:Choice>
        <mc:Fallback>
          <p:pic>
            <p:nvPicPr>
              <p:cNvPr id="3" name="Ink 2">
                <a:extLst>
                  <a:ext uri="{FF2B5EF4-FFF2-40B4-BE49-F238E27FC236}">
                    <a16:creationId xmlns:a16="http://schemas.microsoft.com/office/drawing/2014/main" id="{F499E9F1-680C-44D1-B0F9-D4999C3B90ED}"/>
                  </a:ext>
                </a:extLst>
              </p:cNvPr>
              <p:cNvPicPr/>
              <p:nvPr/>
            </p:nvPicPr>
            <p:blipFill>
              <a:blip r:embed="rId5"/>
              <a:stretch>
                <a:fillRect/>
              </a:stretch>
            </p:blipFill>
            <p:spPr>
              <a:xfrm>
                <a:off x="4445488" y="2028718"/>
                <a:ext cx="67284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C0F58AEC-C0F8-40A0-BAE5-8A922D441E93}"/>
                  </a:ext>
                </a:extLst>
              </p14:cNvPr>
              <p14:cNvContentPartPr/>
              <p14:nvPr/>
            </p14:nvContentPartPr>
            <p14:xfrm>
              <a:off x="4156768" y="2834038"/>
              <a:ext cx="646920" cy="407520"/>
            </p14:xfrm>
          </p:contentPart>
        </mc:Choice>
        <mc:Fallback>
          <p:pic>
            <p:nvPicPr>
              <p:cNvPr id="6" name="Ink 5">
                <a:extLst>
                  <a:ext uri="{FF2B5EF4-FFF2-40B4-BE49-F238E27FC236}">
                    <a16:creationId xmlns:a16="http://schemas.microsoft.com/office/drawing/2014/main" id="{C0F58AEC-C0F8-40A0-BAE5-8A922D441E93}"/>
                  </a:ext>
                </a:extLst>
              </p:cNvPr>
              <p:cNvPicPr/>
              <p:nvPr/>
            </p:nvPicPr>
            <p:blipFill>
              <a:blip r:embed="rId7"/>
              <a:stretch>
                <a:fillRect/>
              </a:stretch>
            </p:blipFill>
            <p:spPr>
              <a:xfrm>
                <a:off x="4152448" y="2829718"/>
                <a:ext cx="65556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FA8A3511-5A8A-478E-807B-D4986F2879E6}"/>
                  </a:ext>
                </a:extLst>
              </p14:cNvPr>
              <p14:cNvContentPartPr/>
              <p14:nvPr/>
            </p14:nvContentPartPr>
            <p14:xfrm>
              <a:off x="6012568" y="3753118"/>
              <a:ext cx="669600" cy="337320"/>
            </p14:xfrm>
          </p:contentPart>
        </mc:Choice>
        <mc:Fallback>
          <p:pic>
            <p:nvPicPr>
              <p:cNvPr id="7" name="Ink 6">
                <a:extLst>
                  <a:ext uri="{FF2B5EF4-FFF2-40B4-BE49-F238E27FC236}">
                    <a16:creationId xmlns:a16="http://schemas.microsoft.com/office/drawing/2014/main" id="{FA8A3511-5A8A-478E-807B-D4986F2879E6}"/>
                  </a:ext>
                </a:extLst>
              </p:cNvPr>
              <p:cNvPicPr/>
              <p:nvPr/>
            </p:nvPicPr>
            <p:blipFill>
              <a:blip r:embed="rId9"/>
              <a:stretch>
                <a:fillRect/>
              </a:stretch>
            </p:blipFill>
            <p:spPr>
              <a:xfrm>
                <a:off x="6008248" y="3748798"/>
                <a:ext cx="67824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0F0A8F0D-29EA-4A0D-847F-4EF0DBAFFFFA}"/>
                  </a:ext>
                </a:extLst>
              </p14:cNvPr>
              <p14:cNvContentPartPr/>
              <p14:nvPr/>
            </p14:nvContentPartPr>
            <p14:xfrm>
              <a:off x="6060088" y="4319038"/>
              <a:ext cx="681840" cy="539640"/>
            </p14:xfrm>
          </p:contentPart>
        </mc:Choice>
        <mc:Fallback>
          <p:pic>
            <p:nvPicPr>
              <p:cNvPr id="8" name="Ink 7">
                <a:extLst>
                  <a:ext uri="{FF2B5EF4-FFF2-40B4-BE49-F238E27FC236}">
                    <a16:creationId xmlns:a16="http://schemas.microsoft.com/office/drawing/2014/main" id="{0F0A8F0D-29EA-4A0D-847F-4EF0DBAFFFFA}"/>
                  </a:ext>
                </a:extLst>
              </p:cNvPr>
              <p:cNvPicPr/>
              <p:nvPr/>
            </p:nvPicPr>
            <p:blipFill>
              <a:blip r:embed="rId11"/>
              <a:stretch>
                <a:fillRect/>
              </a:stretch>
            </p:blipFill>
            <p:spPr>
              <a:xfrm>
                <a:off x="6055768" y="4314718"/>
                <a:ext cx="690480" cy="548280"/>
              </a:xfrm>
              <a:prstGeom prst="rect">
                <a:avLst/>
              </a:prstGeom>
            </p:spPr>
          </p:pic>
        </mc:Fallback>
      </mc:AlternateContent>
      <p:grpSp>
        <p:nvGrpSpPr>
          <p:cNvPr id="19" name="Group 18">
            <a:extLst>
              <a:ext uri="{FF2B5EF4-FFF2-40B4-BE49-F238E27FC236}">
                <a16:creationId xmlns:a16="http://schemas.microsoft.com/office/drawing/2014/main" id="{4A06B6F0-0334-4A42-A097-696317A1B45A}"/>
              </a:ext>
            </a:extLst>
          </p:cNvPr>
          <p:cNvGrpSpPr/>
          <p:nvPr/>
        </p:nvGrpSpPr>
        <p:grpSpPr>
          <a:xfrm>
            <a:off x="812008" y="1370998"/>
            <a:ext cx="1331640" cy="617040"/>
            <a:chOff x="812008" y="1370998"/>
            <a:chExt cx="1331640" cy="617040"/>
          </a:xfrm>
        </p:grpSpPr>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3D0B66B9-99E5-425A-A3D4-75119374C821}"/>
                    </a:ext>
                  </a:extLst>
                </p14:cNvPr>
                <p14:cNvContentPartPr/>
                <p14:nvPr/>
              </p14:nvContentPartPr>
              <p14:xfrm>
                <a:off x="812008" y="1836478"/>
                <a:ext cx="1331640" cy="48240"/>
              </p14:xfrm>
            </p:contentPart>
          </mc:Choice>
          <mc:Fallback>
            <p:pic>
              <p:nvPicPr>
                <p:cNvPr id="9" name="Ink 8">
                  <a:extLst>
                    <a:ext uri="{FF2B5EF4-FFF2-40B4-BE49-F238E27FC236}">
                      <a16:creationId xmlns:a16="http://schemas.microsoft.com/office/drawing/2014/main" id="{3D0B66B9-99E5-425A-A3D4-75119374C821}"/>
                    </a:ext>
                  </a:extLst>
                </p:cNvPr>
                <p:cNvPicPr/>
                <p:nvPr/>
              </p:nvPicPr>
              <p:blipFill>
                <a:blip r:embed="rId13"/>
                <a:stretch>
                  <a:fillRect/>
                </a:stretch>
              </p:blipFill>
              <p:spPr>
                <a:xfrm>
                  <a:off x="807688" y="1832158"/>
                  <a:ext cx="134028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A8A863D5-53AF-459F-A151-BEEAA456631C}"/>
                    </a:ext>
                  </a:extLst>
                </p14:cNvPr>
                <p14:cNvContentPartPr/>
                <p14:nvPr/>
              </p14:nvContentPartPr>
              <p14:xfrm>
                <a:off x="1179928" y="1476838"/>
                <a:ext cx="931680" cy="511200"/>
              </p14:xfrm>
            </p:contentPart>
          </mc:Choice>
          <mc:Fallback>
            <p:pic>
              <p:nvPicPr>
                <p:cNvPr id="10" name="Ink 9">
                  <a:extLst>
                    <a:ext uri="{FF2B5EF4-FFF2-40B4-BE49-F238E27FC236}">
                      <a16:creationId xmlns:a16="http://schemas.microsoft.com/office/drawing/2014/main" id="{A8A863D5-53AF-459F-A151-BEEAA456631C}"/>
                    </a:ext>
                  </a:extLst>
                </p:cNvPr>
                <p:cNvPicPr/>
                <p:nvPr/>
              </p:nvPicPr>
              <p:blipFill>
                <a:blip r:embed="rId15"/>
                <a:stretch>
                  <a:fillRect/>
                </a:stretch>
              </p:blipFill>
              <p:spPr>
                <a:xfrm>
                  <a:off x="1175608" y="1472518"/>
                  <a:ext cx="940320" cy="519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2767AE09-6F2E-4230-8901-FD01781C5F7D}"/>
                    </a:ext>
                  </a:extLst>
                </p14:cNvPr>
                <p14:cNvContentPartPr/>
                <p14:nvPr/>
              </p14:nvContentPartPr>
              <p14:xfrm>
                <a:off x="951688" y="1370998"/>
                <a:ext cx="158040" cy="269640"/>
              </p14:xfrm>
            </p:contentPart>
          </mc:Choice>
          <mc:Fallback>
            <p:pic>
              <p:nvPicPr>
                <p:cNvPr id="12" name="Ink 11">
                  <a:extLst>
                    <a:ext uri="{FF2B5EF4-FFF2-40B4-BE49-F238E27FC236}">
                      <a16:creationId xmlns:a16="http://schemas.microsoft.com/office/drawing/2014/main" id="{2767AE09-6F2E-4230-8901-FD01781C5F7D}"/>
                    </a:ext>
                  </a:extLst>
                </p:cNvPr>
                <p:cNvPicPr/>
                <p:nvPr/>
              </p:nvPicPr>
              <p:blipFill>
                <a:blip r:embed="rId17"/>
                <a:stretch>
                  <a:fillRect/>
                </a:stretch>
              </p:blipFill>
              <p:spPr>
                <a:xfrm>
                  <a:off x="947368" y="1366678"/>
                  <a:ext cx="16668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26E30BAA-3B69-48F1-B13C-AED20C890AC0}"/>
                    </a:ext>
                  </a:extLst>
                </p14:cNvPr>
                <p14:cNvContentPartPr/>
                <p14:nvPr/>
              </p14:nvContentPartPr>
              <p14:xfrm>
                <a:off x="1145368" y="1438678"/>
                <a:ext cx="223200" cy="143280"/>
              </p14:xfrm>
            </p:contentPart>
          </mc:Choice>
          <mc:Fallback>
            <p:pic>
              <p:nvPicPr>
                <p:cNvPr id="13" name="Ink 12">
                  <a:extLst>
                    <a:ext uri="{FF2B5EF4-FFF2-40B4-BE49-F238E27FC236}">
                      <a16:creationId xmlns:a16="http://schemas.microsoft.com/office/drawing/2014/main" id="{26E30BAA-3B69-48F1-B13C-AED20C890AC0}"/>
                    </a:ext>
                  </a:extLst>
                </p:cNvPr>
                <p:cNvPicPr/>
                <p:nvPr/>
              </p:nvPicPr>
              <p:blipFill>
                <a:blip r:embed="rId19"/>
                <a:stretch>
                  <a:fillRect/>
                </a:stretch>
              </p:blipFill>
              <p:spPr>
                <a:xfrm>
                  <a:off x="1141048" y="1434358"/>
                  <a:ext cx="23184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D4E871AD-7DCC-4D83-BABC-2C9099E15268}"/>
                    </a:ext>
                  </a:extLst>
                </p14:cNvPr>
                <p14:cNvContentPartPr/>
                <p14:nvPr/>
              </p14:nvContentPartPr>
              <p14:xfrm>
                <a:off x="1389088" y="1429318"/>
                <a:ext cx="96120" cy="155880"/>
              </p14:xfrm>
            </p:contentPart>
          </mc:Choice>
          <mc:Fallback>
            <p:pic>
              <p:nvPicPr>
                <p:cNvPr id="14" name="Ink 13">
                  <a:extLst>
                    <a:ext uri="{FF2B5EF4-FFF2-40B4-BE49-F238E27FC236}">
                      <a16:creationId xmlns:a16="http://schemas.microsoft.com/office/drawing/2014/main" id="{D4E871AD-7DCC-4D83-BABC-2C9099E15268}"/>
                    </a:ext>
                  </a:extLst>
                </p:cNvPr>
                <p:cNvPicPr/>
                <p:nvPr/>
              </p:nvPicPr>
              <p:blipFill>
                <a:blip r:embed="rId21"/>
                <a:stretch>
                  <a:fillRect/>
                </a:stretch>
              </p:blipFill>
              <p:spPr>
                <a:xfrm>
                  <a:off x="1384768" y="1424998"/>
                  <a:ext cx="1047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13FF1810-8420-4C3F-AF0F-C16820ED3A43}"/>
                    </a:ext>
                  </a:extLst>
                </p14:cNvPr>
                <p14:cNvContentPartPr/>
                <p14:nvPr/>
              </p14:nvContentPartPr>
              <p14:xfrm>
                <a:off x="1488808" y="1422478"/>
                <a:ext cx="18360" cy="145080"/>
              </p14:xfrm>
            </p:contentPart>
          </mc:Choice>
          <mc:Fallback>
            <p:pic>
              <p:nvPicPr>
                <p:cNvPr id="15" name="Ink 14">
                  <a:extLst>
                    <a:ext uri="{FF2B5EF4-FFF2-40B4-BE49-F238E27FC236}">
                      <a16:creationId xmlns:a16="http://schemas.microsoft.com/office/drawing/2014/main" id="{13FF1810-8420-4C3F-AF0F-C16820ED3A43}"/>
                    </a:ext>
                  </a:extLst>
                </p:cNvPr>
                <p:cNvPicPr/>
                <p:nvPr/>
              </p:nvPicPr>
              <p:blipFill>
                <a:blip r:embed="rId23"/>
                <a:stretch>
                  <a:fillRect/>
                </a:stretch>
              </p:blipFill>
              <p:spPr>
                <a:xfrm>
                  <a:off x="1484488" y="1418158"/>
                  <a:ext cx="2700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7CECB61A-378C-4B3A-8FDA-CA4E8C46BC58}"/>
                    </a:ext>
                  </a:extLst>
                </p14:cNvPr>
                <p14:cNvContentPartPr/>
                <p14:nvPr/>
              </p14:nvContentPartPr>
              <p14:xfrm>
                <a:off x="1547128" y="1381798"/>
                <a:ext cx="153000" cy="135000"/>
              </p14:xfrm>
            </p:contentPart>
          </mc:Choice>
          <mc:Fallback>
            <p:pic>
              <p:nvPicPr>
                <p:cNvPr id="16" name="Ink 15">
                  <a:extLst>
                    <a:ext uri="{FF2B5EF4-FFF2-40B4-BE49-F238E27FC236}">
                      <a16:creationId xmlns:a16="http://schemas.microsoft.com/office/drawing/2014/main" id="{7CECB61A-378C-4B3A-8FDA-CA4E8C46BC58}"/>
                    </a:ext>
                  </a:extLst>
                </p:cNvPr>
                <p:cNvPicPr/>
                <p:nvPr/>
              </p:nvPicPr>
              <p:blipFill>
                <a:blip r:embed="rId25"/>
                <a:stretch>
                  <a:fillRect/>
                </a:stretch>
              </p:blipFill>
              <p:spPr>
                <a:xfrm>
                  <a:off x="1542808" y="1377478"/>
                  <a:ext cx="16164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0797C001-16E6-415C-BBE0-93A0BEC38963}"/>
                    </a:ext>
                  </a:extLst>
                </p14:cNvPr>
                <p14:cNvContentPartPr/>
                <p14:nvPr/>
              </p14:nvContentPartPr>
              <p14:xfrm>
                <a:off x="1692208" y="1378198"/>
                <a:ext cx="154080" cy="275760"/>
              </p14:xfrm>
            </p:contentPart>
          </mc:Choice>
          <mc:Fallback>
            <p:pic>
              <p:nvPicPr>
                <p:cNvPr id="17" name="Ink 16">
                  <a:extLst>
                    <a:ext uri="{FF2B5EF4-FFF2-40B4-BE49-F238E27FC236}">
                      <a16:creationId xmlns:a16="http://schemas.microsoft.com/office/drawing/2014/main" id="{0797C001-16E6-415C-BBE0-93A0BEC38963}"/>
                    </a:ext>
                  </a:extLst>
                </p:cNvPr>
                <p:cNvPicPr/>
                <p:nvPr/>
              </p:nvPicPr>
              <p:blipFill>
                <a:blip r:embed="rId27"/>
                <a:stretch>
                  <a:fillRect/>
                </a:stretch>
              </p:blipFill>
              <p:spPr>
                <a:xfrm>
                  <a:off x="1687888" y="1373878"/>
                  <a:ext cx="16272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4CCFD307-1120-4226-ADF2-0799C46665BA}"/>
                    </a:ext>
                  </a:extLst>
                </p14:cNvPr>
                <p14:cNvContentPartPr/>
                <p14:nvPr/>
              </p14:nvContentPartPr>
              <p14:xfrm>
                <a:off x="2008288" y="1390438"/>
                <a:ext cx="13680" cy="13680"/>
              </p14:xfrm>
            </p:contentPart>
          </mc:Choice>
          <mc:Fallback>
            <p:pic>
              <p:nvPicPr>
                <p:cNvPr id="18" name="Ink 17">
                  <a:extLst>
                    <a:ext uri="{FF2B5EF4-FFF2-40B4-BE49-F238E27FC236}">
                      <a16:creationId xmlns:a16="http://schemas.microsoft.com/office/drawing/2014/main" id="{4CCFD307-1120-4226-ADF2-0799C46665BA}"/>
                    </a:ext>
                  </a:extLst>
                </p:cNvPr>
                <p:cNvPicPr/>
                <p:nvPr/>
              </p:nvPicPr>
              <p:blipFill>
                <a:blip r:embed="rId29"/>
                <a:stretch>
                  <a:fillRect/>
                </a:stretch>
              </p:blipFill>
              <p:spPr>
                <a:xfrm>
                  <a:off x="2003968" y="1386118"/>
                  <a:ext cx="22320" cy="22320"/>
                </a:xfrm>
                <a:prstGeom prst="rect">
                  <a:avLst/>
                </a:prstGeom>
              </p:spPr>
            </p:pic>
          </mc:Fallback>
        </mc:AlternateContent>
      </p:grpSp>
      <p:grpSp>
        <p:nvGrpSpPr>
          <p:cNvPr id="26" name="Group 25">
            <a:extLst>
              <a:ext uri="{FF2B5EF4-FFF2-40B4-BE49-F238E27FC236}">
                <a16:creationId xmlns:a16="http://schemas.microsoft.com/office/drawing/2014/main" id="{5407AA21-1251-488C-BD93-41F87EA89110}"/>
              </a:ext>
            </a:extLst>
          </p:cNvPr>
          <p:cNvGrpSpPr/>
          <p:nvPr/>
        </p:nvGrpSpPr>
        <p:grpSpPr>
          <a:xfrm>
            <a:off x="2474848" y="1270558"/>
            <a:ext cx="966600" cy="612000"/>
            <a:chOff x="2474848" y="1270558"/>
            <a:chExt cx="966600" cy="612000"/>
          </a:xfrm>
        </p:grpSpPr>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A3925FC1-0737-4F6C-8F5B-AC00A37BC49D}"/>
                    </a:ext>
                  </a:extLst>
                </p14:cNvPr>
                <p14:cNvContentPartPr/>
                <p14:nvPr/>
              </p14:nvContentPartPr>
              <p14:xfrm>
                <a:off x="2514448" y="1373878"/>
                <a:ext cx="73800" cy="203040"/>
              </p14:xfrm>
            </p:contentPart>
          </mc:Choice>
          <mc:Fallback>
            <p:pic>
              <p:nvPicPr>
                <p:cNvPr id="20" name="Ink 19">
                  <a:extLst>
                    <a:ext uri="{FF2B5EF4-FFF2-40B4-BE49-F238E27FC236}">
                      <a16:creationId xmlns:a16="http://schemas.microsoft.com/office/drawing/2014/main" id="{A3925FC1-0737-4F6C-8F5B-AC00A37BC49D}"/>
                    </a:ext>
                  </a:extLst>
                </p:cNvPr>
                <p:cNvPicPr/>
                <p:nvPr/>
              </p:nvPicPr>
              <p:blipFill>
                <a:blip r:embed="rId31"/>
                <a:stretch>
                  <a:fillRect/>
                </a:stretch>
              </p:blipFill>
              <p:spPr>
                <a:xfrm>
                  <a:off x="2510128" y="1369558"/>
                  <a:ext cx="8244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A8750E6C-AFA1-4493-9EBC-708FF3D2B929}"/>
                    </a:ext>
                  </a:extLst>
                </p14:cNvPr>
                <p14:cNvContentPartPr/>
                <p14:nvPr/>
              </p14:nvContentPartPr>
              <p14:xfrm>
                <a:off x="2474848" y="1415998"/>
                <a:ext cx="127080" cy="73800"/>
              </p14:xfrm>
            </p:contentPart>
          </mc:Choice>
          <mc:Fallback>
            <p:pic>
              <p:nvPicPr>
                <p:cNvPr id="21" name="Ink 20">
                  <a:extLst>
                    <a:ext uri="{FF2B5EF4-FFF2-40B4-BE49-F238E27FC236}">
                      <a16:creationId xmlns:a16="http://schemas.microsoft.com/office/drawing/2014/main" id="{A8750E6C-AFA1-4493-9EBC-708FF3D2B929}"/>
                    </a:ext>
                  </a:extLst>
                </p:cNvPr>
                <p:cNvPicPr/>
                <p:nvPr/>
              </p:nvPicPr>
              <p:blipFill>
                <a:blip r:embed="rId33"/>
                <a:stretch>
                  <a:fillRect/>
                </a:stretch>
              </p:blipFill>
              <p:spPr>
                <a:xfrm>
                  <a:off x="2470528" y="1411678"/>
                  <a:ext cx="13572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2BDD35BA-06D4-416E-AC33-DED81BA27A35}"/>
                    </a:ext>
                  </a:extLst>
                </p14:cNvPr>
                <p14:cNvContentPartPr/>
                <p14:nvPr/>
              </p14:nvContentPartPr>
              <p14:xfrm>
                <a:off x="2734408" y="1331398"/>
                <a:ext cx="202680" cy="179640"/>
              </p14:xfrm>
            </p:contentPart>
          </mc:Choice>
          <mc:Fallback>
            <p:pic>
              <p:nvPicPr>
                <p:cNvPr id="22" name="Ink 21">
                  <a:extLst>
                    <a:ext uri="{FF2B5EF4-FFF2-40B4-BE49-F238E27FC236}">
                      <a16:creationId xmlns:a16="http://schemas.microsoft.com/office/drawing/2014/main" id="{2BDD35BA-06D4-416E-AC33-DED81BA27A35}"/>
                    </a:ext>
                  </a:extLst>
                </p:cNvPr>
                <p:cNvPicPr/>
                <p:nvPr/>
              </p:nvPicPr>
              <p:blipFill>
                <a:blip r:embed="rId35"/>
                <a:stretch>
                  <a:fillRect/>
                </a:stretch>
              </p:blipFill>
              <p:spPr>
                <a:xfrm>
                  <a:off x="2730088" y="1327078"/>
                  <a:ext cx="21132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C773BA5B-669C-44C8-A853-51A56F990498}"/>
                    </a:ext>
                  </a:extLst>
                </p14:cNvPr>
                <p14:cNvContentPartPr/>
                <p14:nvPr/>
              </p14:nvContentPartPr>
              <p14:xfrm>
                <a:off x="2846008" y="1375318"/>
                <a:ext cx="217800" cy="36720"/>
              </p14:xfrm>
            </p:contentPart>
          </mc:Choice>
          <mc:Fallback>
            <p:pic>
              <p:nvPicPr>
                <p:cNvPr id="23" name="Ink 22">
                  <a:extLst>
                    <a:ext uri="{FF2B5EF4-FFF2-40B4-BE49-F238E27FC236}">
                      <a16:creationId xmlns:a16="http://schemas.microsoft.com/office/drawing/2014/main" id="{C773BA5B-669C-44C8-A853-51A56F990498}"/>
                    </a:ext>
                  </a:extLst>
                </p:cNvPr>
                <p:cNvPicPr/>
                <p:nvPr/>
              </p:nvPicPr>
              <p:blipFill>
                <a:blip r:embed="rId37"/>
                <a:stretch>
                  <a:fillRect/>
                </a:stretch>
              </p:blipFill>
              <p:spPr>
                <a:xfrm>
                  <a:off x="2841688" y="1370998"/>
                  <a:ext cx="2264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00A73EF6-FF18-49CA-BBF3-6B2B93DFE0DD}"/>
                    </a:ext>
                  </a:extLst>
                </p14:cNvPr>
                <p14:cNvContentPartPr/>
                <p14:nvPr/>
              </p14:nvContentPartPr>
              <p14:xfrm>
                <a:off x="3062368" y="1332478"/>
                <a:ext cx="89640" cy="140040"/>
              </p14:xfrm>
            </p:contentPart>
          </mc:Choice>
          <mc:Fallback>
            <p:pic>
              <p:nvPicPr>
                <p:cNvPr id="24" name="Ink 23">
                  <a:extLst>
                    <a:ext uri="{FF2B5EF4-FFF2-40B4-BE49-F238E27FC236}">
                      <a16:creationId xmlns:a16="http://schemas.microsoft.com/office/drawing/2014/main" id="{00A73EF6-FF18-49CA-BBF3-6B2B93DFE0DD}"/>
                    </a:ext>
                  </a:extLst>
                </p:cNvPr>
                <p:cNvPicPr/>
                <p:nvPr/>
              </p:nvPicPr>
              <p:blipFill>
                <a:blip r:embed="rId39"/>
                <a:stretch>
                  <a:fillRect/>
                </a:stretch>
              </p:blipFill>
              <p:spPr>
                <a:xfrm>
                  <a:off x="3058048" y="1328158"/>
                  <a:ext cx="982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38E602D2-D507-4EDB-9C35-F4956D95F4CF}"/>
                    </a:ext>
                  </a:extLst>
                </p14:cNvPr>
                <p14:cNvContentPartPr/>
                <p14:nvPr/>
              </p14:nvContentPartPr>
              <p14:xfrm>
                <a:off x="3152368" y="1270558"/>
                <a:ext cx="289080" cy="612000"/>
              </p14:xfrm>
            </p:contentPart>
          </mc:Choice>
          <mc:Fallback>
            <p:pic>
              <p:nvPicPr>
                <p:cNvPr id="25" name="Ink 24">
                  <a:extLst>
                    <a:ext uri="{FF2B5EF4-FFF2-40B4-BE49-F238E27FC236}">
                      <a16:creationId xmlns:a16="http://schemas.microsoft.com/office/drawing/2014/main" id="{38E602D2-D507-4EDB-9C35-F4956D95F4CF}"/>
                    </a:ext>
                  </a:extLst>
                </p:cNvPr>
                <p:cNvPicPr/>
                <p:nvPr/>
              </p:nvPicPr>
              <p:blipFill>
                <a:blip r:embed="rId41"/>
                <a:stretch>
                  <a:fillRect/>
                </a:stretch>
              </p:blipFill>
              <p:spPr>
                <a:xfrm>
                  <a:off x="3148048" y="1266238"/>
                  <a:ext cx="297720" cy="620640"/>
                </a:xfrm>
                <a:prstGeom prst="rect">
                  <a:avLst/>
                </a:prstGeom>
              </p:spPr>
            </p:pic>
          </mc:Fallback>
        </mc:AlternateContent>
      </p:grpSp>
    </p:spTree>
    <p:extLst>
      <p:ext uri="{BB962C8B-B14F-4D97-AF65-F5344CB8AC3E}">
        <p14:creationId xmlns:p14="http://schemas.microsoft.com/office/powerpoint/2010/main" val="3030192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body" idx="3"/>
          </p:nvPr>
        </p:nvSpPr>
        <p:spPr>
          <a:xfrm>
            <a:off x="6176711" y="228989"/>
            <a:ext cx="2740800"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a:p>
        </p:txBody>
      </p:sp>
      <p:sp>
        <p:nvSpPr>
          <p:cNvPr id="154" name="Google Shape;154;p20"/>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14</a:t>
            </a:fld>
            <a:endParaRPr/>
          </a:p>
        </p:txBody>
      </p:sp>
      <p:pic>
        <p:nvPicPr>
          <p:cNvPr id="155" name="Google Shape;155;p20"/>
          <p:cNvPicPr preferRelativeResize="0"/>
          <p:nvPr/>
        </p:nvPicPr>
        <p:blipFill>
          <a:blip r:embed="rId3">
            <a:alphaModFix/>
          </a:blip>
          <a:stretch>
            <a:fillRect/>
          </a:stretch>
        </p:blipFill>
        <p:spPr>
          <a:xfrm>
            <a:off x="0" y="-886050"/>
            <a:ext cx="9144001" cy="602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body" idx="3"/>
          </p:nvPr>
        </p:nvSpPr>
        <p:spPr>
          <a:xfrm>
            <a:off x="6176711" y="228989"/>
            <a:ext cx="2740800"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a:p>
        </p:txBody>
      </p:sp>
      <p:sp>
        <p:nvSpPr>
          <p:cNvPr id="162" name="Google Shape;162;p21"/>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15</a:t>
            </a:fld>
            <a:endParaRPr/>
          </a:p>
        </p:txBody>
      </p:sp>
      <p:pic>
        <p:nvPicPr>
          <p:cNvPr id="163" name="Google Shape;163;p21"/>
          <p:cNvPicPr preferRelativeResize="0"/>
          <p:nvPr/>
        </p:nvPicPr>
        <p:blipFill>
          <a:blip r:embed="rId3">
            <a:alphaModFix/>
          </a:blip>
          <a:stretch>
            <a:fillRect/>
          </a:stretch>
        </p:blipFill>
        <p:spPr>
          <a:xfrm>
            <a:off x="0" y="-824000"/>
            <a:ext cx="9144001" cy="5967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body" idx="3"/>
          </p:nvPr>
        </p:nvSpPr>
        <p:spPr>
          <a:xfrm>
            <a:off x="6176711" y="228989"/>
            <a:ext cx="2740800"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a:p>
        </p:txBody>
      </p:sp>
      <p:sp>
        <p:nvSpPr>
          <p:cNvPr id="170" name="Google Shape;170;p22"/>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16</a:t>
            </a:fld>
            <a:endParaRPr/>
          </a:p>
        </p:txBody>
      </p:sp>
      <p:pic>
        <p:nvPicPr>
          <p:cNvPr id="171" name="Google Shape;171;p22"/>
          <p:cNvPicPr preferRelativeResize="0"/>
          <p:nvPr/>
        </p:nvPicPr>
        <p:blipFill>
          <a:blip r:embed="rId3">
            <a:alphaModFix/>
          </a:blip>
          <a:stretch>
            <a:fillRect/>
          </a:stretch>
        </p:blipFill>
        <p:spPr>
          <a:xfrm>
            <a:off x="0" y="-604975"/>
            <a:ext cx="9144001" cy="57484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body" idx="3"/>
          </p:nvPr>
        </p:nvSpPr>
        <p:spPr>
          <a:xfrm>
            <a:off x="6176711" y="228989"/>
            <a:ext cx="2740800"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a:p>
        </p:txBody>
      </p:sp>
      <p:sp>
        <p:nvSpPr>
          <p:cNvPr id="178" name="Google Shape;178;p23"/>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17</a:t>
            </a:fld>
            <a:endParaRPr/>
          </a:p>
        </p:txBody>
      </p:sp>
      <p:pic>
        <p:nvPicPr>
          <p:cNvPr id="179" name="Google Shape;179;p23"/>
          <p:cNvPicPr preferRelativeResize="0"/>
          <p:nvPr/>
        </p:nvPicPr>
        <p:blipFill>
          <a:blip r:embed="rId3">
            <a:alphaModFix/>
          </a:blip>
          <a:stretch>
            <a:fillRect/>
          </a:stretch>
        </p:blipFill>
        <p:spPr>
          <a:xfrm>
            <a:off x="-30650" y="-604375"/>
            <a:ext cx="9174651" cy="57671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4"/>
          <p:cNvSpPr txBox="1">
            <a:spLocks noGrp="1"/>
          </p:cNvSpPr>
          <p:nvPr>
            <p:ph type="body" idx="3"/>
          </p:nvPr>
        </p:nvSpPr>
        <p:spPr>
          <a:xfrm>
            <a:off x="6176711" y="228989"/>
            <a:ext cx="2740800"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a:p>
        </p:txBody>
      </p:sp>
      <p:sp>
        <p:nvSpPr>
          <p:cNvPr id="186" name="Google Shape;186;p24"/>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18</a:t>
            </a:fld>
            <a:endParaRPr/>
          </a:p>
        </p:txBody>
      </p:sp>
      <p:pic>
        <p:nvPicPr>
          <p:cNvPr id="187" name="Google Shape;187;p24"/>
          <p:cNvPicPr preferRelativeResize="0"/>
          <p:nvPr/>
        </p:nvPicPr>
        <p:blipFill>
          <a:blip r:embed="rId3">
            <a:alphaModFix/>
          </a:blip>
          <a:stretch>
            <a:fillRect/>
          </a:stretch>
        </p:blipFill>
        <p:spPr>
          <a:xfrm>
            <a:off x="0" y="-615875"/>
            <a:ext cx="9144001" cy="5759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a:spLocks noGrp="1"/>
          </p:cNvSpPr>
          <p:nvPr>
            <p:ph type="body" idx="3"/>
          </p:nvPr>
        </p:nvSpPr>
        <p:spPr>
          <a:xfrm>
            <a:off x="6176711" y="228989"/>
            <a:ext cx="2740800"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a:p>
        </p:txBody>
      </p:sp>
      <p:sp>
        <p:nvSpPr>
          <p:cNvPr id="194" name="Google Shape;194;p25"/>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19</a:t>
            </a:fld>
            <a:endParaRPr/>
          </a:p>
        </p:txBody>
      </p:sp>
      <p:pic>
        <p:nvPicPr>
          <p:cNvPr id="195" name="Google Shape;195;p25"/>
          <p:cNvPicPr preferRelativeResize="0"/>
          <p:nvPr/>
        </p:nvPicPr>
        <p:blipFill>
          <a:blip r:embed="rId3">
            <a:alphaModFix/>
          </a:blip>
          <a:stretch>
            <a:fillRect/>
          </a:stretch>
        </p:blipFill>
        <p:spPr>
          <a:xfrm>
            <a:off x="0" y="-640825"/>
            <a:ext cx="9284026" cy="5784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8"/>
          <p:cNvSpPr txBox="1">
            <a:spLocks noGrp="1"/>
          </p:cNvSpPr>
          <p:nvPr>
            <p:ph type="body" idx="1"/>
          </p:nvPr>
        </p:nvSpPr>
        <p:spPr>
          <a:xfrm>
            <a:off x="501650" y="1584325"/>
            <a:ext cx="3811500" cy="3130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a:p>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9" name="Google Shape;49;p8"/>
          <p:cNvSpPr txBox="1">
            <a:spLocks noGrp="1"/>
          </p:cNvSpPr>
          <p:nvPr>
            <p:ph type="body" idx="1"/>
          </p:nvPr>
        </p:nvSpPr>
        <p:spPr>
          <a:xfrm>
            <a:off x="6256434" y="192742"/>
            <a:ext cx="2057100" cy="265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2400" dirty="0">
                <a:solidFill>
                  <a:srgbClr val="F3F3F3"/>
                </a:solidFill>
              </a:rPr>
              <a:t>Outline</a:t>
            </a:r>
            <a:endParaRPr sz="2400" dirty="0">
              <a:solidFill>
                <a:srgbClr val="F3F3F3"/>
              </a:solidFill>
            </a:endParaRPr>
          </a:p>
        </p:txBody>
      </p:sp>
      <p:pic>
        <p:nvPicPr>
          <p:cNvPr id="50" name="Google Shape;50;p8"/>
          <p:cNvPicPr preferRelativeResize="0">
            <a:picLocks noGrp="1"/>
          </p:cNvPicPr>
          <p:nvPr>
            <p:ph type="body" idx="1"/>
          </p:nvPr>
        </p:nvPicPr>
        <p:blipFill rotWithShape="1">
          <a:blip r:embed="rId3">
            <a:alphaModFix/>
          </a:blip>
          <a:srcRect/>
          <a:stretch/>
        </p:blipFill>
        <p:spPr>
          <a:xfrm>
            <a:off x="4689475" y="712787"/>
            <a:ext cx="4465500" cy="4430700"/>
          </a:xfrm>
          <a:prstGeom prst="rect">
            <a:avLst/>
          </a:prstGeom>
          <a:noFill/>
          <a:ln>
            <a:noFill/>
          </a:ln>
        </p:spPr>
      </p:pic>
      <p:sp>
        <p:nvSpPr>
          <p:cNvPr id="52" name="Google Shape;52;p8"/>
          <p:cNvSpPr txBox="1"/>
          <p:nvPr/>
        </p:nvSpPr>
        <p:spPr>
          <a:xfrm>
            <a:off x="6553200" y="4767262"/>
            <a:ext cx="2133600" cy="2745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Arial"/>
              <a:buNone/>
            </a:pPr>
            <a:fld id="{00000000-1234-1234-1234-123412341234}" type="slidenum">
              <a:rPr lang="en-US" sz="1200" b="0" i="0" u="none">
                <a:solidFill>
                  <a:srgbClr val="898989"/>
                </a:solidFill>
                <a:latin typeface="Arial"/>
                <a:ea typeface="Arial"/>
                <a:cs typeface="Arial"/>
                <a:sym typeface="Arial"/>
              </a:rPr>
              <a:t>2</a:t>
            </a:fld>
            <a:endParaRPr/>
          </a:p>
        </p:txBody>
      </p:sp>
      <p:sp>
        <p:nvSpPr>
          <p:cNvPr id="53" name="Google Shape;53;p8"/>
          <p:cNvSpPr txBox="1">
            <a:spLocks noGrp="1"/>
          </p:cNvSpPr>
          <p:nvPr>
            <p:ph type="body" idx="1"/>
          </p:nvPr>
        </p:nvSpPr>
        <p:spPr>
          <a:xfrm>
            <a:off x="316292" y="1220332"/>
            <a:ext cx="3810900" cy="31311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US"/>
              <a:t>Introduction</a:t>
            </a:r>
            <a:endParaRPr/>
          </a:p>
          <a:p>
            <a:pPr marL="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US"/>
              <a:t>Literature Review</a:t>
            </a:r>
            <a:endParaRPr sz="1400" b="0"/>
          </a:p>
          <a:p>
            <a:pPr marL="457200" lvl="0" indent="0" algn="l" rtl="0">
              <a:lnSpc>
                <a:spcPct val="115000"/>
              </a:lnSpc>
              <a:spcBef>
                <a:spcPts val="0"/>
              </a:spcBef>
              <a:spcAft>
                <a:spcPts val="0"/>
              </a:spcAft>
              <a:buNone/>
            </a:pPr>
            <a:endParaRPr sz="1400" b="0"/>
          </a:p>
          <a:p>
            <a:pPr marL="457200" lvl="0" indent="-317500" algn="l" rtl="0">
              <a:lnSpc>
                <a:spcPct val="115000"/>
              </a:lnSpc>
              <a:spcBef>
                <a:spcPts val="0"/>
              </a:spcBef>
              <a:spcAft>
                <a:spcPts val="0"/>
              </a:spcAft>
              <a:buSzPts val="1400"/>
              <a:buChar char="●"/>
            </a:pPr>
            <a:r>
              <a:rPr lang="en-US"/>
              <a:t>Data</a:t>
            </a:r>
            <a:endParaRPr/>
          </a:p>
          <a:p>
            <a:pPr marL="457200" lvl="0" indent="0" algn="l" rtl="0">
              <a:lnSpc>
                <a:spcPct val="115000"/>
              </a:lnSpc>
              <a:spcBef>
                <a:spcPts val="0"/>
              </a:spcBef>
              <a:spcAft>
                <a:spcPts val="0"/>
              </a:spcAft>
              <a:buNone/>
            </a:pPr>
            <a:endParaRPr sz="1400" b="0"/>
          </a:p>
          <a:p>
            <a:pPr marL="457200" lvl="0" indent="-317500" algn="l" rtl="0">
              <a:lnSpc>
                <a:spcPct val="115000"/>
              </a:lnSpc>
              <a:spcBef>
                <a:spcPts val="0"/>
              </a:spcBef>
              <a:spcAft>
                <a:spcPts val="0"/>
              </a:spcAft>
              <a:buSzPts val="1400"/>
              <a:buChar char="●"/>
            </a:pPr>
            <a:r>
              <a:rPr lang="en-US"/>
              <a:t>Empirical Strategy</a:t>
            </a:r>
            <a:endParaRPr sz="1400" b="0"/>
          </a:p>
          <a:p>
            <a:pPr marL="457200" lvl="0" indent="0" algn="l" rtl="0">
              <a:lnSpc>
                <a:spcPct val="115000"/>
              </a:lnSpc>
              <a:spcBef>
                <a:spcPts val="0"/>
              </a:spcBef>
              <a:spcAft>
                <a:spcPts val="0"/>
              </a:spcAft>
              <a:buNone/>
            </a:pPr>
            <a:endParaRPr sz="1400" b="0"/>
          </a:p>
          <a:p>
            <a:pPr marL="457200" lvl="0" indent="-317500" algn="l" rtl="0">
              <a:lnSpc>
                <a:spcPct val="115000"/>
              </a:lnSpc>
              <a:spcBef>
                <a:spcPts val="0"/>
              </a:spcBef>
              <a:spcAft>
                <a:spcPts val="0"/>
              </a:spcAft>
              <a:buSzPts val="1400"/>
              <a:buChar char="●"/>
            </a:pPr>
            <a:r>
              <a:rPr lang="en-US"/>
              <a:t>Regression Results &amp; Discussion</a:t>
            </a:r>
            <a:endParaRPr/>
          </a:p>
          <a:p>
            <a:pPr marL="4572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US"/>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1" name="Google Shape;201;p26"/>
              <p:cNvSpPr txBox="1">
                <a:spLocks noGrp="1"/>
              </p:cNvSpPr>
              <p:nvPr>
                <p:ph type="body" idx="1"/>
              </p:nvPr>
            </p:nvSpPr>
            <p:spPr>
              <a:xfrm>
                <a:off x="501800" y="874498"/>
                <a:ext cx="8315700" cy="38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We use the fixed or random effect model in panel data to estimate what factors of MSA attract the millennials. The general form is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buNone/>
                </a:pPr>
                <a14:m>
                  <m:oMathPara xmlns:m="http://schemas.openxmlformats.org/officeDocument/2006/math">
                    <m:oMathParaPr>
                      <m:jc m:val="center"/>
                    </m:oMathParaPr>
                    <m:oMath xmlns:m="http://schemas.openxmlformats.org/officeDocument/2006/math">
                      <m:sSub>
                        <m:sSubPr>
                          <m:ctrlPr>
                            <a:rPr lang="en-US" sz="1800" i="1">
                              <a:latin typeface="Cambria Math" panose="02040503050406030204" pitchFamily="18" charset="0"/>
                            </a:rPr>
                          </m:ctrlPr>
                        </m:sSubPr>
                        <m:e>
                          <m:r>
                            <a:rPr lang="en-US" sz="1800" b="0" i="1" smtClean="0">
                              <a:latin typeface="Cambria Math" charset="0"/>
                            </a:rPr>
                            <m:t>𝑅𝑎𝑡𝑖𝑜</m:t>
                          </m:r>
                        </m:e>
                        <m:sub>
                          <m:r>
                            <a:rPr lang="en-US" sz="1800" i="1">
                              <a:latin typeface="Cambria Math" panose="02040503050406030204" pitchFamily="18" charset="0"/>
                            </a:rPr>
                            <m:t>𝑖𝑡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𝛼</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b="0" i="1" smtClean="0">
                              <a:latin typeface="Cambria Math" charset="0"/>
                            </a:rPr>
                            <m:t>𝑖</m:t>
                          </m:r>
                        </m:sub>
                      </m:sSub>
                      <m:sSub>
                        <m:sSubPr>
                          <m:ctrlPr>
                            <a:rPr lang="en-US" sz="1800" i="1">
                              <a:latin typeface="Cambria Math" panose="02040503050406030204" pitchFamily="18" charset="0"/>
                            </a:rPr>
                          </m:ctrlPr>
                        </m:sSubPr>
                        <m:e>
                          <m:r>
                            <a:rPr lang="en-US" sz="1800" b="0" i="1" smtClean="0">
                              <a:latin typeface="Cambria Math" charset="0"/>
                            </a:rPr>
                            <m:t>𝑥</m:t>
                          </m:r>
                        </m:e>
                        <m:sub>
                          <m:r>
                            <a:rPr lang="en-US" sz="1800" i="1">
                              <a:latin typeface="Cambria Math" panose="02040503050406030204" pitchFamily="18" charset="0"/>
                            </a:rPr>
                            <m:t>𝑖𝑡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𝜀</m:t>
                          </m:r>
                        </m:e>
                        <m:sub>
                          <m:r>
                            <a:rPr lang="en-US" sz="1800" i="1">
                              <a:latin typeface="Cambria Math" panose="02040503050406030204" pitchFamily="18" charset="0"/>
                            </a:rPr>
                            <m:t>𝑖𝑡</m:t>
                          </m:r>
                        </m:sub>
                      </m:sSub>
                      <m:r>
                        <a:rPr lang="en-US" sz="1800" i="1">
                          <a:latin typeface="Cambria Math" panose="02040503050406030204" pitchFamily="18" charset="0"/>
                        </a:rPr>
                        <m:t> </m:t>
                      </m:r>
                    </m:oMath>
                  </m:oMathPara>
                </a14:m>
                <a:endParaRPr lang="en-US" sz="1800" dirty="0"/>
              </a:p>
              <a:p>
                <a:pPr marL="0" lvl="0" indent="0">
                  <a:buNone/>
                </a:pPr>
                <a:endParaRPr lang="en-US" sz="1800" dirty="0"/>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Ratio:</a:t>
                </a:r>
                <a:r>
                  <a:rPr lang="en-US" dirty="0"/>
                  <a:t> the ratio of population between 25-29 over the population between 13-17 in each MSA, which can measure if young people prefer to move into this MSA or move out this MSA</a:t>
                </a:r>
              </a:p>
              <a:p>
                <a:pPr marL="0" lvl="0" indent="0" algn="l" rtl="0">
                  <a:spcBef>
                    <a:spcPts val="0"/>
                  </a:spcBef>
                  <a:spcAft>
                    <a:spcPts val="0"/>
                  </a:spcAft>
                  <a:buNone/>
                </a:pPr>
                <a:endParaRPr lang="en-US" i="1" dirty="0">
                  <a:latin typeface="Cambria Math" charset="0"/>
                </a:endParaRPr>
              </a:p>
              <a:p>
                <a:pPr marL="0" lvl="0" indent="0" algn="l" rtl="0">
                  <a:spcBef>
                    <a:spcPts val="0"/>
                  </a:spcBef>
                  <a:spcAft>
                    <a:spcPts val="0"/>
                  </a:spcAft>
                  <a:buNone/>
                </a:pPr>
                <a14:m>
                  <m:oMath xmlns:m="http://schemas.openxmlformats.org/officeDocument/2006/math">
                    <m:sSub>
                      <m:sSubPr>
                        <m:ctrlPr>
                          <a:rPr lang="en-US" b="1" i="1">
                            <a:latin typeface="Cambria Math" panose="02040503050406030204" pitchFamily="18" charset="0"/>
                          </a:rPr>
                        </m:ctrlPr>
                      </m:sSubPr>
                      <m:e>
                        <m:r>
                          <a:rPr lang="en-US" b="1" i="1">
                            <a:latin typeface="Cambria Math" charset="0"/>
                          </a:rPr>
                          <m:t>𝜶</m:t>
                        </m:r>
                      </m:e>
                      <m:sub>
                        <m:r>
                          <a:rPr lang="en-US" b="1" i="1">
                            <a:latin typeface="Cambria Math" charset="0"/>
                          </a:rPr>
                          <m:t>𝒊</m:t>
                        </m:r>
                      </m:sub>
                    </m:sSub>
                  </m:oMath>
                </a14:m>
                <a:r>
                  <a:rPr lang="en-US" b="1" dirty="0"/>
                  <a:t>: </a:t>
                </a:r>
                <a:r>
                  <a:rPr lang="en-US" dirty="0"/>
                  <a:t>time-invariant individual-specific effect</a:t>
                </a:r>
              </a:p>
              <a:p>
                <a:pPr marL="0" lvl="0" indent="0" algn="l" rtl="0">
                  <a:spcBef>
                    <a:spcPts val="0"/>
                  </a:spcBef>
                  <a:spcAft>
                    <a:spcPts val="0"/>
                  </a:spcAft>
                  <a:buNone/>
                </a:pPr>
                <a:endParaRPr lang="en-US" dirty="0"/>
              </a:p>
              <a:p>
                <a:pPr marL="0" lvl="0" indent="0">
                  <a:buNone/>
                </a:pPr>
                <a14:m>
                  <m:oMath xmlns:m="http://schemas.openxmlformats.org/officeDocument/2006/math">
                    <m:sSub>
                      <m:sSubPr>
                        <m:ctrlPr>
                          <a:rPr lang="en-US" b="1" i="1">
                            <a:latin typeface="Cambria Math" panose="02040503050406030204" pitchFamily="18" charset="0"/>
                          </a:rPr>
                        </m:ctrlPr>
                      </m:sSubPr>
                      <m:e>
                        <m:r>
                          <a:rPr lang="en-US" b="1" i="1">
                            <a:latin typeface="Cambria Math" charset="0"/>
                          </a:rPr>
                          <m:t>𝜷</m:t>
                        </m:r>
                      </m:e>
                      <m:sub>
                        <m:r>
                          <a:rPr lang="en-US" b="1" i="1">
                            <a:latin typeface="Cambria Math" charset="0"/>
                          </a:rPr>
                          <m:t>𝟎</m:t>
                        </m:r>
                      </m:sub>
                    </m:sSub>
                  </m:oMath>
                </a14:m>
                <a:r>
                  <a:rPr lang="en-US" b="1" dirty="0"/>
                  <a:t>: </a:t>
                </a:r>
                <a:r>
                  <a:rPr lang="en-US" dirty="0"/>
                  <a:t>the intercept </a:t>
                </a:r>
              </a:p>
              <a:p>
                <a:pPr marL="0" lvl="0" indent="0" algn="l" rtl="0">
                  <a:spcBef>
                    <a:spcPts val="0"/>
                  </a:spcBef>
                  <a:spcAft>
                    <a:spcPts val="0"/>
                  </a:spcAft>
                  <a:buNone/>
                </a:pPr>
                <a:endParaRPr lang="en-US" dirty="0"/>
              </a:p>
              <a:p>
                <a:pPr marL="0" lvl="0" indent="0">
                  <a:buNone/>
                </a:pPr>
                <a14:m>
                  <m:oMath xmlns:m="http://schemas.openxmlformats.org/officeDocument/2006/math">
                    <m:sSub>
                      <m:sSubPr>
                        <m:ctrlPr>
                          <a:rPr lang="en-US" b="1" i="1">
                            <a:latin typeface="Cambria Math" panose="02040503050406030204" pitchFamily="18" charset="0"/>
                          </a:rPr>
                        </m:ctrlPr>
                      </m:sSubPr>
                      <m:e>
                        <m:r>
                          <a:rPr lang="en-US" b="1" i="1">
                            <a:latin typeface="Cambria Math" charset="0"/>
                          </a:rPr>
                          <m:t>𝒙</m:t>
                        </m:r>
                      </m:e>
                      <m:sub>
                        <m:r>
                          <a:rPr lang="en-US" b="1" i="1">
                            <a:latin typeface="Cambria Math" charset="0"/>
                          </a:rPr>
                          <m:t>𝒊𝒕</m:t>
                        </m:r>
                      </m:sub>
                    </m:sSub>
                  </m:oMath>
                </a14:m>
                <a:r>
                  <a:rPr lang="en-US" b="1" dirty="0"/>
                  <a:t>: </a:t>
                </a:r>
                <a:r>
                  <a:rPr lang="en-US" dirty="0"/>
                  <a:t>independent variable</a:t>
                </a:r>
              </a:p>
              <a:p>
                <a:pPr marL="0" lvl="0" indent="0">
                  <a:buNone/>
                </a:pPr>
                <a:endParaRPr lang="en-US" dirty="0"/>
              </a:p>
              <a:p>
                <a:pPr marL="0" lvl="0" indent="0">
                  <a:buNone/>
                </a:pPr>
                <a14:m>
                  <m:oMath xmlns:m="http://schemas.openxmlformats.org/officeDocument/2006/math">
                    <m:sSub>
                      <m:sSubPr>
                        <m:ctrlPr>
                          <a:rPr lang="en-US" b="1" i="1">
                            <a:latin typeface="Cambria Math" panose="02040503050406030204" pitchFamily="18" charset="0"/>
                          </a:rPr>
                        </m:ctrlPr>
                      </m:sSubPr>
                      <m:e>
                        <m:r>
                          <a:rPr lang="en-US" b="1" i="1">
                            <a:latin typeface="Cambria Math" charset="0"/>
                          </a:rPr>
                          <m:t>𝜺</m:t>
                        </m:r>
                      </m:e>
                      <m:sub>
                        <m:r>
                          <a:rPr lang="en-US" b="1" i="1">
                            <a:latin typeface="Cambria Math" charset="0"/>
                          </a:rPr>
                          <m:t>𝒊𝒕</m:t>
                        </m:r>
                      </m:sub>
                    </m:sSub>
                  </m:oMath>
                </a14:m>
                <a:r>
                  <a:rPr lang="en-US" b="1" dirty="0"/>
                  <a:t>: </a:t>
                </a:r>
                <a:r>
                  <a:rPr lang="en-US" dirty="0"/>
                  <a:t>error term</a:t>
                </a:r>
                <a:endParaRPr dirty="0"/>
              </a:p>
            </p:txBody>
          </p:sp>
        </mc:Choice>
        <mc:Fallback xmlns="">
          <p:sp>
            <p:nvSpPr>
              <p:cNvPr id="201" name="Google Shape;201;p26"/>
              <p:cNvSpPr txBox="1">
                <a:spLocks noGrp="1" noRot="1" noChangeAspect="1" noMove="1" noResize="1" noEditPoints="1" noAdjustHandles="1" noChangeArrowheads="1" noChangeShapeType="1" noTextEdit="1"/>
              </p:cNvSpPr>
              <p:nvPr>
                <p:ph type="body" idx="1"/>
              </p:nvPr>
            </p:nvSpPr>
            <p:spPr>
              <a:xfrm>
                <a:off x="501800" y="874498"/>
                <a:ext cx="8315700" cy="3840300"/>
              </a:xfrm>
              <a:prstGeom prst="rect">
                <a:avLst/>
              </a:prstGeom>
              <a:blipFill>
                <a:blip r:embed="rId3"/>
                <a:stretch>
                  <a:fillRect l="-305" b="-2640"/>
                </a:stretch>
              </a:blipFill>
            </p:spPr>
            <p:txBody>
              <a:bodyPr/>
              <a:lstStyle/>
              <a:p>
                <a:r>
                  <a:rPr lang="en-US">
                    <a:noFill/>
                  </a:rPr>
                  <a:t> </a:t>
                </a:r>
              </a:p>
            </p:txBody>
          </p:sp>
        </mc:Fallback>
      </mc:AlternateContent>
      <p:sp>
        <p:nvSpPr>
          <p:cNvPr id="202" name="Google Shape;202;p26"/>
          <p:cNvSpPr txBox="1">
            <a:spLocks noGrp="1"/>
          </p:cNvSpPr>
          <p:nvPr>
            <p:ph type="body" idx="2"/>
          </p:nvPr>
        </p:nvSpPr>
        <p:spPr>
          <a:xfrm>
            <a:off x="5822147" y="89030"/>
            <a:ext cx="2740800"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400" dirty="0">
                <a:solidFill>
                  <a:schemeClr val="lt1"/>
                </a:solidFill>
              </a:rPr>
              <a:t>Empirical Strategy</a:t>
            </a:r>
            <a:endParaRPr sz="2400" dirty="0">
              <a:solidFill>
                <a:schemeClr val="lt1"/>
              </a:solidFill>
            </a:endParaRPr>
          </a:p>
          <a:p>
            <a:pPr marL="0" lvl="0" indent="0" algn="r" rtl="0">
              <a:spcBef>
                <a:spcPts val="0"/>
              </a:spcBef>
              <a:spcAft>
                <a:spcPts val="0"/>
              </a:spcAft>
              <a:buNone/>
            </a:pPr>
            <a:endParaRPr dirty="0"/>
          </a:p>
        </p:txBody>
      </p:sp>
      <p:sp>
        <p:nvSpPr>
          <p:cNvPr id="203" name="Google Shape;203;p26"/>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p:cNvSpPr>
                <a:spLocks noGrp="1"/>
              </p:cNvSpPr>
              <p:nvPr>
                <p:ph type="body" idx="1"/>
              </p:nvPr>
            </p:nvSpPr>
            <p:spPr>
              <a:xfrm>
                <a:off x="484322" y="961995"/>
                <a:ext cx="8315553" cy="3805267"/>
              </a:xfrm>
            </p:spPr>
            <p:txBody>
              <a:bodyPr/>
              <a:lstStyle/>
              <a:p>
                <a:pPr marL="139700" indent="0">
                  <a:buNone/>
                </a:pPr>
                <a:r>
                  <a:rPr lang="en-US" sz="1800" b="1" dirty="0"/>
                  <a:t>Model 1</a:t>
                </a:r>
              </a:p>
              <a:p>
                <a:pPr marL="139700" indent="0">
                  <a:buNone/>
                </a:pPr>
                <a:endParaRPr lang="en-US" sz="1800" b="1" dirty="0"/>
              </a:p>
              <a:p>
                <a:pPr marL="139700" indent="0" algn="ctr">
                  <a:buNone/>
                </a:pPr>
                <a:endParaRPr lang="en-US" i="1" dirty="0"/>
              </a:p>
              <a:p>
                <a:pPr marL="139700" indent="0" algn="ctr">
                  <a:buNone/>
                </a:pP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charset="0"/>
                          </a:rPr>
                          <m:t>𝑅𝑎𝑡𝑖𝑜</m:t>
                        </m:r>
                      </m:e>
                      <m:sub>
                        <m:r>
                          <a:rPr lang="en-US" sz="1600" i="1">
                            <a:latin typeface="Cambria Math" panose="02040503050406030204" pitchFamily="18" charset="0"/>
                          </a:rPr>
                          <m:t>𝑖𝑡</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𝛼</m:t>
                        </m:r>
                      </m:e>
                      <m:sub>
                        <m:r>
                          <a:rPr lang="en-US" sz="1600" i="1">
                            <a:latin typeface="Cambria Math" panose="02040503050406030204" pitchFamily="18" charset="0"/>
                          </a:rPr>
                          <m:t>𝑖</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0</m:t>
                        </m:r>
                      </m:sub>
                    </m:sSub>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b="0" i="1" smtClean="0">
                            <a:latin typeface="Cambria Math" charset="0"/>
                          </a:rPr>
                          <m:t>𝑟𝑒𝑎𝑙</m:t>
                        </m:r>
                        <m:r>
                          <a:rPr lang="en-US" sz="1600" b="0" i="1" smtClean="0">
                            <a:latin typeface="Cambria Math" charset="0"/>
                          </a:rPr>
                          <m:t>_</m:t>
                        </m:r>
                        <m:r>
                          <a:rPr lang="en-US" sz="1600" b="0" i="1" smtClean="0">
                            <a:latin typeface="Cambria Math" charset="0"/>
                          </a:rPr>
                          <m:t>𝐺𝐷𝑃</m:t>
                        </m:r>
                      </m:e>
                      <m:sub>
                        <m:r>
                          <a:rPr lang="en-US" sz="1600" i="1">
                            <a:latin typeface="Cambria Math" panose="02040503050406030204" pitchFamily="18" charset="0"/>
                          </a:rPr>
                          <m:t>𝑖𝑡</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2</m:t>
                            </m:r>
                          </m:sub>
                        </m:sSub>
                        <m:r>
                          <a:rPr lang="en-US" sz="1600" b="0" i="1" smtClean="0">
                            <a:latin typeface="Cambria Math" charset="0"/>
                          </a:rPr>
                          <m:t>𝑒𝑑𝑢𝑐</m:t>
                        </m:r>
                      </m:e>
                      <m:sub>
                        <m:r>
                          <a:rPr lang="en-US" sz="1600" i="1">
                            <a:latin typeface="Cambria Math" panose="02040503050406030204" pitchFamily="18" charset="0"/>
                          </a:rPr>
                          <m:t>𝑖𝑡</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3</m:t>
                            </m:r>
                          </m:sub>
                        </m:sSub>
                        <m:r>
                          <a:rPr lang="en-US" sz="1600" b="0" i="1" smtClean="0">
                            <a:latin typeface="Cambria Math" charset="0"/>
                          </a:rPr>
                          <m:t>𝑟𝑒𝑎𝑙</m:t>
                        </m:r>
                        <m:r>
                          <a:rPr lang="en-US" sz="1600" b="0" i="1" smtClean="0">
                            <a:latin typeface="Cambria Math" charset="0"/>
                          </a:rPr>
                          <m:t>_</m:t>
                        </m:r>
                        <m:r>
                          <a:rPr lang="en-US" sz="1600" b="0" i="1" smtClean="0">
                            <a:latin typeface="Cambria Math" charset="0"/>
                          </a:rPr>
                          <m:t>𝑖𝑛𝑐𝑜𝑚𝑒</m:t>
                        </m:r>
                      </m:e>
                      <m:sub>
                        <m:r>
                          <a:rPr lang="en-US" sz="1600" i="1">
                            <a:latin typeface="Cambria Math" panose="02040503050406030204" pitchFamily="18" charset="0"/>
                          </a:rPr>
                          <m:t>𝑖𝑡</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4</m:t>
                            </m:r>
                          </m:sub>
                        </m:sSub>
                        <m:r>
                          <a:rPr lang="en-US" sz="1600" b="0" i="1" smtClean="0">
                            <a:latin typeface="Cambria Math" charset="0"/>
                          </a:rPr>
                          <m:t>𝑒𝑚𝑝𝑙𝑜𝑦𝑚𝑒𝑛𝑡</m:t>
                        </m:r>
                      </m:e>
                      <m:sub>
                        <m:r>
                          <a:rPr lang="en-US" sz="1600" i="1">
                            <a:latin typeface="Cambria Math" panose="02040503050406030204" pitchFamily="18" charset="0"/>
                          </a:rPr>
                          <m:t>𝑖𝑡</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𝜀</m:t>
                        </m:r>
                      </m:e>
                      <m:sub>
                        <m:r>
                          <a:rPr lang="en-US" sz="1600" i="1">
                            <a:latin typeface="Cambria Math" panose="02040503050406030204" pitchFamily="18" charset="0"/>
                          </a:rPr>
                          <m:t>𝑖𝑡</m:t>
                        </m:r>
                      </m:sub>
                    </m:sSub>
                  </m:oMath>
                </a14:m>
                <a:r>
                  <a:rPr lang="en-US" dirty="0">
                    <a:effectLst/>
                  </a:rPr>
                  <a:t> </a:t>
                </a:r>
                <a:r>
                  <a:rPr lang="en-US" dirty="0"/>
                  <a:t> </a:t>
                </a:r>
                <a:r>
                  <a:rPr lang="en-US" dirty="0">
                    <a:solidFill>
                      <a:schemeClr val="lt1"/>
                    </a:solidFill>
                  </a:rPr>
                  <a:t>=</a:t>
                </a:r>
              </a:p>
              <a:p>
                <a:pPr marL="139700" indent="0">
                  <a:buNone/>
                </a:pPr>
                <a:endParaRPr lang="en-US" dirty="0">
                  <a:solidFill>
                    <a:schemeClr val="lt1"/>
                  </a:solidFill>
                </a:endParaRPr>
              </a:p>
              <a:p>
                <a:pPr marL="139700" indent="0">
                  <a:buNone/>
                </a:pPr>
                <a:r>
                  <a:rPr lang="en-US" b="1" dirty="0" err="1"/>
                  <a:t>Real_GDP</a:t>
                </a:r>
                <a:r>
                  <a:rPr lang="en-US" b="1" dirty="0"/>
                  <a:t>: </a:t>
                </a:r>
                <a:r>
                  <a:rPr lang="en-US" dirty="0"/>
                  <a:t>real GDP (2009 as base year) </a:t>
                </a:r>
              </a:p>
              <a:p>
                <a:pPr marL="139700" indent="0">
                  <a:buNone/>
                </a:pPr>
                <a:r>
                  <a:rPr lang="en-US" dirty="0"/>
                  <a:t>Skill of the MSA</a:t>
                </a:r>
              </a:p>
              <a:p>
                <a:pPr marL="139700" indent="0">
                  <a:buNone/>
                </a:pPr>
                <a:r>
                  <a:rPr lang="en-US" b="1" dirty="0" err="1"/>
                  <a:t>Educ</a:t>
                </a:r>
                <a:r>
                  <a:rPr lang="en-US" b="1" dirty="0"/>
                  <a:t>: </a:t>
                </a:r>
                <a:r>
                  <a:rPr lang="en-US" dirty="0"/>
                  <a:t>the proportion of people between 25-29 who have bachelor degree</a:t>
                </a:r>
              </a:p>
              <a:p>
                <a:pPr marL="139700" indent="0">
                  <a:buNone/>
                </a:pPr>
                <a:r>
                  <a:rPr lang="zh-CN" altLang="en-US" dirty="0"/>
                  <a:t>受教育程度</a:t>
                </a:r>
                <a:endParaRPr lang="en-US" dirty="0"/>
              </a:p>
              <a:p>
                <a:pPr marL="139700" indent="0">
                  <a:buNone/>
                </a:pPr>
                <a:r>
                  <a:rPr lang="en-US" b="1" dirty="0" err="1"/>
                  <a:t>Real_income</a:t>
                </a:r>
                <a:r>
                  <a:rPr lang="en-US" b="1" dirty="0"/>
                  <a:t>: </a:t>
                </a:r>
                <a:r>
                  <a:rPr lang="en-US" dirty="0"/>
                  <a:t>average income of people between 25-29 divided by the regional price parities</a:t>
                </a:r>
              </a:p>
              <a:p>
                <a:pPr marL="139700" indent="0">
                  <a:buNone/>
                </a:pPr>
                <a:r>
                  <a:rPr lang="zh-CN" altLang="en-US" dirty="0"/>
                  <a:t>收入水平 富裕程度</a:t>
                </a:r>
                <a:endParaRPr lang="en-US" dirty="0"/>
              </a:p>
              <a:p>
                <a:pPr marL="139700" indent="0">
                  <a:buNone/>
                </a:pPr>
                <a:r>
                  <a:rPr lang="en-US" b="1" dirty="0"/>
                  <a:t>Employment: </a:t>
                </a:r>
                <a:r>
                  <a:rPr lang="en-US" dirty="0"/>
                  <a:t>the employment rate in that MSA</a:t>
                </a:r>
              </a:p>
              <a:p>
                <a:pPr marL="139700" indent="0">
                  <a:buNone/>
                </a:pPr>
                <a:r>
                  <a:rPr lang="zh-CN" altLang="en-US" dirty="0"/>
                  <a:t>找工作难易程度</a:t>
                </a:r>
                <a:endParaRPr lang="en-US" dirty="0"/>
              </a:p>
            </p:txBody>
          </p:sp>
        </mc:Choice>
        <mc:Fallback>
          <p:sp>
            <p:nvSpPr>
              <p:cNvPr id="2" name="Text Placeholder 1"/>
              <p:cNvSpPr>
                <a:spLocks noGrp="1" noRot="1" noChangeAspect="1" noMove="1" noResize="1" noEditPoints="1" noAdjustHandles="1" noChangeArrowheads="1" noChangeShapeType="1" noTextEdit="1"/>
              </p:cNvSpPr>
              <p:nvPr>
                <p:ph type="body" idx="1"/>
              </p:nvPr>
            </p:nvSpPr>
            <p:spPr>
              <a:xfrm>
                <a:off x="484322" y="961995"/>
                <a:ext cx="8315553" cy="3805267"/>
              </a:xfrm>
              <a:blipFill>
                <a:blip r:embed="rId2"/>
                <a:stretch>
                  <a:fillRect/>
                </a:stretch>
              </a:blipFill>
            </p:spPr>
            <p:txBody>
              <a:bodyPr/>
              <a:lstStyle/>
              <a:p>
                <a:r>
                  <a:rPr lang="en-US">
                    <a:noFill/>
                  </a:rPr>
                  <a:t> </a:t>
                </a:r>
              </a:p>
            </p:txBody>
          </p:sp>
        </mc:Fallback>
      </mc:AlternateContent>
      <p:sp>
        <p:nvSpPr>
          <p:cNvPr id="3" name="Text Placeholder 2"/>
          <p:cNvSpPr>
            <a:spLocks noGrp="1"/>
          </p:cNvSpPr>
          <p:nvPr>
            <p:ph type="body" idx="2"/>
          </p:nvPr>
        </p:nvSpPr>
        <p:spPr>
          <a:xfrm>
            <a:off x="5812818" y="79699"/>
            <a:ext cx="3116578" cy="265113"/>
          </a:xfrm>
        </p:spPr>
        <p:txBody>
          <a:bodyPr/>
          <a:lstStyle/>
          <a:p>
            <a:pPr marL="139700" lvl="0" indent="0" algn="l">
              <a:buNone/>
            </a:pPr>
            <a:r>
              <a:rPr lang="en-US" sz="2400" dirty="0">
                <a:solidFill>
                  <a:schemeClr val="lt1"/>
                </a:solidFill>
              </a:rPr>
              <a:t>Empirical Strategy</a:t>
            </a:r>
          </a:p>
          <a:p>
            <a:pPr marL="457200" marR="0" indent="-317500" algn="l" rtl="0">
              <a:lnSpc>
                <a:spcPct val="100000"/>
              </a:lnSpc>
              <a:spcBef>
                <a:spcPts val="0"/>
              </a:spcBef>
              <a:spcAft>
                <a:spcPts val="0"/>
              </a:spcAft>
              <a:buClr>
                <a:srgbClr val="000000"/>
              </a:buClr>
              <a:buSzPts val="1400"/>
              <a:buFont typeface="Arial"/>
              <a:buChar char="●"/>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21</a:t>
            </a:fld>
            <a:endParaRPr lang="uk-UA"/>
          </a:p>
        </p:txBody>
      </p:sp>
    </p:spTree>
    <p:extLst>
      <p:ext uri="{BB962C8B-B14F-4D97-AF65-F5344CB8AC3E}">
        <p14:creationId xmlns:p14="http://schemas.microsoft.com/office/powerpoint/2010/main" val="1593198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p:cNvSpPr>
                <a:spLocks noGrp="1"/>
              </p:cNvSpPr>
              <p:nvPr>
                <p:ph type="body" idx="1"/>
              </p:nvPr>
            </p:nvSpPr>
            <p:spPr>
              <a:xfrm>
                <a:off x="372232" y="1020783"/>
                <a:ext cx="8871625" cy="388379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1" dirty="0"/>
                  <a:t>Model 2       </a:t>
                </a:r>
              </a:p>
              <a:p>
                <a:pPr marL="0" marR="0" lvl="0" indent="0" defTabSz="914400" eaLnBrk="1" fontAlgn="auto" latinLnBrk="0" hangingPunct="1">
                  <a:lnSpc>
                    <a:spcPct val="100000"/>
                  </a:lnSpc>
                  <a:spcBef>
                    <a:spcPts val="0"/>
                  </a:spcBef>
                  <a:spcAft>
                    <a:spcPts val="0"/>
                  </a:spcAft>
                  <a:buClrTx/>
                  <a:buSzTx/>
                  <a:buFontTx/>
                  <a:buNone/>
                  <a:tabLst/>
                  <a:defRPr/>
                </a:pPr>
                <a:endParaRPr lang="en-US" sz="1800" b="1" dirty="0"/>
              </a:p>
              <a:p>
                <a:pPr marL="0" marR="0" lvl="0" indent="0" defTabSz="914400" eaLnBrk="1" fontAlgn="auto" latinLnBrk="0" hangingPunct="1">
                  <a:lnSpc>
                    <a:spcPct val="100000"/>
                  </a:lnSpc>
                  <a:spcBef>
                    <a:spcPts val="0"/>
                  </a:spcBef>
                  <a:spcAft>
                    <a:spcPts val="0"/>
                  </a:spcAft>
                  <a:buClrTx/>
                  <a:buSzTx/>
                  <a:buFontTx/>
                  <a:buNone/>
                  <a:tabLst/>
                  <a:defRPr/>
                </a:pPr>
                <a:endParaRPr lang="en-US" sz="1800" i="1" dirty="0"/>
              </a:p>
              <a:p>
                <a:pPr marL="0" lvl="0" indent="0" algn="ctr">
                  <a:buClrTx/>
                  <a:buSzTx/>
                  <a:buNone/>
                </a:pPr>
                <a:r>
                  <a:rPr lang="en-US" sz="1800" i="1" dirty="0">
                    <a:latin typeface="Cambria Math" charset="0"/>
                    <a:ea typeface="Cambria Math" charset="0"/>
                    <a:cs typeface="Cambria Math" charset="0"/>
                  </a:rPr>
                  <a:t>Ratio</a:t>
                </a:r>
                <a:r>
                  <a:rPr lang="en-US" sz="1800" i="1" baseline="-25000" dirty="0">
                    <a:latin typeface="Cambria Math" charset="0"/>
                    <a:ea typeface="Cambria Math" charset="0"/>
                    <a:cs typeface="Cambria Math" charset="0"/>
                  </a:rPr>
                  <a:t>it</a:t>
                </a:r>
                <a14:m>
                  <m:oMath xmlns:m="http://schemas.openxmlformats.org/officeDocument/2006/math">
                    <m:r>
                      <a:rPr lang="en-US" sz="1800" b="0" i="1" smtClean="0">
                        <a:latin typeface="Cambria Math"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𝛼</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1</m:t>
                        </m:r>
                      </m:sub>
                    </m:sSub>
                    <m:sSub>
                      <m:sSubPr>
                        <m:ctrlPr>
                          <a:rPr lang="en-US" sz="1800" i="1">
                            <a:latin typeface="Cambria Math" panose="02040503050406030204" pitchFamily="18" charset="0"/>
                          </a:rPr>
                        </m:ctrlPr>
                      </m:sSubPr>
                      <m:e>
                        <m:r>
                          <a:rPr lang="en-US" sz="1800" b="0" i="1" smtClean="0">
                            <a:latin typeface="Cambria Math" charset="0"/>
                          </a:rPr>
                          <m:t>𝑟𝑒𝑎𝑙</m:t>
                        </m:r>
                        <m:r>
                          <a:rPr lang="en-US" sz="1800" b="0" i="1" smtClean="0">
                            <a:latin typeface="Cambria Math" charset="0"/>
                          </a:rPr>
                          <m:t>_</m:t>
                        </m:r>
                        <m:r>
                          <a:rPr lang="en-US" sz="1800" b="0" i="1" smtClean="0">
                            <a:latin typeface="Cambria Math" charset="0"/>
                          </a:rPr>
                          <m:t>𝐺𝐷𝑃</m:t>
                        </m:r>
                      </m:e>
                      <m:sub>
                        <m:r>
                          <a:rPr lang="en-US" sz="1800" i="1">
                            <a:latin typeface="Cambria Math" panose="02040503050406030204" pitchFamily="18" charset="0"/>
                          </a:rPr>
                          <m:t>𝑖𝑡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charset="0"/>
                          </a:rPr>
                          <m:t>𝑒𝑑𝑢𝑐</m:t>
                        </m:r>
                      </m:e>
                      <m:sub>
                        <m:r>
                          <a:rPr lang="en-US" sz="1800" i="1">
                            <a:latin typeface="Cambria Math" panose="02040503050406030204" pitchFamily="18" charset="0"/>
                          </a:rPr>
                          <m:t>𝑖𝑡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3</m:t>
                            </m:r>
                          </m:sub>
                        </m:sSub>
                        <m:r>
                          <a:rPr lang="en-US" sz="1800" b="0" i="1" smtClean="0">
                            <a:latin typeface="Cambria Math" charset="0"/>
                          </a:rPr>
                          <m:t>𝑟𝑒𝑎𝑙</m:t>
                        </m:r>
                        <m:r>
                          <a:rPr lang="en-US" sz="1800" b="0" i="1" smtClean="0">
                            <a:latin typeface="Cambria Math" charset="0"/>
                          </a:rPr>
                          <m:t>_</m:t>
                        </m:r>
                        <m:r>
                          <a:rPr lang="en-US" sz="1800" b="0" i="1" smtClean="0">
                            <a:latin typeface="Cambria Math" charset="0"/>
                          </a:rPr>
                          <m:t>𝑖𝑛𝑐𝑜𝑚𝑒</m:t>
                        </m:r>
                      </m:e>
                      <m:sub>
                        <m:r>
                          <a:rPr lang="en-US" sz="1800" i="1">
                            <a:latin typeface="Cambria Math" panose="02040503050406030204" pitchFamily="18" charset="0"/>
                          </a:rPr>
                          <m:t>𝑖𝑡</m:t>
                        </m:r>
                      </m:sub>
                    </m:sSub>
                    <m:r>
                      <a:rPr lang="en-US" sz="1800" i="1" smtClean="0">
                        <a:latin typeface="Cambria Math" panose="02040503050406030204" pitchFamily="18" charset="0"/>
                      </a:rPr>
                      <m:t>+</m:t>
                    </m:r>
                    <m:sSub>
                      <m:sSubPr>
                        <m:ctrlPr>
                          <a:rPr lang="en-US" sz="1800" i="1" smtClean="0">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4</m:t>
                            </m:r>
                          </m:sub>
                        </m:sSub>
                        <m:r>
                          <a:rPr lang="en-US" sz="1800" b="0" i="1" smtClean="0">
                            <a:latin typeface="Cambria Math" charset="0"/>
                          </a:rPr>
                          <m:t>𝑒𝑚𝑝𝑙𝑜𝑦</m:t>
                        </m:r>
                      </m:e>
                      <m:sub>
                        <m:r>
                          <a:rPr lang="en-US" sz="1800" i="1">
                            <a:latin typeface="Cambria Math" panose="02040503050406030204" pitchFamily="18" charset="0"/>
                          </a:rPr>
                          <m:t>𝑖𝑡</m:t>
                        </m:r>
                      </m:sub>
                    </m:sSub>
                  </m:oMath>
                </a14:m>
                <a:endParaRPr lang="en-US" sz="1800" i="1" dirty="0">
                  <a:latin typeface="Cambria Math" panose="02040503050406030204" pitchFamily="18" charset="0"/>
                </a:endParaRPr>
              </a:p>
              <a:p>
                <a:pPr marL="0" lvl="0" indent="0" algn="ctr">
                  <a:buClrTx/>
                  <a:buSzTx/>
                  <a:buNone/>
                </a:pPr>
                <a:r>
                  <a:rPr lang="en-US" sz="1800" dirty="0"/>
                  <a:t>Beta5 density</a:t>
                </a:r>
                <a14:m>
                  <m:oMath xmlns:m="http://schemas.openxmlformats.org/officeDocument/2006/math">
                    <m:r>
                      <a:rPr lang="en-US" sz="1800" i="1">
                        <a:latin typeface="Cambria Math" panose="02040503050406030204" pitchFamily="18"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charset="0"/>
                              </a:rPr>
                              <m:t>𝛽</m:t>
                            </m:r>
                          </m:e>
                          <m:sub>
                            <m:r>
                              <a:rPr lang="en-US" sz="1800" b="0" i="1" smtClean="0">
                                <a:latin typeface="Cambria Math" charset="0"/>
                              </a:rPr>
                              <m:t>6</m:t>
                            </m:r>
                          </m:sub>
                        </m:sSub>
                        <m:r>
                          <a:rPr lang="en-US" sz="1800" b="0" i="1" smtClean="0">
                            <a:latin typeface="Cambria Math" charset="0"/>
                          </a:rPr>
                          <m:t>𝑖𝑚𝑚𝑖𝑔𝑟𝑎𝑡𝑖𝑜𝑛</m:t>
                        </m:r>
                      </m:e>
                      <m:sub>
                        <m:r>
                          <a:rPr lang="en-US" sz="1800" i="1">
                            <a:latin typeface="Cambria Math" charset="0"/>
                          </a:rPr>
                          <m:t>𝑖𝑡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𝜀</m:t>
                        </m:r>
                      </m:e>
                      <m:sub>
                        <m:r>
                          <a:rPr lang="en-US" sz="1800" i="1">
                            <a:latin typeface="Cambria Math" panose="02040503050406030204" pitchFamily="18" charset="0"/>
                          </a:rPr>
                          <m:t>𝑖𝑡</m:t>
                        </m:r>
                      </m:sub>
                    </m:sSub>
                  </m:oMath>
                </a14:m>
                <a:endParaRPr lang="en-US" sz="1800" dirty="0"/>
              </a:p>
              <a:p>
                <a:pPr marL="0" lvl="0" indent="0" algn="ctr">
                  <a:buClrTx/>
                  <a:buSzTx/>
                  <a:buNone/>
                </a:pPr>
                <a:endParaRPr lang="en-US" sz="1800" dirty="0"/>
              </a:p>
              <a:p>
                <a:pPr marL="0" lvl="0" indent="0" algn="ctr">
                  <a:buClrTx/>
                  <a:buSzTx/>
                  <a:buNone/>
                </a:pPr>
                <a:r>
                  <a:rPr lang="en-US" sz="1800" dirty="0"/>
                  <a:t>Land area for each metropolitan2010 / 2010 population</a:t>
                </a:r>
              </a:p>
              <a:p>
                <a:pPr marL="0" lvl="0" indent="0">
                  <a:buClrTx/>
                  <a:buSzTx/>
                  <a:buNone/>
                </a:pPr>
                <a:r>
                  <a:rPr lang="en-US" b="1" dirty="0" err="1"/>
                  <a:t>Lnpopulation</a:t>
                </a:r>
                <a:r>
                  <a:rPr lang="en-US" b="1" dirty="0"/>
                  <a:t>: </a:t>
                </a:r>
                <a:r>
                  <a:rPr lang="en-US" dirty="0"/>
                  <a:t>the log form of sample size for each metropolitan area</a:t>
                </a:r>
              </a:p>
              <a:p>
                <a:pPr marL="0" lvl="0" indent="0">
                  <a:buClrTx/>
                  <a:buSzTx/>
                  <a:buNone/>
                </a:pPr>
                <a:r>
                  <a:rPr lang="en-US" dirty="0"/>
                  <a:t>Density </a:t>
                </a:r>
                <a:r>
                  <a:rPr lang="zh-CN" altLang="en-US" dirty="0"/>
                  <a:t>拥挤程度</a:t>
                </a:r>
                <a:endParaRPr lang="en-US" dirty="0"/>
              </a:p>
              <a:p>
                <a:pPr marL="0" lvl="0" indent="0">
                  <a:buClrTx/>
                  <a:buSzTx/>
                  <a:buNone/>
                </a:pPr>
                <a:r>
                  <a:rPr lang="en-US" b="1" dirty="0"/>
                  <a:t>Immigration: </a:t>
                </a:r>
                <a:r>
                  <a:rPr lang="en-US" dirty="0"/>
                  <a:t>the percentage of people between 25-29 who were born in foreign country</a:t>
                </a:r>
              </a:p>
              <a:p>
                <a:pPr marL="0" lvl="0" indent="0">
                  <a:buClrTx/>
                  <a:buSzTx/>
                  <a:buNone/>
                </a:pPr>
                <a:r>
                  <a:rPr lang="en-US" dirty="0"/>
                  <a:t>From map </a:t>
                </a:r>
                <a:r>
                  <a:rPr lang="zh-CN" altLang="en-US" dirty="0"/>
                  <a:t>两边年轻人居多</a:t>
                </a:r>
                <a:endParaRPr lang="en-US" altLang="zh-CN" dirty="0"/>
              </a:p>
              <a:p>
                <a:pPr marL="0" lvl="0" indent="0">
                  <a:buClrTx/>
                  <a:buSzTx/>
                  <a:buNone/>
                </a:pPr>
                <a:endParaRPr lang="en-US" dirty="0"/>
              </a:p>
            </p:txBody>
          </p:sp>
        </mc:Choice>
        <mc:Fallback>
          <p:sp>
            <p:nvSpPr>
              <p:cNvPr id="2" name="Text Placeholder 1"/>
              <p:cNvSpPr>
                <a:spLocks noGrp="1" noRot="1" noChangeAspect="1" noMove="1" noResize="1" noEditPoints="1" noAdjustHandles="1" noChangeArrowheads="1" noChangeShapeType="1" noTextEdit="1"/>
              </p:cNvSpPr>
              <p:nvPr>
                <p:ph type="body" idx="1"/>
              </p:nvPr>
            </p:nvSpPr>
            <p:spPr>
              <a:xfrm>
                <a:off x="372232" y="1020783"/>
                <a:ext cx="8871625" cy="3883797"/>
              </a:xfrm>
              <a:blipFill>
                <a:blip r:embed="rId2"/>
                <a:stretch>
                  <a:fillRect l="-550"/>
                </a:stretch>
              </a:blipFill>
            </p:spPr>
            <p:txBody>
              <a:bodyPr/>
              <a:lstStyle/>
              <a:p>
                <a:r>
                  <a:rPr lang="en-US">
                    <a:noFill/>
                  </a:rPr>
                  <a:t> </a:t>
                </a:r>
              </a:p>
            </p:txBody>
          </p:sp>
        </mc:Fallback>
      </mc:AlternateContent>
      <p:sp>
        <p:nvSpPr>
          <p:cNvPr id="3" name="Text Placeholder 2"/>
          <p:cNvSpPr>
            <a:spLocks noGrp="1"/>
          </p:cNvSpPr>
          <p:nvPr>
            <p:ph type="body" idx="2"/>
          </p:nvPr>
        </p:nvSpPr>
        <p:spPr>
          <a:xfrm>
            <a:off x="6008760" y="79699"/>
            <a:ext cx="2899195" cy="265113"/>
          </a:xfrm>
        </p:spPr>
        <p:txBody>
          <a:bodyPr/>
          <a:lstStyle/>
          <a:p>
            <a:pPr marL="139700" lvl="0" indent="0" algn="l">
              <a:buNone/>
            </a:pPr>
            <a:r>
              <a:rPr lang="en-US" sz="2400" dirty="0">
                <a:solidFill>
                  <a:schemeClr val="lt1"/>
                </a:solidFill>
              </a:rPr>
              <a:t>Empirical Strategy</a:t>
            </a:r>
          </a:p>
          <a:p>
            <a:pPr marL="457200" marR="0" indent="-317500" algn="l" rtl="0">
              <a:lnSpc>
                <a:spcPct val="100000"/>
              </a:lnSpc>
              <a:spcBef>
                <a:spcPts val="0"/>
              </a:spcBef>
              <a:spcAft>
                <a:spcPts val="0"/>
              </a:spcAft>
              <a:buClr>
                <a:srgbClr val="000000"/>
              </a:buClr>
              <a:buSzPts val="1400"/>
              <a:buFont typeface="Arial"/>
              <a:buChar char="●"/>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22</a:t>
            </a:fld>
            <a:endParaRPr lang="uk-UA"/>
          </a:p>
        </p:txBody>
      </p:sp>
    </p:spTree>
    <p:extLst>
      <p:ext uri="{BB962C8B-B14F-4D97-AF65-F5344CB8AC3E}">
        <p14:creationId xmlns:p14="http://schemas.microsoft.com/office/powerpoint/2010/main" val="833496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501792" y="1349763"/>
                <a:ext cx="8315553" cy="387829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1" dirty="0"/>
                  <a:t>Model 3</a:t>
                </a:r>
              </a:p>
              <a:p>
                <a:pPr marL="0" marR="0" lvl="0" indent="0" defTabSz="914400" eaLnBrk="1" fontAlgn="auto" latinLnBrk="0" hangingPunct="1">
                  <a:lnSpc>
                    <a:spcPct val="100000"/>
                  </a:lnSpc>
                  <a:spcBef>
                    <a:spcPts val="0"/>
                  </a:spcBef>
                  <a:spcAft>
                    <a:spcPts val="0"/>
                  </a:spcAft>
                  <a:buClrTx/>
                  <a:buSzTx/>
                  <a:buFontTx/>
                  <a:buNone/>
                  <a:tabLst/>
                  <a:defRPr/>
                </a:pPr>
                <a:endParaRPr lang="en-US" sz="1800" b="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gn="ctr">
                  <a:buClrTx/>
                  <a:buSzTx/>
                  <a:buNone/>
                </a:pPr>
                <a:r>
                  <a:rPr lang="en-US" sz="1800" i="1" dirty="0">
                    <a:latin typeface="Cambria Math" charset="0"/>
                    <a:ea typeface="Cambria Math" charset="0"/>
                    <a:cs typeface="Cambria Math" charset="0"/>
                  </a:rPr>
                  <a:t>Ratio</a:t>
                </a:r>
                <a:r>
                  <a:rPr lang="en-US" sz="1800" i="1" baseline="-25000" dirty="0">
                    <a:latin typeface="Cambria Math" charset="0"/>
                    <a:ea typeface="Cambria Math" charset="0"/>
                    <a:cs typeface="Cambria Math" charset="0"/>
                  </a:rPr>
                  <a:t>it</a:t>
                </a:r>
                <a14:m>
                  <m:oMath xmlns:m="http://schemas.openxmlformats.org/officeDocument/2006/math">
                    <m:r>
                      <a:rPr lang="en-US" sz="1800" i="1">
                        <a:latin typeface="Cambria Math" charset="0"/>
                      </a:rPr>
                      <m:t> =</m:t>
                    </m:r>
                    <m:sSub>
                      <m:sSubPr>
                        <m:ctrlPr>
                          <a:rPr lang="en-US" sz="1800" i="1">
                            <a:latin typeface="Cambria Math" panose="02040503050406030204" pitchFamily="18" charset="0"/>
                          </a:rPr>
                        </m:ctrlPr>
                      </m:sSubPr>
                      <m:e>
                        <m:r>
                          <a:rPr lang="en-US" sz="1800" i="1">
                            <a:latin typeface="Cambria Math" charset="0"/>
                          </a:rPr>
                          <m:t>𝛼</m:t>
                        </m:r>
                      </m:e>
                      <m:sub>
                        <m:r>
                          <a:rPr lang="en-US" sz="1800" i="1">
                            <a:latin typeface="Cambria Math" charset="0"/>
                          </a:rPr>
                          <m:t>𝑖</m:t>
                        </m:r>
                      </m:sub>
                    </m:sSub>
                    <m:r>
                      <a:rPr lang="en-US" sz="1800" i="1">
                        <a:latin typeface="Cambria Math" charset="0"/>
                      </a:rPr>
                      <m:t>+</m:t>
                    </m:r>
                    <m:sSub>
                      <m:sSubPr>
                        <m:ctrlPr>
                          <a:rPr lang="en-US" sz="1800" i="1">
                            <a:latin typeface="Cambria Math" panose="02040503050406030204" pitchFamily="18" charset="0"/>
                          </a:rPr>
                        </m:ctrlPr>
                      </m:sSubPr>
                      <m:e>
                        <m:r>
                          <a:rPr lang="en-US" sz="1800" i="1">
                            <a:latin typeface="Cambria Math" charset="0"/>
                          </a:rPr>
                          <m:t>𝛽</m:t>
                        </m:r>
                      </m:e>
                      <m:sub>
                        <m:r>
                          <a:rPr lang="en-US" sz="1800" i="1">
                            <a:latin typeface="Cambria Math" charset="0"/>
                          </a:rPr>
                          <m:t>0</m:t>
                        </m:r>
                      </m:sub>
                    </m:sSub>
                    <m:r>
                      <a:rPr lang="en-US" sz="1800" i="1">
                        <a:latin typeface="Cambria Math" charset="0"/>
                      </a:rPr>
                      <m:t>+ </m:t>
                    </m:r>
                    <m:sSub>
                      <m:sSubPr>
                        <m:ctrlPr>
                          <a:rPr lang="en-US" sz="1800" i="1">
                            <a:latin typeface="Cambria Math" panose="02040503050406030204" pitchFamily="18" charset="0"/>
                          </a:rPr>
                        </m:ctrlPr>
                      </m:sSubPr>
                      <m:e>
                        <m:r>
                          <a:rPr lang="en-US" sz="1800" i="1">
                            <a:latin typeface="Cambria Math" charset="0"/>
                          </a:rPr>
                          <m:t>𝛽</m:t>
                        </m:r>
                      </m:e>
                      <m:sub>
                        <m:r>
                          <a:rPr lang="en-US" sz="1800" i="1">
                            <a:latin typeface="Cambria Math" charset="0"/>
                          </a:rPr>
                          <m:t>1</m:t>
                        </m:r>
                      </m:sub>
                    </m:sSub>
                    <m:sSub>
                      <m:sSubPr>
                        <m:ctrlPr>
                          <a:rPr lang="en-US" sz="1800" i="1">
                            <a:latin typeface="Cambria Math" panose="02040503050406030204" pitchFamily="18" charset="0"/>
                          </a:rPr>
                        </m:ctrlPr>
                      </m:sSubPr>
                      <m:e>
                        <m:r>
                          <a:rPr lang="en-US" sz="1800" i="1">
                            <a:latin typeface="Cambria Math" charset="0"/>
                          </a:rPr>
                          <m:t>𝑟𝑒𝑎𝑙</m:t>
                        </m:r>
                        <m:r>
                          <a:rPr lang="en-US" sz="1800" i="1">
                            <a:latin typeface="Cambria Math" charset="0"/>
                          </a:rPr>
                          <m:t>_</m:t>
                        </m:r>
                        <m:r>
                          <a:rPr lang="en-US" sz="1800" i="1">
                            <a:latin typeface="Cambria Math" charset="0"/>
                          </a:rPr>
                          <m:t>𝐺𝐷𝑃</m:t>
                        </m:r>
                      </m:e>
                      <m:sub>
                        <m:r>
                          <a:rPr lang="en-US" sz="1800" i="1">
                            <a:latin typeface="Cambria Math" charset="0"/>
                          </a:rPr>
                          <m:t>𝑖𝑡</m:t>
                        </m:r>
                      </m:sub>
                    </m:sSub>
                    <m:r>
                      <a:rPr lang="en-US" sz="1800" i="1">
                        <a:latin typeface="Cambria Math"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charset="0"/>
                              </a:rPr>
                              <m:t>𝛽</m:t>
                            </m:r>
                          </m:e>
                          <m:sub>
                            <m:r>
                              <a:rPr lang="en-US" sz="1800" i="1">
                                <a:latin typeface="Cambria Math" charset="0"/>
                              </a:rPr>
                              <m:t>2</m:t>
                            </m:r>
                          </m:sub>
                        </m:sSub>
                        <m:r>
                          <a:rPr lang="en-US" sz="1800" i="1">
                            <a:latin typeface="Cambria Math" charset="0"/>
                          </a:rPr>
                          <m:t>𝑒𝑑𝑢𝑐</m:t>
                        </m:r>
                      </m:e>
                      <m:sub>
                        <m:r>
                          <a:rPr lang="en-US" sz="1800" i="1">
                            <a:latin typeface="Cambria Math" charset="0"/>
                          </a:rPr>
                          <m:t>𝑖𝑡</m:t>
                        </m:r>
                      </m:sub>
                    </m:sSub>
                    <m:r>
                      <a:rPr lang="en-US" sz="1800" i="1">
                        <a:latin typeface="Cambria Math"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charset="0"/>
                              </a:rPr>
                              <m:t>𝛽</m:t>
                            </m:r>
                          </m:e>
                          <m:sub>
                            <m:r>
                              <a:rPr lang="en-US" sz="1800" i="1">
                                <a:latin typeface="Cambria Math" charset="0"/>
                              </a:rPr>
                              <m:t>3</m:t>
                            </m:r>
                          </m:sub>
                        </m:sSub>
                        <m:r>
                          <a:rPr lang="en-US" sz="1800" i="1">
                            <a:latin typeface="Cambria Math" charset="0"/>
                          </a:rPr>
                          <m:t>𝑟𝑒𝑎𝑙</m:t>
                        </m:r>
                        <m:r>
                          <a:rPr lang="en-US" sz="1800" i="1">
                            <a:latin typeface="Cambria Math" charset="0"/>
                          </a:rPr>
                          <m:t>_</m:t>
                        </m:r>
                        <m:r>
                          <a:rPr lang="en-US" sz="1800" i="1">
                            <a:latin typeface="Cambria Math" charset="0"/>
                          </a:rPr>
                          <m:t>𝑖𝑛𝑐𝑜𝑚𝑒</m:t>
                        </m:r>
                      </m:e>
                      <m:sub>
                        <m:r>
                          <a:rPr lang="en-US" sz="1800" i="1">
                            <a:latin typeface="Cambria Math" charset="0"/>
                          </a:rPr>
                          <m:t>𝑖𝑡</m:t>
                        </m:r>
                      </m:sub>
                    </m:sSub>
                    <m:r>
                      <a:rPr lang="en-US" sz="1800" i="1">
                        <a:latin typeface="Cambria Math"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charset="0"/>
                              </a:rPr>
                              <m:t>𝛽</m:t>
                            </m:r>
                          </m:e>
                          <m:sub>
                            <m:r>
                              <a:rPr lang="en-US" sz="1800" i="1">
                                <a:latin typeface="Cambria Math" charset="0"/>
                              </a:rPr>
                              <m:t>4</m:t>
                            </m:r>
                          </m:sub>
                        </m:sSub>
                        <m:r>
                          <a:rPr lang="en-US" sz="1800" i="1">
                            <a:latin typeface="Cambria Math" charset="0"/>
                          </a:rPr>
                          <m:t>𝑒𝑚𝑝𝑙𝑜𝑦</m:t>
                        </m:r>
                      </m:e>
                      <m:sub>
                        <m:r>
                          <a:rPr lang="en-US" sz="1800" i="1">
                            <a:latin typeface="Cambria Math" charset="0"/>
                          </a:rPr>
                          <m:t>𝑖𝑡</m:t>
                        </m:r>
                      </m:sub>
                    </m:sSub>
                    <m:r>
                      <a:rPr lang="en-US" sz="1800" i="1">
                        <a:latin typeface="Cambria Math"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charset="0"/>
                              </a:rPr>
                              <m:t>𝛽</m:t>
                            </m:r>
                          </m:e>
                          <m:sub>
                            <m:r>
                              <a:rPr lang="en-US" sz="1800" i="1">
                                <a:latin typeface="Cambria Math" charset="0"/>
                              </a:rPr>
                              <m:t>5</m:t>
                            </m:r>
                          </m:sub>
                        </m:sSub>
                        <m:r>
                          <a:rPr lang="en-US" sz="1800" i="1">
                            <a:latin typeface="Cambria Math" charset="0"/>
                          </a:rPr>
                          <m:t>𝑙𝑛𝑝𝑜𝑝𝑢𝑙𝑎𝑡𝑖𝑜𝑛</m:t>
                        </m:r>
                      </m:e>
                      <m:sub>
                        <m:r>
                          <a:rPr lang="en-US" sz="1800" i="1">
                            <a:latin typeface="Cambria Math" charset="0"/>
                          </a:rPr>
                          <m:t>𝑖𝑡</m:t>
                        </m:r>
                      </m:sub>
                    </m:sSub>
                    <m:r>
                      <a:rPr lang="en-US" sz="1800" i="1">
                        <a:latin typeface="Cambria Math"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charset="0"/>
                              </a:rPr>
                              <m:t>𝛽</m:t>
                            </m:r>
                          </m:e>
                          <m:sub>
                            <m:r>
                              <a:rPr lang="en-US" sz="1800" i="1">
                                <a:latin typeface="Cambria Math" charset="0"/>
                              </a:rPr>
                              <m:t>6</m:t>
                            </m:r>
                          </m:sub>
                        </m:sSub>
                        <m:r>
                          <a:rPr lang="en-US" sz="1800" i="1">
                            <a:latin typeface="Cambria Math" charset="0"/>
                          </a:rPr>
                          <m:t>𝑖𝑚𝑚𝑖𝑔𝑟𝑎𝑡𝑖𝑜𝑛</m:t>
                        </m:r>
                      </m:e>
                      <m:sub>
                        <m:r>
                          <a:rPr lang="en-US" sz="1800" i="1">
                            <a:latin typeface="Cambria Math" charset="0"/>
                          </a:rPr>
                          <m:t>𝑖𝑡</m:t>
                        </m:r>
                      </m:sub>
                    </m:sSub>
                    <m:r>
                      <a:rPr lang="en-US" sz="1800" i="1">
                        <a:latin typeface="Cambria Math"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charset="0"/>
                                  </a:rPr>
                                  <m:t>𝛽</m:t>
                                </m:r>
                              </m:e>
                              <m:sub>
                                <m:r>
                                  <a:rPr lang="en-US" sz="1800" b="0" i="1" smtClean="0">
                                    <a:latin typeface="Cambria Math" charset="0"/>
                                  </a:rPr>
                                  <m:t>7</m:t>
                                </m:r>
                              </m:sub>
                            </m:sSub>
                            <m:r>
                              <a:rPr lang="en-US" sz="1800" b="0" i="1" smtClean="0">
                                <a:latin typeface="Cambria Math" charset="0"/>
                              </a:rPr>
                              <m:t>𝑏𝑎𝑟𝑡𝑒𝑛𝑑𝑒𝑟</m:t>
                            </m:r>
                          </m:e>
                          <m:sub>
                            <m:r>
                              <a:rPr lang="en-US" sz="1800" i="1">
                                <a:latin typeface="Cambria Math" charset="0"/>
                              </a:rPr>
                              <m:t>𝑖𝑡</m:t>
                            </m:r>
                          </m:sub>
                        </m:sSub>
                        <m:r>
                          <a:rPr lang="en-US" sz="1800" b="0" i="1" smtClean="0">
                            <a:latin typeface="Cambria Math" charset="0"/>
                          </a:rPr>
                          <m:t>+</m:t>
                        </m:r>
                        <m:r>
                          <a:rPr lang="en-US" sz="1800" i="1">
                            <a:latin typeface="Cambria Math" charset="0"/>
                          </a:rPr>
                          <m:t>𝜀</m:t>
                        </m:r>
                      </m:e>
                      <m:sub>
                        <m:r>
                          <a:rPr lang="en-US" sz="1800" i="1">
                            <a:latin typeface="Cambria Math" charset="0"/>
                          </a:rPr>
                          <m:t>𝑖𝑡</m:t>
                        </m:r>
                      </m:sub>
                    </m:sSub>
                  </m:oMath>
                </a14:m>
                <a:endParaRPr lang="en-US" sz="1800" dirty="0"/>
              </a:p>
              <a:p>
                <a:pPr marL="0" lvl="0" indent="0" algn="ctr">
                  <a:buClrTx/>
                  <a:buSzTx/>
                  <a:buNone/>
                </a:pPr>
                <a:endParaRPr lang="en-US" sz="1800" dirty="0"/>
              </a:p>
              <a:p>
                <a:pPr marL="0" lvl="0" indent="0" algn="ctr">
                  <a:buClrTx/>
                  <a:buSzTx/>
                  <a:buNone/>
                </a:pPr>
                <a:endParaRPr lang="en-US" sz="1800" dirty="0"/>
              </a:p>
              <a:p>
                <a:pPr marL="0" lvl="0" indent="0">
                  <a:buClrTx/>
                  <a:buSzTx/>
                  <a:buNone/>
                </a:pPr>
                <a:r>
                  <a:rPr lang="en-US" sz="1800" b="1" dirty="0"/>
                  <a:t>bartender:</a:t>
                </a:r>
                <a:r>
                  <a:rPr lang="en-US" sz="1800" dirty="0"/>
                  <a:t> the percentage of people worked as bartender in this MSA. </a:t>
                </a: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501792" y="1349763"/>
                <a:ext cx="8315553" cy="3878296"/>
              </a:xfrm>
              <a:blipFill>
                <a:blip r:embed="rId2"/>
                <a:stretch>
                  <a:fillRect l="-611"/>
                </a:stretch>
              </a:blipFill>
            </p:spPr>
            <p:txBody>
              <a:bodyPr/>
              <a:lstStyle/>
              <a:p>
                <a:r>
                  <a:rPr lang="en-US">
                    <a:noFill/>
                  </a:rPr>
                  <a:t> </a:t>
                </a:r>
              </a:p>
            </p:txBody>
          </p:sp>
        </mc:Fallback>
      </mc:AlternateContent>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23</a:t>
            </a:fld>
            <a:endParaRPr lang="uk-UA"/>
          </a:p>
        </p:txBody>
      </p:sp>
      <p:sp>
        <p:nvSpPr>
          <p:cNvPr id="5" name="Rectangle 4">
            <a:extLst>
              <a:ext uri="{FF2B5EF4-FFF2-40B4-BE49-F238E27FC236}">
                <a16:creationId xmlns:a16="http://schemas.microsoft.com/office/drawing/2014/main" id="{1F0E7DA0-9563-7842-AEDA-299526FB4C01}"/>
              </a:ext>
            </a:extLst>
          </p:cNvPr>
          <p:cNvSpPr/>
          <p:nvPr/>
        </p:nvSpPr>
        <p:spPr>
          <a:xfrm>
            <a:off x="5992533" y="108557"/>
            <a:ext cx="2824812" cy="461665"/>
          </a:xfrm>
          <a:prstGeom prst="rect">
            <a:avLst/>
          </a:prstGeom>
        </p:spPr>
        <p:txBody>
          <a:bodyPr wrap="none">
            <a:spAutoFit/>
          </a:bodyPr>
          <a:lstStyle/>
          <a:p>
            <a:pPr marL="139700" lvl="0"/>
            <a:r>
              <a:rPr lang="en-US" sz="2400" dirty="0">
                <a:solidFill>
                  <a:schemeClr val="lt1"/>
                </a:solidFill>
              </a:rPr>
              <a:t>Empirical Strategy</a:t>
            </a:r>
          </a:p>
        </p:txBody>
      </p:sp>
    </p:spTree>
    <p:extLst>
      <p:ext uri="{BB962C8B-B14F-4D97-AF65-F5344CB8AC3E}">
        <p14:creationId xmlns:p14="http://schemas.microsoft.com/office/powerpoint/2010/main" val="1189769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idx="1"/>
              </p:nvPr>
            </p:nvSpPr>
            <p:spPr>
              <a:xfrm>
                <a:off x="511123" y="1074922"/>
                <a:ext cx="8315553" cy="382965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1" dirty="0"/>
                  <a:t>Model 4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gn="ctr">
                  <a:buClrTx/>
                  <a:buSzTx/>
                  <a:buNone/>
                </a:pPr>
                <a:r>
                  <a:rPr lang="en-US" sz="1800" i="1" dirty="0">
                    <a:latin typeface="Cambria Math" charset="0"/>
                    <a:ea typeface="Cambria Math" charset="0"/>
                    <a:cs typeface="Cambria Math" charset="0"/>
                  </a:rPr>
                  <a:t>Ratio</a:t>
                </a:r>
                <a:r>
                  <a:rPr lang="en-US" sz="1800" i="1" baseline="-25000" dirty="0">
                    <a:latin typeface="Cambria Math" charset="0"/>
                    <a:ea typeface="Cambria Math" charset="0"/>
                    <a:cs typeface="Cambria Math" charset="0"/>
                  </a:rPr>
                  <a:t>it</a:t>
                </a:r>
                <a14:m>
                  <m:oMath xmlns:m="http://schemas.openxmlformats.org/officeDocument/2006/math">
                    <m:r>
                      <a:rPr lang="en-US" sz="1800" i="1">
                        <a:latin typeface="Cambria Math" charset="0"/>
                      </a:rPr>
                      <m:t> =</m:t>
                    </m:r>
                    <m:sSub>
                      <m:sSubPr>
                        <m:ctrlPr>
                          <a:rPr lang="en-US" sz="1800" i="1">
                            <a:latin typeface="Cambria Math" panose="02040503050406030204" pitchFamily="18" charset="0"/>
                          </a:rPr>
                        </m:ctrlPr>
                      </m:sSubPr>
                      <m:e>
                        <m:r>
                          <a:rPr lang="en-US" sz="1800" i="1">
                            <a:latin typeface="Cambria Math" charset="0"/>
                          </a:rPr>
                          <m:t>𝛼</m:t>
                        </m:r>
                      </m:e>
                      <m:sub>
                        <m:r>
                          <a:rPr lang="en-US" sz="1800" i="1">
                            <a:latin typeface="Cambria Math" charset="0"/>
                          </a:rPr>
                          <m:t>𝑖</m:t>
                        </m:r>
                      </m:sub>
                    </m:sSub>
                    <m:r>
                      <a:rPr lang="en-US" sz="1800" i="1">
                        <a:latin typeface="Cambria Math" charset="0"/>
                      </a:rPr>
                      <m:t>+</m:t>
                    </m:r>
                    <m:sSub>
                      <m:sSubPr>
                        <m:ctrlPr>
                          <a:rPr lang="en-US" sz="1800" i="1">
                            <a:latin typeface="Cambria Math" panose="02040503050406030204" pitchFamily="18" charset="0"/>
                          </a:rPr>
                        </m:ctrlPr>
                      </m:sSubPr>
                      <m:e>
                        <m:r>
                          <a:rPr lang="en-US" sz="1800" i="1">
                            <a:latin typeface="Cambria Math" charset="0"/>
                          </a:rPr>
                          <m:t>𝛽</m:t>
                        </m:r>
                      </m:e>
                      <m:sub>
                        <m:r>
                          <a:rPr lang="en-US" sz="1800" i="1">
                            <a:latin typeface="Cambria Math" charset="0"/>
                          </a:rPr>
                          <m:t>0</m:t>
                        </m:r>
                      </m:sub>
                    </m:sSub>
                    <m:r>
                      <a:rPr lang="en-US" sz="1800" i="1">
                        <a:latin typeface="Cambria Math" charset="0"/>
                      </a:rPr>
                      <m:t>+ </m:t>
                    </m:r>
                    <m:sSub>
                      <m:sSubPr>
                        <m:ctrlPr>
                          <a:rPr lang="en-US" sz="1800" i="1">
                            <a:latin typeface="Cambria Math" panose="02040503050406030204" pitchFamily="18" charset="0"/>
                          </a:rPr>
                        </m:ctrlPr>
                      </m:sSubPr>
                      <m:e>
                        <m:r>
                          <a:rPr lang="en-US" sz="1800" i="1">
                            <a:latin typeface="Cambria Math" charset="0"/>
                          </a:rPr>
                          <m:t>𝛽</m:t>
                        </m:r>
                      </m:e>
                      <m:sub>
                        <m:r>
                          <a:rPr lang="en-US" sz="1800" i="1">
                            <a:latin typeface="Cambria Math" charset="0"/>
                          </a:rPr>
                          <m:t>1</m:t>
                        </m:r>
                      </m:sub>
                    </m:sSub>
                    <m:sSub>
                      <m:sSubPr>
                        <m:ctrlPr>
                          <a:rPr lang="en-US" sz="1800" i="1">
                            <a:latin typeface="Cambria Math" panose="02040503050406030204" pitchFamily="18" charset="0"/>
                          </a:rPr>
                        </m:ctrlPr>
                      </m:sSubPr>
                      <m:e>
                        <m:r>
                          <a:rPr lang="en-US" sz="1800" i="1">
                            <a:latin typeface="Cambria Math" charset="0"/>
                          </a:rPr>
                          <m:t>𝑟𝑒𝑎𝑙</m:t>
                        </m:r>
                        <m:r>
                          <a:rPr lang="en-US" sz="1800" i="1">
                            <a:latin typeface="Cambria Math" charset="0"/>
                          </a:rPr>
                          <m:t>_</m:t>
                        </m:r>
                        <m:r>
                          <a:rPr lang="en-US" sz="1800" i="1">
                            <a:latin typeface="Cambria Math" charset="0"/>
                          </a:rPr>
                          <m:t>𝐺𝐷𝑃</m:t>
                        </m:r>
                      </m:e>
                      <m:sub>
                        <m:r>
                          <a:rPr lang="en-US" sz="1800" i="1">
                            <a:latin typeface="Cambria Math" charset="0"/>
                          </a:rPr>
                          <m:t>𝑖𝑡</m:t>
                        </m:r>
                      </m:sub>
                    </m:sSub>
                    <m:r>
                      <a:rPr lang="en-US" sz="1800" i="1">
                        <a:latin typeface="Cambria Math"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charset="0"/>
                              </a:rPr>
                              <m:t>𝛽</m:t>
                            </m:r>
                          </m:e>
                          <m:sub>
                            <m:r>
                              <a:rPr lang="en-US" sz="1800" i="1">
                                <a:latin typeface="Cambria Math" charset="0"/>
                              </a:rPr>
                              <m:t>2</m:t>
                            </m:r>
                          </m:sub>
                        </m:sSub>
                        <m:r>
                          <a:rPr lang="en-US" sz="1800" i="1">
                            <a:latin typeface="Cambria Math" charset="0"/>
                          </a:rPr>
                          <m:t>𝑒𝑑𝑢𝑐</m:t>
                        </m:r>
                      </m:e>
                      <m:sub>
                        <m:r>
                          <a:rPr lang="en-US" sz="1800" i="1">
                            <a:latin typeface="Cambria Math" charset="0"/>
                          </a:rPr>
                          <m:t>𝑖𝑡</m:t>
                        </m:r>
                      </m:sub>
                    </m:sSub>
                    <m:r>
                      <a:rPr lang="en-US" sz="1800" i="1">
                        <a:latin typeface="Cambria Math"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charset="0"/>
                              </a:rPr>
                              <m:t>𝛽</m:t>
                            </m:r>
                          </m:e>
                          <m:sub>
                            <m:r>
                              <a:rPr lang="en-US" sz="1800" i="1">
                                <a:latin typeface="Cambria Math" charset="0"/>
                              </a:rPr>
                              <m:t>3</m:t>
                            </m:r>
                          </m:sub>
                        </m:sSub>
                        <m:r>
                          <a:rPr lang="en-US" sz="1800" i="1">
                            <a:latin typeface="Cambria Math" charset="0"/>
                          </a:rPr>
                          <m:t>𝑟𝑒𝑎𝑙</m:t>
                        </m:r>
                        <m:r>
                          <a:rPr lang="en-US" sz="1800" i="1">
                            <a:latin typeface="Cambria Math" charset="0"/>
                          </a:rPr>
                          <m:t>_</m:t>
                        </m:r>
                        <m:r>
                          <a:rPr lang="en-US" sz="1800" i="1">
                            <a:latin typeface="Cambria Math" charset="0"/>
                          </a:rPr>
                          <m:t>𝑖𝑛𝑐𝑜𝑚𝑒</m:t>
                        </m:r>
                      </m:e>
                      <m:sub>
                        <m:r>
                          <a:rPr lang="en-US" sz="1800" i="1">
                            <a:latin typeface="Cambria Math" charset="0"/>
                          </a:rPr>
                          <m:t>𝑖𝑡</m:t>
                        </m:r>
                      </m:sub>
                    </m:sSub>
                    <m:r>
                      <a:rPr lang="en-US" sz="1800" i="1">
                        <a:latin typeface="Cambria Math"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charset="0"/>
                              </a:rPr>
                              <m:t>𝛽</m:t>
                            </m:r>
                          </m:e>
                          <m:sub>
                            <m:r>
                              <a:rPr lang="en-US" sz="1800" i="1">
                                <a:latin typeface="Cambria Math" charset="0"/>
                              </a:rPr>
                              <m:t>4</m:t>
                            </m:r>
                          </m:sub>
                        </m:sSub>
                        <m:r>
                          <a:rPr lang="en-US" sz="1800" i="1">
                            <a:latin typeface="Cambria Math" charset="0"/>
                          </a:rPr>
                          <m:t>𝑒𝑚𝑝𝑙𝑜𝑦</m:t>
                        </m:r>
                      </m:e>
                      <m:sub>
                        <m:r>
                          <a:rPr lang="en-US" sz="1800" i="1">
                            <a:latin typeface="Cambria Math" charset="0"/>
                          </a:rPr>
                          <m:t>𝑖𝑡</m:t>
                        </m:r>
                      </m:sub>
                    </m:sSub>
                    <m:r>
                      <a:rPr lang="en-US" sz="1800" i="1">
                        <a:latin typeface="Cambria Math"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charset="0"/>
                              </a:rPr>
                              <m:t>𝛽</m:t>
                            </m:r>
                          </m:e>
                          <m:sub>
                            <m:r>
                              <a:rPr lang="en-US" sz="1800" i="1">
                                <a:latin typeface="Cambria Math" charset="0"/>
                              </a:rPr>
                              <m:t>5</m:t>
                            </m:r>
                          </m:sub>
                        </m:sSub>
                        <m:r>
                          <a:rPr lang="en-US" sz="1800" i="1">
                            <a:latin typeface="Cambria Math" charset="0"/>
                          </a:rPr>
                          <m:t>𝑙𝑛𝑝𝑜𝑝𝑢𝑙𝑎𝑡𝑖𝑜𝑛</m:t>
                        </m:r>
                      </m:e>
                      <m:sub>
                        <m:r>
                          <a:rPr lang="en-US" sz="1800" i="1">
                            <a:latin typeface="Cambria Math" charset="0"/>
                          </a:rPr>
                          <m:t>𝑖𝑡</m:t>
                        </m:r>
                      </m:sub>
                    </m:sSub>
                    <m:r>
                      <a:rPr lang="en-US" sz="1800" i="1">
                        <a:latin typeface="Cambria Math"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charset="0"/>
                              </a:rPr>
                              <m:t>𝛽</m:t>
                            </m:r>
                          </m:e>
                          <m:sub>
                            <m:r>
                              <a:rPr lang="en-US" sz="1800" i="1">
                                <a:latin typeface="Cambria Math" charset="0"/>
                              </a:rPr>
                              <m:t>6</m:t>
                            </m:r>
                          </m:sub>
                        </m:sSub>
                        <m:r>
                          <a:rPr lang="en-US" sz="1800" i="1">
                            <a:latin typeface="Cambria Math" charset="0"/>
                          </a:rPr>
                          <m:t>𝑖𝑚𝑚𝑖𝑔𝑟𝑎𝑡𝑖𝑜𝑛</m:t>
                        </m:r>
                      </m:e>
                      <m:sub>
                        <m:r>
                          <a:rPr lang="en-US" sz="1800" i="1">
                            <a:latin typeface="Cambria Math" charset="0"/>
                          </a:rPr>
                          <m:t>𝑖𝑡</m:t>
                        </m:r>
                      </m:sub>
                    </m:sSub>
                    <m:r>
                      <a:rPr lang="en-US" sz="1800" i="1">
                        <a:latin typeface="Cambria Math"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charset="0"/>
                              </a:rPr>
                              <m:t>𝛽</m:t>
                            </m:r>
                          </m:e>
                          <m:sub>
                            <m:r>
                              <a:rPr lang="en-US" sz="1800" i="1">
                                <a:latin typeface="Cambria Math" charset="0"/>
                              </a:rPr>
                              <m:t>7</m:t>
                            </m:r>
                          </m:sub>
                        </m:sSub>
                        <m:r>
                          <a:rPr lang="en-US" sz="1800" i="1">
                            <a:latin typeface="Cambria Math" charset="0"/>
                          </a:rPr>
                          <m:t>𝑏𝑎𝑟𝑡𝑒𝑛𝑑𝑒𝑟</m:t>
                        </m:r>
                      </m:e>
                      <m:sub>
                        <m:r>
                          <a:rPr lang="en-US" sz="1800" i="1">
                            <a:latin typeface="Cambria Math" charset="0"/>
                          </a:rPr>
                          <m:t>𝑖𝑡</m:t>
                        </m:r>
                      </m:sub>
                    </m:sSub>
                    <m:r>
                      <a:rPr lang="en-US" sz="1800" i="1">
                        <a:latin typeface="Cambria Math" charset="0"/>
                      </a:rPr>
                      <m:t>+</m:t>
                    </m:r>
                    <m:sSub>
                      <m:sSubPr>
                        <m:ctrlPr>
                          <a:rPr lang="en-US" sz="1800" i="1" smtClean="0">
                            <a:latin typeface="Cambria Math" panose="02040503050406030204" pitchFamily="18" charset="0"/>
                          </a:rPr>
                        </m:ctrlPr>
                      </m:sSubPr>
                      <m:e>
                        <m:r>
                          <a:rPr lang="en-US" sz="1800" i="1">
                            <a:latin typeface="Cambria Math" charset="0"/>
                          </a:rPr>
                          <m:t>𝛽</m:t>
                        </m:r>
                      </m:e>
                      <m:sub>
                        <m:r>
                          <a:rPr lang="en-US" sz="1800" b="0" i="1" smtClean="0">
                            <a:latin typeface="Cambria Math" charset="0"/>
                          </a:rPr>
                          <m:t>8</m:t>
                        </m:r>
                      </m:sub>
                    </m:sSub>
                    <m:sSub>
                      <m:sSubPr>
                        <m:ctrlPr>
                          <a:rPr lang="en-US" sz="1800" i="1" smtClean="0">
                            <a:latin typeface="Cambria Math" panose="02040503050406030204" pitchFamily="18" charset="0"/>
                          </a:rPr>
                        </m:ctrlPr>
                      </m:sSubPr>
                      <m:e>
                        <m:sSub>
                          <m:sSubPr>
                            <m:ctrlPr>
                              <a:rPr lang="en-US" sz="1800" i="1">
                                <a:latin typeface="Cambria Math" panose="02040503050406030204" pitchFamily="18" charset="0"/>
                              </a:rPr>
                            </m:ctrlPr>
                          </m:sSubPr>
                          <m:e>
                            <m:r>
                              <a:rPr lang="en-US" sz="1800" b="0" i="1" smtClean="0">
                                <a:latin typeface="Cambria Math" charset="0"/>
                              </a:rPr>
                              <m:t>𝑐h𝑖𝑙𝑑𝑟𝑒𝑛</m:t>
                            </m:r>
                          </m:e>
                          <m:sub>
                            <m:r>
                              <a:rPr lang="en-US" sz="1800" i="1">
                                <a:latin typeface="Cambria Math" charset="0"/>
                              </a:rPr>
                              <m:t>𝑖𝑡</m:t>
                            </m:r>
                          </m:sub>
                        </m:sSub>
                        <m:r>
                          <a:rPr lang="en-US" sz="1800" i="1">
                            <a:latin typeface="Cambria Math"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charset="0"/>
                                  </a:rPr>
                                  <m:t>𝛽</m:t>
                                </m:r>
                              </m:e>
                              <m:sub>
                                <m:r>
                                  <a:rPr lang="en-US" sz="1800" b="0" i="1" smtClean="0">
                                    <a:latin typeface="Cambria Math" charset="0"/>
                                  </a:rPr>
                                  <m:t>9</m:t>
                                </m:r>
                              </m:sub>
                            </m:sSub>
                            <m:r>
                              <a:rPr lang="en-US" sz="1800" b="0" i="1" smtClean="0">
                                <a:latin typeface="Cambria Math" charset="0"/>
                              </a:rPr>
                              <m:t>𝑐𝑜𝑙𝑙𝑒𝑔𝑒</m:t>
                            </m:r>
                          </m:e>
                          <m:sub>
                            <m:r>
                              <a:rPr lang="en-US" sz="1800" i="1">
                                <a:latin typeface="Cambria Math" charset="0"/>
                              </a:rPr>
                              <m:t>𝑖𝑡</m:t>
                            </m:r>
                          </m:sub>
                        </m:sSub>
                        <m:r>
                          <a:rPr lang="en-US" sz="1800" i="1">
                            <a:latin typeface="Cambria Math"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charset="0"/>
                                  </a:rPr>
                                  <m:t>𝛽</m:t>
                                </m:r>
                              </m:e>
                              <m:sub>
                                <m:r>
                                  <a:rPr lang="en-US" sz="1800" b="0" i="1" smtClean="0">
                                    <a:latin typeface="Cambria Math" charset="0"/>
                                  </a:rPr>
                                  <m:t>10</m:t>
                                </m:r>
                              </m:sub>
                            </m:sSub>
                            <m:r>
                              <a:rPr lang="en-US" sz="1800" b="0" i="1" smtClean="0">
                                <a:latin typeface="Cambria Math" charset="0"/>
                              </a:rPr>
                              <m:t>𝑡𝑟𝑎𝑛𝑠𝑝𝑜𝑟𝑡𝑎𝑡𝑖𝑜𝑛</m:t>
                            </m:r>
                          </m:e>
                          <m:sub>
                            <m:r>
                              <a:rPr lang="en-US" sz="1800" i="1">
                                <a:latin typeface="Cambria Math" charset="0"/>
                              </a:rPr>
                              <m:t>𝑖𝑡</m:t>
                            </m:r>
                          </m:sub>
                        </m:sSub>
                        <m:r>
                          <a:rPr lang="en-US" sz="1800" i="1">
                            <a:latin typeface="Cambria Math" charset="0"/>
                          </a:rPr>
                          <m:t>+</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n-US" sz="1800" i="1">
                                    <a:latin typeface="Cambria Math" charset="0"/>
                                  </a:rPr>
                                  <m:t>𝛽</m:t>
                                </m:r>
                              </m:e>
                              <m:sub>
                                <m:r>
                                  <a:rPr lang="en-US" sz="1800" b="0" i="1" smtClean="0">
                                    <a:latin typeface="Cambria Math" charset="0"/>
                                  </a:rPr>
                                  <m:t>11</m:t>
                                </m:r>
                              </m:sub>
                            </m:sSub>
                            <m:r>
                              <a:rPr lang="en-US" sz="1800" b="0" i="1" smtClean="0">
                                <a:latin typeface="Cambria Math" charset="0"/>
                              </a:rPr>
                              <m:t>h𝑜𝑢𝑟𝑠𝑤𝑜𝑟𝑘</m:t>
                            </m:r>
                          </m:e>
                          <m:sub>
                            <m:r>
                              <a:rPr lang="en-US" sz="1800" i="1">
                                <a:latin typeface="Cambria Math" charset="0"/>
                              </a:rPr>
                              <m:t>𝑖𝑡</m:t>
                            </m:r>
                          </m:sub>
                        </m:sSub>
                        <m:r>
                          <a:rPr lang="en-US" sz="1800" i="1">
                            <a:latin typeface="Cambria Math" charset="0"/>
                          </a:rPr>
                          <m:t>+</m:t>
                        </m:r>
                        <m:sSub>
                          <m:sSubPr>
                            <m:ctrlPr>
                              <a:rPr lang="en-US" sz="1800" i="1">
                                <a:latin typeface="Cambria Math" panose="02040503050406030204" pitchFamily="18" charset="0"/>
                              </a:rPr>
                            </m:ctrlPr>
                          </m:sSubPr>
                          <m:e/>
                          <m:sub/>
                        </m:sSub>
                        <m:r>
                          <a:rPr lang="en-US" sz="1800" i="1">
                            <a:latin typeface="Cambria Math" charset="0"/>
                          </a:rPr>
                          <m:t>𝜀</m:t>
                        </m:r>
                      </m:e>
                      <m:sub>
                        <m:r>
                          <a:rPr lang="en-US" sz="1800" i="1">
                            <a:latin typeface="Cambria Math" charset="0"/>
                          </a:rPr>
                          <m:t>𝑖𝑡</m:t>
                        </m:r>
                      </m:sub>
                    </m:sSub>
                  </m:oMath>
                </a14:m>
                <a:endParaRPr lang="en-US" sz="1800" dirty="0"/>
              </a:p>
              <a:p>
                <a:pPr marL="0" lvl="0" indent="0" algn="ctr">
                  <a:buClrTx/>
                  <a:buSzTx/>
                  <a:buNone/>
                </a:pPr>
                <a:endParaRPr lang="en-US" dirty="0"/>
              </a:p>
              <a:p>
                <a:pPr marL="0" lvl="0" indent="0">
                  <a:buClrTx/>
                  <a:buSzTx/>
                  <a:buNone/>
                </a:pPr>
                <a:endParaRPr lang="en-US" dirty="0"/>
              </a:p>
              <a:p>
                <a:pPr marL="0" lvl="0" indent="0">
                  <a:buClrTx/>
                  <a:buSzTx/>
                  <a:buNone/>
                </a:pPr>
                <a:r>
                  <a:rPr lang="en-US" b="1" dirty="0"/>
                  <a:t>Children: </a:t>
                </a:r>
                <a:r>
                  <a:rPr lang="en-US" dirty="0"/>
                  <a:t>the percentage of people under 12 in this MSA</a:t>
                </a:r>
              </a:p>
              <a:p>
                <a:pPr marL="0" lvl="0" indent="0">
                  <a:buClrTx/>
                  <a:buSzTx/>
                  <a:buNone/>
                </a:pPr>
                <a:endParaRPr lang="en-US" dirty="0"/>
              </a:p>
              <a:p>
                <a:pPr marL="0" lvl="0" indent="0">
                  <a:buClrTx/>
                  <a:buSzTx/>
                  <a:buNone/>
                </a:pPr>
                <a:r>
                  <a:rPr lang="en-US" b="1" dirty="0"/>
                  <a:t>College: </a:t>
                </a:r>
                <a:r>
                  <a:rPr lang="en-US" dirty="0"/>
                  <a:t>the percentage of people between 18-22 who is in college</a:t>
                </a:r>
              </a:p>
              <a:p>
                <a:pPr marL="0" lvl="0" indent="0">
                  <a:buClrTx/>
                  <a:buSzTx/>
                  <a:buNone/>
                </a:pPr>
                <a:endParaRPr lang="en-US" dirty="0"/>
              </a:p>
              <a:p>
                <a:pPr marL="0" lvl="0" indent="0">
                  <a:buClrTx/>
                  <a:buSzTx/>
                  <a:buNone/>
                </a:pPr>
                <a:r>
                  <a:rPr lang="en-US" b="1" dirty="0"/>
                  <a:t>Transportation: </a:t>
                </a:r>
                <a:r>
                  <a:rPr lang="en-US" dirty="0"/>
                  <a:t>the average travel time to work for people between 25-29</a:t>
                </a:r>
              </a:p>
              <a:p>
                <a:pPr marL="0" lvl="0" indent="0">
                  <a:buClrTx/>
                  <a:buSzTx/>
                  <a:buNone/>
                </a:pPr>
                <a:endParaRPr lang="en-US" dirty="0"/>
              </a:p>
              <a:p>
                <a:pPr marL="0" lvl="0" indent="0">
                  <a:buClrTx/>
                  <a:buSzTx/>
                  <a:buNone/>
                </a:pPr>
                <a:r>
                  <a:rPr lang="en-US" b="1" dirty="0" err="1"/>
                  <a:t>Hourswork</a:t>
                </a:r>
                <a:r>
                  <a:rPr lang="en-US" dirty="0"/>
                  <a:t>: the average hours of work per week for people between 25-29</a:t>
                </a:r>
              </a:p>
            </p:txBody>
          </p:sp>
        </mc:Choice>
        <mc:Fallback xmlns="">
          <p:sp>
            <p:nvSpPr>
              <p:cNvPr id="2" name="Text Placeholder 1"/>
              <p:cNvSpPr>
                <a:spLocks noGrp="1" noRot="1" noChangeAspect="1" noMove="1" noResize="1" noEditPoints="1" noAdjustHandles="1" noChangeArrowheads="1" noChangeShapeType="1" noTextEdit="1"/>
              </p:cNvSpPr>
              <p:nvPr>
                <p:ph type="body" idx="1"/>
              </p:nvPr>
            </p:nvSpPr>
            <p:spPr>
              <a:xfrm>
                <a:off x="511123" y="1074922"/>
                <a:ext cx="8315553" cy="3829658"/>
              </a:xfrm>
              <a:blipFill>
                <a:blip r:embed="rId2"/>
                <a:stretch>
                  <a:fillRect l="-457"/>
                </a:stretch>
              </a:blipFill>
            </p:spPr>
            <p:txBody>
              <a:bodyPr/>
              <a:lstStyle/>
              <a:p>
                <a:r>
                  <a:rPr lang="en-US">
                    <a:noFill/>
                  </a:rPr>
                  <a:t> </a:t>
                </a:r>
              </a:p>
            </p:txBody>
          </p:sp>
        </mc:Fallback>
      </mc:AlternateContent>
      <p:sp>
        <p:nvSpPr>
          <p:cNvPr id="3" name="Text Placeholder 2"/>
          <p:cNvSpPr>
            <a:spLocks noGrp="1"/>
          </p:cNvSpPr>
          <p:nvPr>
            <p:ph type="body" idx="2"/>
          </p:nvPr>
        </p:nvSpPr>
        <p:spPr>
          <a:xfrm>
            <a:off x="5479683" y="89030"/>
            <a:ext cx="3207117" cy="265113"/>
          </a:xfrm>
        </p:spPr>
        <p:txBody>
          <a:bodyPr/>
          <a:lstStyle/>
          <a:p>
            <a:pPr marL="139700" indent="0">
              <a:buNone/>
            </a:pPr>
            <a:r>
              <a:rPr lang="en-US" sz="2400" dirty="0">
                <a:solidFill>
                  <a:schemeClr val="lt1"/>
                </a:solidFill>
              </a:rPr>
              <a:t>Empirical Strategy</a:t>
            </a:r>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24</a:t>
            </a:fld>
            <a:endParaRPr lang="uk-UA"/>
          </a:p>
        </p:txBody>
      </p:sp>
    </p:spTree>
    <p:extLst>
      <p:ext uri="{BB962C8B-B14F-4D97-AF65-F5344CB8AC3E}">
        <p14:creationId xmlns:p14="http://schemas.microsoft.com/office/powerpoint/2010/main" val="945246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body" idx="3"/>
          </p:nvPr>
        </p:nvSpPr>
        <p:spPr>
          <a:xfrm>
            <a:off x="5794310" y="107997"/>
            <a:ext cx="3104540"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dirty="0">
                <a:solidFill>
                  <a:srgbClr val="FFFFFF"/>
                </a:solidFill>
              </a:rPr>
              <a:t>Regression Results</a:t>
            </a:r>
            <a:endParaRPr sz="2400" dirty="0">
              <a:solidFill>
                <a:srgbClr val="FFFFFF"/>
              </a:solidFill>
            </a:endParaRPr>
          </a:p>
        </p:txBody>
      </p:sp>
      <p:sp>
        <p:nvSpPr>
          <p:cNvPr id="210" name="Google Shape;210;p27"/>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25</a:t>
            </a:fld>
            <a:endParaRPr/>
          </a:p>
        </p:txBody>
      </p:sp>
      <p:sp>
        <p:nvSpPr>
          <p:cNvPr id="211" name="Google Shape;211;p27"/>
          <p:cNvSpPr txBox="1">
            <a:spLocks noGrp="1"/>
          </p:cNvSpPr>
          <p:nvPr>
            <p:ph type="body" idx="1"/>
          </p:nvPr>
        </p:nvSpPr>
        <p:spPr>
          <a:xfrm>
            <a:off x="501792" y="1583857"/>
            <a:ext cx="8315700" cy="313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212" name="Google Shape;212;p27"/>
          <p:cNvPicPr preferRelativeResize="0"/>
          <p:nvPr/>
        </p:nvPicPr>
        <p:blipFill>
          <a:blip r:embed="rId3">
            <a:alphaModFix/>
          </a:blip>
          <a:stretch>
            <a:fillRect/>
          </a:stretch>
        </p:blipFill>
        <p:spPr>
          <a:xfrm>
            <a:off x="2435290" y="865150"/>
            <a:ext cx="4117909" cy="4176601"/>
          </a:xfrm>
          <a:prstGeom prst="rect">
            <a:avLst/>
          </a:prstGeom>
          <a:noFill/>
          <a:ln>
            <a:noFill/>
          </a:ln>
        </p:spPr>
      </p:pic>
      <p:grpSp>
        <p:nvGrpSpPr>
          <p:cNvPr id="13" name="Group 12">
            <a:extLst>
              <a:ext uri="{FF2B5EF4-FFF2-40B4-BE49-F238E27FC236}">
                <a16:creationId xmlns:a16="http://schemas.microsoft.com/office/drawing/2014/main" id="{ED29BEE3-1949-4832-AF32-F64A158EF8DD}"/>
              </a:ext>
            </a:extLst>
          </p:cNvPr>
          <p:cNvGrpSpPr/>
          <p:nvPr/>
        </p:nvGrpSpPr>
        <p:grpSpPr>
          <a:xfrm>
            <a:off x="427168" y="1941374"/>
            <a:ext cx="986040" cy="887400"/>
            <a:chOff x="427168" y="1941374"/>
            <a:chExt cx="986040" cy="887400"/>
          </a:xfrm>
        </p:grpSpPr>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9D9C7802-1EDE-48DC-B126-ADCB662BDFD2}"/>
                    </a:ext>
                  </a:extLst>
                </p14:cNvPr>
                <p14:cNvContentPartPr/>
                <p14:nvPr/>
              </p14:nvContentPartPr>
              <p14:xfrm>
                <a:off x="427168" y="2589014"/>
                <a:ext cx="86040" cy="153000"/>
              </p14:xfrm>
            </p:contentPart>
          </mc:Choice>
          <mc:Fallback>
            <p:pic>
              <p:nvPicPr>
                <p:cNvPr id="2" name="Ink 1">
                  <a:extLst>
                    <a:ext uri="{FF2B5EF4-FFF2-40B4-BE49-F238E27FC236}">
                      <a16:creationId xmlns:a16="http://schemas.microsoft.com/office/drawing/2014/main" id="{9D9C7802-1EDE-48DC-B126-ADCB662BDFD2}"/>
                    </a:ext>
                  </a:extLst>
                </p:cNvPr>
                <p:cNvPicPr/>
                <p:nvPr/>
              </p:nvPicPr>
              <p:blipFill>
                <a:blip r:embed="rId5"/>
                <a:stretch>
                  <a:fillRect/>
                </a:stretch>
              </p:blipFill>
              <p:spPr>
                <a:xfrm>
                  <a:off x="422848" y="2584694"/>
                  <a:ext cx="946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5216FE99-839C-464A-B508-27B73F300509}"/>
                    </a:ext>
                  </a:extLst>
                </p14:cNvPr>
                <p14:cNvContentPartPr/>
                <p14:nvPr/>
              </p14:nvContentPartPr>
              <p14:xfrm>
                <a:off x="550648" y="2545814"/>
                <a:ext cx="83160" cy="132840"/>
              </p14:xfrm>
            </p:contentPart>
          </mc:Choice>
          <mc:Fallback>
            <p:pic>
              <p:nvPicPr>
                <p:cNvPr id="3" name="Ink 2">
                  <a:extLst>
                    <a:ext uri="{FF2B5EF4-FFF2-40B4-BE49-F238E27FC236}">
                      <a16:creationId xmlns:a16="http://schemas.microsoft.com/office/drawing/2014/main" id="{5216FE99-839C-464A-B508-27B73F300509}"/>
                    </a:ext>
                  </a:extLst>
                </p:cNvPr>
                <p:cNvPicPr/>
                <p:nvPr/>
              </p:nvPicPr>
              <p:blipFill>
                <a:blip r:embed="rId7"/>
                <a:stretch>
                  <a:fillRect/>
                </a:stretch>
              </p:blipFill>
              <p:spPr>
                <a:xfrm>
                  <a:off x="546328" y="2541494"/>
                  <a:ext cx="918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330F1BE4-476E-4FD4-8CBE-E2B97EEE6D33}"/>
                    </a:ext>
                  </a:extLst>
                </p14:cNvPr>
                <p14:cNvContentPartPr/>
                <p14:nvPr/>
              </p14:nvContentPartPr>
              <p14:xfrm>
                <a:off x="636688" y="2419814"/>
                <a:ext cx="198000" cy="205200"/>
              </p14:xfrm>
            </p:contentPart>
          </mc:Choice>
          <mc:Fallback>
            <p:pic>
              <p:nvPicPr>
                <p:cNvPr id="4" name="Ink 3">
                  <a:extLst>
                    <a:ext uri="{FF2B5EF4-FFF2-40B4-BE49-F238E27FC236}">
                      <a16:creationId xmlns:a16="http://schemas.microsoft.com/office/drawing/2014/main" id="{330F1BE4-476E-4FD4-8CBE-E2B97EEE6D33}"/>
                    </a:ext>
                  </a:extLst>
                </p:cNvPr>
                <p:cNvPicPr/>
                <p:nvPr/>
              </p:nvPicPr>
              <p:blipFill>
                <a:blip r:embed="rId9"/>
                <a:stretch>
                  <a:fillRect/>
                </a:stretch>
              </p:blipFill>
              <p:spPr>
                <a:xfrm>
                  <a:off x="632368" y="2415494"/>
                  <a:ext cx="20664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953468F3-A756-4CA5-977C-D9157407DD25}"/>
                    </a:ext>
                  </a:extLst>
                </p14:cNvPr>
                <p14:cNvContentPartPr/>
                <p14:nvPr/>
              </p14:nvContentPartPr>
              <p14:xfrm>
                <a:off x="761248" y="2418014"/>
                <a:ext cx="54360" cy="49680"/>
              </p14:xfrm>
            </p:contentPart>
          </mc:Choice>
          <mc:Fallback>
            <p:pic>
              <p:nvPicPr>
                <p:cNvPr id="5" name="Ink 4">
                  <a:extLst>
                    <a:ext uri="{FF2B5EF4-FFF2-40B4-BE49-F238E27FC236}">
                      <a16:creationId xmlns:a16="http://schemas.microsoft.com/office/drawing/2014/main" id="{953468F3-A756-4CA5-977C-D9157407DD25}"/>
                    </a:ext>
                  </a:extLst>
                </p:cNvPr>
                <p:cNvPicPr/>
                <p:nvPr/>
              </p:nvPicPr>
              <p:blipFill>
                <a:blip r:embed="rId11"/>
                <a:stretch>
                  <a:fillRect/>
                </a:stretch>
              </p:blipFill>
              <p:spPr>
                <a:xfrm>
                  <a:off x="756928" y="2413694"/>
                  <a:ext cx="6300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8ADC5447-F5E4-4B90-A4CB-28F649E2F8D0}"/>
                    </a:ext>
                  </a:extLst>
                </p14:cNvPr>
                <p14:cNvContentPartPr/>
                <p14:nvPr/>
              </p14:nvContentPartPr>
              <p14:xfrm>
                <a:off x="955288" y="2129294"/>
                <a:ext cx="73800" cy="161280"/>
              </p14:xfrm>
            </p:contentPart>
          </mc:Choice>
          <mc:Fallback>
            <p:pic>
              <p:nvPicPr>
                <p:cNvPr id="6" name="Ink 5">
                  <a:extLst>
                    <a:ext uri="{FF2B5EF4-FFF2-40B4-BE49-F238E27FC236}">
                      <a16:creationId xmlns:a16="http://schemas.microsoft.com/office/drawing/2014/main" id="{8ADC5447-F5E4-4B90-A4CB-28F649E2F8D0}"/>
                    </a:ext>
                  </a:extLst>
                </p:cNvPr>
                <p:cNvPicPr/>
                <p:nvPr/>
              </p:nvPicPr>
              <p:blipFill>
                <a:blip r:embed="rId13"/>
                <a:stretch>
                  <a:fillRect/>
                </a:stretch>
              </p:blipFill>
              <p:spPr>
                <a:xfrm>
                  <a:off x="950968" y="2124974"/>
                  <a:ext cx="8244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A92A8EFF-549D-496F-A168-F942887C320F}"/>
                    </a:ext>
                  </a:extLst>
                </p14:cNvPr>
                <p14:cNvContentPartPr/>
                <p14:nvPr/>
              </p14:nvContentPartPr>
              <p14:xfrm>
                <a:off x="1002088" y="2194094"/>
                <a:ext cx="130320" cy="247320"/>
              </p14:xfrm>
            </p:contentPart>
          </mc:Choice>
          <mc:Fallback>
            <p:pic>
              <p:nvPicPr>
                <p:cNvPr id="7" name="Ink 6">
                  <a:extLst>
                    <a:ext uri="{FF2B5EF4-FFF2-40B4-BE49-F238E27FC236}">
                      <a16:creationId xmlns:a16="http://schemas.microsoft.com/office/drawing/2014/main" id="{A92A8EFF-549D-496F-A168-F942887C320F}"/>
                    </a:ext>
                  </a:extLst>
                </p:cNvPr>
                <p:cNvPicPr/>
                <p:nvPr/>
              </p:nvPicPr>
              <p:blipFill>
                <a:blip r:embed="rId15"/>
                <a:stretch>
                  <a:fillRect/>
                </a:stretch>
              </p:blipFill>
              <p:spPr>
                <a:xfrm>
                  <a:off x="997768" y="2189774"/>
                  <a:ext cx="13896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 name="Ink 7">
                  <a:extLst>
                    <a:ext uri="{FF2B5EF4-FFF2-40B4-BE49-F238E27FC236}">
                      <a16:creationId xmlns:a16="http://schemas.microsoft.com/office/drawing/2014/main" id="{F1F8152E-5C3F-470A-B54C-E1DC39B9C86E}"/>
                    </a:ext>
                  </a:extLst>
                </p14:cNvPr>
                <p14:cNvContentPartPr/>
                <p14:nvPr/>
              </p14:nvContentPartPr>
              <p14:xfrm>
                <a:off x="1032328" y="2188694"/>
                <a:ext cx="126000" cy="135000"/>
              </p14:xfrm>
            </p:contentPart>
          </mc:Choice>
          <mc:Fallback>
            <p:pic>
              <p:nvPicPr>
                <p:cNvPr id="8" name="Ink 7">
                  <a:extLst>
                    <a:ext uri="{FF2B5EF4-FFF2-40B4-BE49-F238E27FC236}">
                      <a16:creationId xmlns:a16="http://schemas.microsoft.com/office/drawing/2014/main" id="{F1F8152E-5C3F-470A-B54C-E1DC39B9C86E}"/>
                    </a:ext>
                  </a:extLst>
                </p:cNvPr>
                <p:cNvPicPr/>
                <p:nvPr/>
              </p:nvPicPr>
              <p:blipFill>
                <a:blip r:embed="rId17"/>
                <a:stretch>
                  <a:fillRect/>
                </a:stretch>
              </p:blipFill>
              <p:spPr>
                <a:xfrm>
                  <a:off x="1028008" y="2184374"/>
                  <a:ext cx="13464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 name="Ink 8">
                  <a:extLst>
                    <a:ext uri="{FF2B5EF4-FFF2-40B4-BE49-F238E27FC236}">
                      <a16:creationId xmlns:a16="http://schemas.microsoft.com/office/drawing/2014/main" id="{277C57A3-D66E-40B6-A69C-1D9188A58C1F}"/>
                    </a:ext>
                  </a:extLst>
                </p14:cNvPr>
                <p14:cNvContentPartPr/>
                <p14:nvPr/>
              </p14:nvContentPartPr>
              <p14:xfrm>
                <a:off x="1154728" y="2208134"/>
                <a:ext cx="32400" cy="91800"/>
              </p14:xfrm>
            </p:contentPart>
          </mc:Choice>
          <mc:Fallback>
            <p:pic>
              <p:nvPicPr>
                <p:cNvPr id="9" name="Ink 8">
                  <a:extLst>
                    <a:ext uri="{FF2B5EF4-FFF2-40B4-BE49-F238E27FC236}">
                      <a16:creationId xmlns:a16="http://schemas.microsoft.com/office/drawing/2014/main" id="{277C57A3-D66E-40B6-A69C-1D9188A58C1F}"/>
                    </a:ext>
                  </a:extLst>
                </p:cNvPr>
                <p:cNvPicPr/>
                <p:nvPr/>
              </p:nvPicPr>
              <p:blipFill>
                <a:blip r:embed="rId19"/>
                <a:stretch>
                  <a:fillRect/>
                </a:stretch>
              </p:blipFill>
              <p:spPr>
                <a:xfrm>
                  <a:off x="1150408" y="2203814"/>
                  <a:ext cx="4104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 name="Ink 9">
                  <a:extLst>
                    <a:ext uri="{FF2B5EF4-FFF2-40B4-BE49-F238E27FC236}">
                      <a16:creationId xmlns:a16="http://schemas.microsoft.com/office/drawing/2014/main" id="{6165B0B3-CA24-4908-A4C7-786CB1E64762}"/>
                    </a:ext>
                  </a:extLst>
                </p14:cNvPr>
                <p14:cNvContentPartPr/>
                <p14:nvPr/>
              </p14:nvContentPartPr>
              <p14:xfrm>
                <a:off x="1310248" y="2129294"/>
                <a:ext cx="52920" cy="141120"/>
              </p14:xfrm>
            </p:contentPart>
          </mc:Choice>
          <mc:Fallback>
            <p:pic>
              <p:nvPicPr>
                <p:cNvPr id="10" name="Ink 9">
                  <a:extLst>
                    <a:ext uri="{FF2B5EF4-FFF2-40B4-BE49-F238E27FC236}">
                      <a16:creationId xmlns:a16="http://schemas.microsoft.com/office/drawing/2014/main" id="{6165B0B3-CA24-4908-A4C7-786CB1E64762}"/>
                    </a:ext>
                  </a:extLst>
                </p:cNvPr>
                <p:cNvPicPr/>
                <p:nvPr/>
              </p:nvPicPr>
              <p:blipFill>
                <a:blip r:embed="rId21"/>
                <a:stretch>
                  <a:fillRect/>
                </a:stretch>
              </p:blipFill>
              <p:spPr>
                <a:xfrm>
                  <a:off x="1305928" y="2124974"/>
                  <a:ext cx="6156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5FBFB074-E8BA-472E-A672-86F5637F9447}"/>
                    </a:ext>
                  </a:extLst>
                </p14:cNvPr>
                <p14:cNvContentPartPr/>
                <p14:nvPr/>
              </p14:nvContentPartPr>
              <p14:xfrm>
                <a:off x="543448" y="1941374"/>
                <a:ext cx="869760" cy="887400"/>
              </p14:xfrm>
            </p:contentPart>
          </mc:Choice>
          <mc:Fallback>
            <p:pic>
              <p:nvPicPr>
                <p:cNvPr id="12" name="Ink 11">
                  <a:extLst>
                    <a:ext uri="{FF2B5EF4-FFF2-40B4-BE49-F238E27FC236}">
                      <a16:creationId xmlns:a16="http://schemas.microsoft.com/office/drawing/2014/main" id="{5FBFB074-E8BA-472E-A672-86F5637F9447}"/>
                    </a:ext>
                  </a:extLst>
                </p:cNvPr>
                <p:cNvPicPr/>
                <p:nvPr/>
              </p:nvPicPr>
              <p:blipFill>
                <a:blip r:embed="rId23"/>
                <a:stretch>
                  <a:fillRect/>
                </a:stretch>
              </p:blipFill>
              <p:spPr>
                <a:xfrm>
                  <a:off x="539128" y="1937054"/>
                  <a:ext cx="878400" cy="896040"/>
                </a:xfrm>
                <a:prstGeom prst="rect">
                  <a:avLst/>
                </a:prstGeom>
              </p:spPr>
            </p:pic>
          </mc:Fallback>
        </mc:AlternateContent>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a:spLocks noGrp="1"/>
          </p:cNvSpPr>
          <p:nvPr>
            <p:ph type="body" idx="1"/>
          </p:nvPr>
        </p:nvSpPr>
        <p:spPr>
          <a:xfrm>
            <a:off x="1108298" y="1348200"/>
            <a:ext cx="6794731" cy="379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For the 4 models above, coefficients for </a:t>
            </a:r>
            <a:r>
              <a:rPr lang="en-US" sz="1600" b="1" dirty="0"/>
              <a:t>real GDP </a:t>
            </a:r>
            <a:r>
              <a:rPr lang="en-US" sz="1600" dirty="0"/>
              <a:t>is all positive and significant, which means that when GDP level increases by 10 billion, the percentage of young people moving into this MSA will increase by 1.92%. </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US" sz="1600" b="1" dirty="0"/>
              <a:t>Education</a:t>
            </a:r>
            <a:r>
              <a:rPr lang="en-US" sz="1600" dirty="0"/>
              <a:t> also has a significant positive effect. When millennials with bachelor degree increase by 1%, </a:t>
            </a:r>
            <a:r>
              <a:rPr lang="en-US" sz="1600" dirty="0">
                <a:solidFill>
                  <a:schemeClr val="dk1"/>
                </a:solidFill>
              </a:rPr>
              <a:t>young people moving into this MSA increase by 0.21%</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en-US" sz="1600" b="1" dirty="0">
                <a:solidFill>
                  <a:schemeClr val="dk1"/>
                </a:solidFill>
              </a:rPr>
              <a:t>Income and employment </a:t>
            </a:r>
            <a:r>
              <a:rPr lang="en-US" sz="1600" dirty="0">
                <a:solidFill>
                  <a:schemeClr val="dk1"/>
                </a:solidFill>
              </a:rPr>
              <a:t>also increase the percentage of young people. (every 100 income for a increase of 3%).</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US" sz="1600" dirty="0"/>
              <a:t>   </a:t>
            </a:r>
            <a:endParaRPr sz="1600" dirty="0"/>
          </a:p>
        </p:txBody>
      </p:sp>
      <p:sp>
        <p:nvSpPr>
          <p:cNvPr id="209" name="Google Shape;209;p27"/>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26</a:t>
            </a:fld>
            <a:endParaRPr/>
          </a:p>
        </p:txBody>
      </p:sp>
      <p:sp>
        <p:nvSpPr>
          <p:cNvPr id="5" name="Google Shape;209;p27"/>
          <p:cNvSpPr txBox="1">
            <a:spLocks noGrp="1"/>
          </p:cNvSpPr>
          <p:nvPr>
            <p:ph type="body" idx="3"/>
          </p:nvPr>
        </p:nvSpPr>
        <p:spPr>
          <a:xfrm>
            <a:off x="5896947" y="107691"/>
            <a:ext cx="2992572"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dirty="0">
                <a:solidFill>
                  <a:srgbClr val="FFFFFF"/>
                </a:solidFill>
              </a:rPr>
              <a:t>Regression Results</a:t>
            </a:r>
            <a:endParaRPr sz="2400" dirty="0">
              <a:solidFill>
                <a:srgbClr val="FFFFFF"/>
              </a:solidFill>
            </a:endParaRPr>
          </a:p>
        </p:txBody>
      </p:sp>
    </p:spTree>
    <p:extLst>
      <p:ext uri="{BB962C8B-B14F-4D97-AF65-F5344CB8AC3E}">
        <p14:creationId xmlns:p14="http://schemas.microsoft.com/office/powerpoint/2010/main" val="1806882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a:spLocks noGrp="1"/>
          </p:cNvSpPr>
          <p:nvPr>
            <p:ph type="body" idx="1"/>
          </p:nvPr>
        </p:nvSpPr>
        <p:spPr>
          <a:xfrm>
            <a:off x="1277927" y="1484276"/>
            <a:ext cx="6718042" cy="376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The </a:t>
            </a:r>
            <a:r>
              <a:rPr lang="en-US" sz="1600" b="1" dirty="0"/>
              <a:t>density</a:t>
            </a:r>
            <a:r>
              <a:rPr lang="en-US" sz="1600" dirty="0"/>
              <a:t> of people in a MSA has a negative effect on ratio of millennials. A 1% increase in population density of a MSA will result in a 0.5% decrease of young people ratio.</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US" sz="1600" dirty="0"/>
              <a:t>When ratio of </a:t>
            </a:r>
            <a:r>
              <a:rPr lang="en-US" sz="1600" b="1" dirty="0"/>
              <a:t>foreign born </a:t>
            </a:r>
            <a:r>
              <a:rPr lang="en-US" sz="1600" dirty="0"/>
              <a:t>millennials increase by 1%, 0.25% more young people will be attracted.</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US" sz="1600" b="1" dirty="0"/>
              <a:t>Bartender </a:t>
            </a:r>
            <a:r>
              <a:rPr lang="en-US" sz="1600" dirty="0"/>
              <a:t>which can be a measure of nightlife and entertainment. A 1% increase in bartender number will increase the ratio by 5%.</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
        <p:nvSpPr>
          <p:cNvPr id="217" name="Google Shape;217;p28"/>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27</a:t>
            </a:fld>
            <a:endParaRPr/>
          </a:p>
        </p:txBody>
      </p:sp>
      <p:sp>
        <p:nvSpPr>
          <p:cNvPr id="5" name="Google Shape;209;p27"/>
          <p:cNvSpPr txBox="1">
            <a:spLocks noGrp="1"/>
          </p:cNvSpPr>
          <p:nvPr>
            <p:ph type="body" idx="3"/>
          </p:nvPr>
        </p:nvSpPr>
        <p:spPr>
          <a:xfrm>
            <a:off x="5794310" y="98360"/>
            <a:ext cx="3085878"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dirty="0">
                <a:solidFill>
                  <a:srgbClr val="FFFFFF"/>
                </a:solidFill>
              </a:rPr>
              <a:t>Regression Results</a:t>
            </a:r>
            <a:endParaRPr sz="2400" dirty="0">
              <a:solidFill>
                <a:srgbClr val="FFFFFF"/>
              </a:solidFill>
            </a:endParaRPr>
          </a:p>
        </p:txBody>
      </p:sp>
    </p:spTree>
    <p:extLst>
      <p:ext uri="{BB962C8B-B14F-4D97-AF65-F5344CB8AC3E}">
        <p14:creationId xmlns:p14="http://schemas.microsoft.com/office/powerpoint/2010/main" val="4046547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9"/>
          <p:cNvSpPr txBox="1">
            <a:spLocks noGrp="1"/>
          </p:cNvSpPr>
          <p:nvPr>
            <p:ph type="body" idx="1"/>
          </p:nvPr>
        </p:nvSpPr>
        <p:spPr>
          <a:xfrm>
            <a:off x="1156996" y="1035862"/>
            <a:ext cx="6703634" cy="37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Overall</a:t>
            </a:r>
            <a:r>
              <a:rPr lang="en-US" sz="1600" dirty="0"/>
              <a:t>, </a:t>
            </a:r>
            <a:r>
              <a:rPr lang="en-US" sz="1600" u="sng" dirty="0"/>
              <a:t>large MSAs </a:t>
            </a:r>
            <a:r>
              <a:rPr lang="en-US" sz="1600" dirty="0"/>
              <a:t>seem to be attractive for young people. (GDP level can be a measure of the size of MSA) </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US" sz="1600" dirty="0"/>
              <a:t>Young people also tends to move to MSAs where there are </a:t>
            </a:r>
            <a:r>
              <a:rPr lang="en-US" sz="1600" u="sng" dirty="0"/>
              <a:t>higher rate of educated people</a:t>
            </a:r>
            <a:r>
              <a:rPr lang="en-US" sz="1600" dirty="0"/>
              <a:t>, where they can </a:t>
            </a:r>
            <a:r>
              <a:rPr lang="en-US" sz="1600" u="sng" dirty="0"/>
              <a:t>earn more money</a:t>
            </a:r>
            <a:r>
              <a:rPr lang="en-US" sz="1600" dirty="0"/>
              <a:t>, where they can easier to </a:t>
            </a:r>
            <a:r>
              <a:rPr lang="en-US" sz="1600" u="sng" dirty="0"/>
              <a:t>find a job</a:t>
            </a:r>
            <a:r>
              <a:rPr lang="en-US"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US" sz="1600" dirty="0"/>
              <a:t>Places with </a:t>
            </a:r>
            <a:r>
              <a:rPr lang="en-US" sz="1600" u="sng" dirty="0"/>
              <a:t>less population density </a:t>
            </a:r>
            <a:r>
              <a:rPr lang="en-US" sz="1600" dirty="0"/>
              <a:t>attract more millennials where they can get more room of themselves.</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US" sz="1600" dirty="0"/>
              <a:t>Colorful and relaxing </a:t>
            </a:r>
            <a:r>
              <a:rPr lang="en-US" sz="1600" u="sng" dirty="0"/>
              <a:t>nightlife and entertainment </a:t>
            </a:r>
            <a:r>
              <a:rPr lang="en-US" sz="1600" dirty="0"/>
              <a:t>lure more young people.</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US" sz="1600" dirty="0"/>
              <a:t>Places with more </a:t>
            </a:r>
            <a:r>
              <a:rPr lang="en-US" sz="1600" u="sng" dirty="0"/>
              <a:t>diversified races </a:t>
            </a:r>
            <a:r>
              <a:rPr lang="en-US" sz="1600" dirty="0"/>
              <a:t>seem to attracting  young people.</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25" name="Google Shape;225;p29"/>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28</a:t>
            </a:fld>
            <a:endParaRPr/>
          </a:p>
        </p:txBody>
      </p:sp>
      <p:sp>
        <p:nvSpPr>
          <p:cNvPr id="5" name="Google Shape;209;p27"/>
          <p:cNvSpPr txBox="1">
            <a:spLocks noGrp="1"/>
          </p:cNvSpPr>
          <p:nvPr>
            <p:ph type="body" idx="3"/>
          </p:nvPr>
        </p:nvSpPr>
        <p:spPr>
          <a:xfrm>
            <a:off x="5822301" y="107691"/>
            <a:ext cx="3029895"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dirty="0">
                <a:solidFill>
                  <a:srgbClr val="FFFFFF"/>
                </a:solidFill>
              </a:rPr>
              <a:t>Regression Results</a:t>
            </a:r>
            <a:endParaRPr sz="2400" dirty="0">
              <a:solidFill>
                <a:srgbClr val="FFFFFF"/>
              </a:solidFill>
            </a:endParaRPr>
          </a:p>
        </p:txBody>
      </p:sp>
    </p:spTree>
    <p:extLst>
      <p:ext uri="{BB962C8B-B14F-4D97-AF65-F5344CB8AC3E}">
        <p14:creationId xmlns:p14="http://schemas.microsoft.com/office/powerpoint/2010/main" val="2045571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body" idx="1"/>
          </p:nvPr>
        </p:nvSpPr>
        <p:spPr>
          <a:xfrm>
            <a:off x="501799" y="1135802"/>
            <a:ext cx="8296200" cy="3839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rPr>
              <a:t>Millennials </a:t>
            </a:r>
            <a:r>
              <a:rPr lang="en-US" b="1" dirty="0">
                <a:solidFill>
                  <a:schemeClr val="dk1"/>
                </a:solidFill>
              </a:rPr>
              <a:t>Prefer</a:t>
            </a:r>
            <a:r>
              <a:rPr lang="en-US" dirty="0">
                <a:solidFill>
                  <a:schemeClr val="dk1"/>
                </a:solidFill>
              </a:rPr>
              <a:t> of MSA:</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US" dirty="0">
                <a:solidFill>
                  <a:schemeClr val="dk1"/>
                </a:solidFill>
              </a:rPr>
              <a:t>More Prosperity and larger size</a:t>
            </a:r>
            <a:endParaRPr dirty="0">
              <a:solidFill>
                <a:schemeClr val="dk1"/>
              </a:solidFill>
            </a:endParaRPr>
          </a:p>
          <a:p>
            <a:pPr marL="457200" lvl="0" indent="0" algn="l" rtl="0">
              <a:lnSpc>
                <a:spcPct val="115000"/>
              </a:lnSpc>
              <a:spcBef>
                <a:spcPts val="0"/>
              </a:spcBef>
              <a:spcAft>
                <a:spcPts val="0"/>
              </a:spcAft>
              <a:buNone/>
            </a:pPr>
            <a:endParaRPr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US" dirty="0">
                <a:solidFill>
                  <a:schemeClr val="dk1"/>
                </a:solidFill>
              </a:rPr>
              <a:t>Higher real income and employment rate</a:t>
            </a:r>
            <a:endParaRPr dirty="0">
              <a:solidFill>
                <a:schemeClr val="dk1"/>
              </a:solidFill>
            </a:endParaRPr>
          </a:p>
          <a:p>
            <a:pPr marL="45720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US" dirty="0">
                <a:solidFill>
                  <a:schemeClr val="dk1"/>
                </a:solidFill>
              </a:rPr>
              <a:t>More educated people</a:t>
            </a:r>
            <a:endParaRPr dirty="0">
              <a:solidFill>
                <a:schemeClr val="dk1"/>
              </a:solidFill>
            </a:endParaRPr>
          </a:p>
          <a:p>
            <a:pPr marL="45720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US" dirty="0">
                <a:solidFill>
                  <a:schemeClr val="dk1"/>
                </a:solidFill>
              </a:rPr>
              <a:t>More nightlife activities</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r>
              <a:rPr lang="en-US" dirty="0">
                <a:solidFill>
                  <a:schemeClr val="dk1"/>
                </a:solidFill>
              </a:rPr>
              <a:t>Millennials </a:t>
            </a:r>
            <a:r>
              <a:rPr lang="en-US" b="1" dirty="0">
                <a:solidFill>
                  <a:schemeClr val="dk1"/>
                </a:solidFill>
              </a:rPr>
              <a:t>Disfavor</a:t>
            </a:r>
            <a:r>
              <a:rPr lang="en-US" dirty="0">
                <a:solidFill>
                  <a:schemeClr val="dk1"/>
                </a:solidFill>
              </a:rPr>
              <a:t> of MSA:</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US" dirty="0">
                <a:solidFill>
                  <a:schemeClr val="dk1"/>
                </a:solidFill>
              </a:rPr>
              <a:t>Density</a:t>
            </a:r>
            <a:endParaRPr dirty="0">
              <a:solidFill>
                <a:schemeClr val="dk1"/>
              </a:solidFill>
            </a:endParaRPr>
          </a:p>
        </p:txBody>
      </p:sp>
      <p:sp>
        <p:nvSpPr>
          <p:cNvPr id="219" name="Google Shape;219;p28"/>
          <p:cNvSpPr txBox="1">
            <a:spLocks noGrp="1"/>
          </p:cNvSpPr>
          <p:nvPr>
            <p:ph type="body" idx="2"/>
          </p:nvPr>
        </p:nvSpPr>
        <p:spPr>
          <a:xfrm>
            <a:off x="5766164" y="98360"/>
            <a:ext cx="2740800"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400" dirty="0">
                <a:solidFill>
                  <a:schemeClr val="lt1"/>
                </a:solidFill>
              </a:rPr>
              <a:t>Conclusion</a:t>
            </a:r>
            <a:endParaRPr sz="2400" dirty="0">
              <a:solidFill>
                <a:schemeClr val="lt1"/>
              </a:solidFill>
            </a:endParaRPr>
          </a:p>
          <a:p>
            <a:pPr marL="0" lvl="0" indent="0" algn="r" rtl="0">
              <a:spcBef>
                <a:spcPts val="0"/>
              </a:spcBef>
              <a:spcAft>
                <a:spcPts val="0"/>
              </a:spcAft>
              <a:buNone/>
            </a:pPr>
            <a:endParaRPr dirty="0"/>
          </a:p>
        </p:txBody>
      </p:sp>
      <p:sp>
        <p:nvSpPr>
          <p:cNvPr id="220" name="Google Shape;220;p28"/>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29</a:t>
            </a:fld>
            <a:endParaRPr/>
          </a:p>
        </p:txBody>
      </p:sp>
      <p:pic>
        <p:nvPicPr>
          <p:cNvPr id="221" name="Google Shape;221;p28"/>
          <p:cNvPicPr preferRelativeResize="0"/>
          <p:nvPr/>
        </p:nvPicPr>
        <p:blipFill>
          <a:blip r:embed="rId3">
            <a:alphaModFix/>
          </a:blip>
          <a:stretch>
            <a:fillRect/>
          </a:stretch>
        </p:blipFill>
        <p:spPr>
          <a:xfrm>
            <a:off x="4454082" y="875825"/>
            <a:ext cx="4343917" cy="3891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371100" y="988775"/>
            <a:ext cx="8315700" cy="313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400" b="1" dirty="0"/>
              <a:t>Background: </a:t>
            </a:r>
            <a:endParaRPr dirty="0"/>
          </a:p>
          <a:p>
            <a:pPr marL="0" lvl="0" indent="0" algn="l" rtl="0">
              <a:lnSpc>
                <a:spcPct val="150000"/>
              </a:lnSpc>
              <a:spcBef>
                <a:spcPts val="0"/>
              </a:spcBef>
              <a:spcAft>
                <a:spcPts val="0"/>
              </a:spcAft>
              <a:buClr>
                <a:schemeClr val="dk1"/>
              </a:buClr>
              <a:buSzPts val="1100"/>
              <a:buFont typeface="Arial"/>
              <a:buNone/>
            </a:pPr>
            <a:r>
              <a:rPr lang="en-US" dirty="0"/>
              <a:t>According to government data analyzed by the Pew Research Center, </a:t>
            </a:r>
            <a:r>
              <a:rPr lang="en-US" sz="2400" b="1" dirty="0"/>
              <a:t>millennials</a:t>
            </a:r>
            <a:r>
              <a:rPr lang="en-US" dirty="0"/>
              <a:t>, defined as people born between the years 1981 and 2000, overtook the Baby Boomers as</a:t>
            </a:r>
            <a:r>
              <a:rPr lang="en-US" sz="2400" b="1" dirty="0"/>
              <a:t> largest adult population </a:t>
            </a:r>
            <a:r>
              <a:rPr lang="en-US" dirty="0"/>
              <a:t>in the United States in 2019. Where young adults choose to live will have a </a:t>
            </a:r>
            <a:r>
              <a:rPr lang="en-US" sz="2400" b="1" dirty="0"/>
              <a:t>significant and lasting impact </a:t>
            </a:r>
            <a:r>
              <a:rPr lang="en-US" dirty="0"/>
              <a:t>on locations on </a:t>
            </a:r>
            <a:r>
              <a:rPr lang="en-US" sz="1500" dirty="0">
                <a:solidFill>
                  <a:schemeClr val="dk1"/>
                </a:solidFill>
                <a:latin typeface="Georgia"/>
                <a:ea typeface="Georgia"/>
                <a:cs typeface="Georgia"/>
                <a:sym typeface="Georgia"/>
              </a:rPr>
              <a:t>which places grow, which stagnate, and which decline.</a:t>
            </a:r>
            <a:endParaRPr dirty="0"/>
          </a:p>
          <a:p>
            <a:pPr marL="0" lvl="0" indent="0" algn="l" rtl="0">
              <a:lnSpc>
                <a:spcPct val="150000"/>
              </a:lnSpc>
              <a:spcBef>
                <a:spcPts val="0"/>
              </a:spcBef>
              <a:spcAft>
                <a:spcPts val="0"/>
              </a:spcAft>
              <a:buNone/>
            </a:pPr>
            <a:endParaRPr dirty="0"/>
          </a:p>
        </p:txBody>
      </p:sp>
      <p:sp>
        <p:nvSpPr>
          <p:cNvPr id="60" name="Google Shape;60;p9"/>
          <p:cNvSpPr txBox="1">
            <a:spLocks noGrp="1"/>
          </p:cNvSpPr>
          <p:nvPr>
            <p:ph type="body" idx="2"/>
          </p:nvPr>
        </p:nvSpPr>
        <p:spPr>
          <a:xfrm>
            <a:off x="5231961" y="76189"/>
            <a:ext cx="2740800"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a:solidFill>
                  <a:srgbClr val="F3F3F3"/>
                </a:solidFill>
              </a:rPr>
              <a:t>Introduction</a:t>
            </a:r>
            <a:endParaRPr/>
          </a:p>
        </p:txBody>
      </p:sp>
      <p:sp>
        <p:nvSpPr>
          <p:cNvPr id="61" name="Google Shape;61;p9"/>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953806" y="1303572"/>
            <a:ext cx="6773771" cy="3131100"/>
          </a:xfrm>
          <a:prstGeom prst="rect">
            <a:avLst/>
          </a:prstGeom>
        </p:spPr>
        <p:txBody>
          <a:bodyPr spcFirstLastPara="1" wrap="square" lIns="91425" tIns="91425" rIns="91425" bIns="91425" anchor="t" anchorCtr="0">
            <a:noAutofit/>
          </a:bodyPr>
          <a:lstStyle/>
          <a:p>
            <a:pPr marL="0" lvl="0" indent="0">
              <a:lnSpc>
                <a:spcPct val="150000"/>
              </a:lnSpc>
              <a:buNone/>
            </a:pPr>
            <a:r>
              <a:rPr lang="en-US" sz="2400" b="1" dirty="0"/>
              <a:t>“</a:t>
            </a:r>
            <a:r>
              <a:rPr lang="en-US" sz="2400" b="1" dirty="0" err="1"/>
              <a:t>Youthification</a:t>
            </a:r>
            <a:r>
              <a:rPr lang="en-US" sz="2400" b="1" dirty="0"/>
              <a:t>”: </a:t>
            </a:r>
          </a:p>
          <a:p>
            <a:pPr marL="0" lvl="0" indent="0">
              <a:lnSpc>
                <a:spcPct val="150000"/>
              </a:lnSpc>
              <a:buNone/>
            </a:pPr>
            <a:endParaRPr lang="en-US" dirty="0"/>
          </a:p>
          <a:p>
            <a:pPr marL="0" lvl="0" indent="0">
              <a:lnSpc>
                <a:spcPct val="150000"/>
              </a:lnSpc>
              <a:buNone/>
            </a:pPr>
            <a:r>
              <a:rPr lang="en-US" dirty="0"/>
              <a:t>Defined as the “</a:t>
            </a:r>
            <a:r>
              <a:rPr lang="en-US" b="1" dirty="0"/>
              <a:t>influx of young adults into higher density</a:t>
            </a:r>
            <a:r>
              <a:rPr lang="en-US" dirty="0"/>
              <a:t>” cities and neighborhoods. And in some ways these neighborhoods are “</a:t>
            </a:r>
            <a:r>
              <a:rPr lang="en-US" b="1" dirty="0"/>
              <a:t>forever young</a:t>
            </a:r>
            <a:r>
              <a:rPr lang="en-US" dirty="0"/>
              <a:t>,” where new cohorts of young people continue to move in as families and children cycle out in search of more space</a:t>
            </a:r>
            <a:r>
              <a:rPr lang="en-US" b="1" dirty="0"/>
              <a:t>.</a:t>
            </a:r>
            <a:endParaRPr dirty="0"/>
          </a:p>
        </p:txBody>
      </p:sp>
      <p:sp>
        <p:nvSpPr>
          <p:cNvPr id="60" name="Google Shape;60;p9"/>
          <p:cNvSpPr txBox="1">
            <a:spLocks noGrp="1"/>
          </p:cNvSpPr>
          <p:nvPr>
            <p:ph type="body" idx="2"/>
          </p:nvPr>
        </p:nvSpPr>
        <p:spPr>
          <a:xfrm>
            <a:off x="5231961" y="76189"/>
            <a:ext cx="2740800"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a:solidFill>
                  <a:srgbClr val="F3F3F3"/>
                </a:solidFill>
              </a:rPr>
              <a:t>Introduction</a:t>
            </a:r>
            <a:endParaRPr/>
          </a:p>
        </p:txBody>
      </p:sp>
      <p:sp>
        <p:nvSpPr>
          <p:cNvPr id="61" name="Google Shape;61;p9"/>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4</a:t>
            </a:fld>
            <a:endParaRPr/>
          </a:p>
        </p:txBody>
      </p:sp>
    </p:spTree>
    <p:extLst>
      <p:ext uri="{BB962C8B-B14F-4D97-AF65-F5344CB8AC3E}">
        <p14:creationId xmlns:p14="http://schemas.microsoft.com/office/powerpoint/2010/main" val="570303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414142" y="1175657"/>
            <a:ext cx="8315700" cy="31311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US" sz="2400" b="1" dirty="0"/>
              <a:t>Research methodology</a:t>
            </a:r>
            <a:r>
              <a:rPr lang="en-US" dirty="0"/>
              <a:t>: </a:t>
            </a:r>
          </a:p>
          <a:p>
            <a:pPr marL="0" lvl="0" indent="0" algn="l" rtl="0">
              <a:lnSpc>
                <a:spcPct val="200000"/>
              </a:lnSpc>
              <a:spcBef>
                <a:spcPts val="0"/>
              </a:spcBef>
              <a:spcAft>
                <a:spcPts val="0"/>
              </a:spcAft>
              <a:buNone/>
            </a:pPr>
            <a:endParaRPr dirty="0"/>
          </a:p>
          <a:p>
            <a:pPr marL="0" lvl="0" indent="0">
              <a:lnSpc>
                <a:spcPct val="200000"/>
              </a:lnSpc>
              <a:buNone/>
            </a:pPr>
            <a:r>
              <a:rPr lang="en-US" dirty="0"/>
              <a:t>By using the </a:t>
            </a:r>
            <a:r>
              <a:rPr lang="en-US" sz="1600" b="1" dirty="0"/>
              <a:t>fixed or random effect model in panel data</a:t>
            </a:r>
            <a:r>
              <a:rPr lang="en-US" dirty="0"/>
              <a:t>, this project intent to know what are the main factors that attract young adults to live in an area. </a:t>
            </a:r>
            <a:endParaRPr dirty="0"/>
          </a:p>
          <a:p>
            <a:pPr marL="0" lvl="0" indent="0" algn="l" rtl="0">
              <a:spcBef>
                <a:spcPts val="0"/>
              </a:spcBef>
              <a:spcAft>
                <a:spcPts val="0"/>
              </a:spcAft>
              <a:buNone/>
            </a:pPr>
            <a:endParaRPr dirty="0"/>
          </a:p>
        </p:txBody>
      </p:sp>
      <p:sp>
        <p:nvSpPr>
          <p:cNvPr id="68" name="Google Shape;68;p10"/>
          <p:cNvSpPr txBox="1">
            <a:spLocks noGrp="1"/>
          </p:cNvSpPr>
          <p:nvPr>
            <p:ph type="body" idx="2"/>
          </p:nvPr>
        </p:nvSpPr>
        <p:spPr>
          <a:xfrm>
            <a:off x="5231961" y="76189"/>
            <a:ext cx="2740800"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a:solidFill>
                  <a:srgbClr val="F3F3F3"/>
                </a:solidFill>
              </a:rPr>
              <a:t>Introduction</a:t>
            </a:r>
            <a:endParaRPr/>
          </a:p>
        </p:txBody>
      </p:sp>
      <p:sp>
        <p:nvSpPr>
          <p:cNvPr id="69" name="Google Shape;69;p10"/>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1"/>
          <p:cNvSpPr txBox="1">
            <a:spLocks noGrp="1"/>
          </p:cNvSpPr>
          <p:nvPr>
            <p:ph type="body" idx="1"/>
          </p:nvPr>
        </p:nvSpPr>
        <p:spPr>
          <a:xfrm>
            <a:off x="469478" y="850029"/>
            <a:ext cx="8315700" cy="313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1999:</a:t>
            </a:r>
            <a:r>
              <a:rPr lang="en-US" dirty="0">
                <a:solidFill>
                  <a:schemeClr val="dk1"/>
                </a:solidFill>
                <a:latin typeface="Times New Roman"/>
                <a:ea typeface="Times New Roman"/>
                <a:cs typeface="Times New Roman"/>
                <a:sym typeface="Times New Roman"/>
              </a:rPr>
              <a:t> Determinants of Residential Satisfaction: </a:t>
            </a:r>
            <a:r>
              <a:rPr lang="en-US" dirty="0">
                <a:solidFill>
                  <a:srgbClr val="9900FF"/>
                </a:solidFill>
                <a:latin typeface="Times New Roman"/>
                <a:ea typeface="Times New Roman"/>
                <a:cs typeface="Times New Roman"/>
                <a:sym typeface="Times New Roman"/>
              </a:rPr>
              <a:t>Ordered Logit vs. Regression Models.</a:t>
            </a:r>
            <a:r>
              <a:rPr lang="en-US" dirty="0">
                <a:solidFill>
                  <a:schemeClr val="dk1"/>
                </a:solidFill>
                <a:latin typeface="Times New Roman"/>
                <a:ea typeface="Times New Roman"/>
                <a:cs typeface="Times New Roman"/>
                <a:sym typeface="Times New Roman"/>
              </a:rPr>
              <a:t> </a:t>
            </a:r>
            <a:r>
              <a:rPr lang="en-US" dirty="0">
                <a:solidFill>
                  <a:srgbClr val="1C1D1E"/>
                </a:solidFill>
                <a:highlight>
                  <a:srgbClr val="FFFFFF"/>
                </a:highlight>
                <a:latin typeface="Times New Roman"/>
                <a:ea typeface="Times New Roman"/>
                <a:cs typeface="Times New Roman"/>
                <a:sym typeface="Times New Roman"/>
              </a:rPr>
              <a:t>The empirical analysis uses data drawn from the American Housing Survey (AHS) and ordered logit models (OLM). The results show </a:t>
            </a:r>
            <a:r>
              <a:rPr lang="en-US" dirty="0">
                <a:solidFill>
                  <a:schemeClr val="tx1"/>
                </a:solidFill>
                <a:highlight>
                  <a:srgbClr val="FFFFFF"/>
                </a:highlight>
                <a:latin typeface="Times New Roman"/>
                <a:cs typeface="Times New Roman"/>
                <a:sym typeface="Times New Roman"/>
              </a:rPr>
              <a:t>that </a:t>
            </a:r>
            <a:r>
              <a:rPr lang="en-US" dirty="0">
                <a:solidFill>
                  <a:srgbClr val="9900FF"/>
                </a:solidFill>
                <a:highlight>
                  <a:srgbClr val="FFFFFF"/>
                </a:highlight>
                <a:latin typeface="Times New Roman"/>
                <a:cs typeface="Times New Roman"/>
                <a:sym typeface="Times New Roman"/>
              </a:rPr>
              <a:t>residential satisfact</a:t>
            </a:r>
            <a:r>
              <a:rPr lang="en-US" dirty="0">
                <a:solidFill>
                  <a:schemeClr val="accent4">
                    <a:lumMod val="75000"/>
                  </a:schemeClr>
                </a:solidFill>
                <a:highlight>
                  <a:srgbClr val="FFFFFF"/>
                </a:highlight>
                <a:latin typeface="Times New Roman"/>
                <a:ea typeface="Times New Roman"/>
                <a:cs typeface="Times New Roman"/>
                <a:sym typeface="Times New Roman"/>
              </a:rPr>
              <a:t>ion </a:t>
            </a:r>
            <a:r>
              <a:rPr lang="en-US" dirty="0">
                <a:solidFill>
                  <a:srgbClr val="1C1D1E"/>
                </a:solidFill>
                <a:highlight>
                  <a:srgbClr val="FFFFFF"/>
                </a:highlight>
                <a:latin typeface="Times New Roman"/>
                <a:ea typeface="Times New Roman"/>
                <a:cs typeface="Times New Roman"/>
                <a:sym typeface="Times New Roman"/>
              </a:rPr>
              <a:t>is a complex construct, affected by a variety of </a:t>
            </a:r>
            <a:r>
              <a:rPr lang="en-US" dirty="0">
                <a:solidFill>
                  <a:srgbClr val="9900FF"/>
                </a:solidFill>
                <a:highlight>
                  <a:srgbClr val="FFFFFF"/>
                </a:highlight>
                <a:latin typeface="Times New Roman"/>
                <a:ea typeface="Times New Roman"/>
                <a:cs typeface="Times New Roman"/>
                <a:sym typeface="Times New Roman"/>
              </a:rPr>
              <a:t>environmental and socio</a:t>
            </a:r>
            <a:r>
              <a:rPr lang="en-US" dirty="0">
                <a:solidFill>
                  <a:srgbClr val="9900FF"/>
                </a:solidFill>
                <a:highlight>
                  <a:srgbClr val="FFFFFF"/>
                </a:highlight>
                <a:latin typeface="Calibri"/>
                <a:ea typeface="Calibri"/>
                <a:cs typeface="Calibri"/>
                <a:sym typeface="Calibri"/>
              </a:rPr>
              <a:t>‐</a:t>
            </a:r>
            <a:r>
              <a:rPr lang="en-US" dirty="0">
                <a:solidFill>
                  <a:srgbClr val="9900FF"/>
                </a:solidFill>
                <a:highlight>
                  <a:srgbClr val="FFFFFF"/>
                </a:highlight>
                <a:latin typeface="Times New Roman"/>
                <a:ea typeface="Times New Roman"/>
                <a:cs typeface="Times New Roman"/>
                <a:sym typeface="Times New Roman"/>
              </a:rPr>
              <a:t>demographic variables.</a:t>
            </a:r>
            <a:endParaRPr dirty="0">
              <a:solidFill>
                <a:srgbClr val="9900F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dirty="0">
              <a:solidFill>
                <a:srgbClr val="1C1D1E"/>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2001:</a:t>
            </a:r>
            <a:r>
              <a:rPr lang="en-US" dirty="0">
                <a:solidFill>
                  <a:schemeClr val="dk1"/>
                </a:solidFill>
                <a:latin typeface="Times New Roman"/>
                <a:ea typeface="Times New Roman"/>
                <a:cs typeface="Times New Roman"/>
                <a:sym typeface="Times New Roman"/>
              </a:rPr>
              <a:t> The Migration of Young Adults from Non-Metropolitan Counties. This article examines young adult migration from non-metropolitan counties to either different non-metropolitan counties or to metropolitan areas. The results show that </a:t>
            </a:r>
            <a:r>
              <a:rPr lang="en-US" dirty="0">
                <a:solidFill>
                  <a:srgbClr val="9900FF"/>
                </a:solidFill>
                <a:latin typeface="Times New Roman"/>
                <a:ea typeface="Times New Roman"/>
                <a:cs typeface="Times New Roman"/>
                <a:sym typeface="Times New Roman"/>
              </a:rPr>
              <a:t>expected gains in initial earnings</a:t>
            </a:r>
            <a:r>
              <a:rPr lang="en-US" dirty="0">
                <a:solidFill>
                  <a:schemeClr val="dk1"/>
                </a:solidFill>
                <a:latin typeface="Times New Roman"/>
                <a:ea typeface="Times New Roman"/>
                <a:cs typeface="Times New Roman"/>
                <a:sym typeface="Times New Roman"/>
              </a:rPr>
              <a:t> provide young entrants to the labor force with a marked </a:t>
            </a:r>
            <a:r>
              <a:rPr lang="en-US" dirty="0">
                <a:solidFill>
                  <a:srgbClr val="9900FF"/>
                </a:solidFill>
                <a:latin typeface="Times New Roman"/>
                <a:ea typeface="Times New Roman"/>
                <a:cs typeface="Times New Roman"/>
                <a:sym typeface="Times New Roman"/>
              </a:rPr>
              <a:t>incentive to migrate </a:t>
            </a:r>
            <a:r>
              <a:rPr lang="en-US" dirty="0">
                <a:solidFill>
                  <a:schemeClr val="dk1"/>
                </a:solidFill>
                <a:latin typeface="Times New Roman"/>
                <a:ea typeface="Times New Roman"/>
                <a:cs typeface="Times New Roman"/>
                <a:sym typeface="Times New Roman"/>
              </a:rPr>
              <a:t>from their non-metropolitan counties of origin. The propensity to migrate is also sensitive to the </a:t>
            </a:r>
            <a:r>
              <a:rPr lang="en-US" dirty="0">
                <a:solidFill>
                  <a:srgbClr val="9900FF"/>
                </a:solidFill>
                <a:latin typeface="Times New Roman"/>
                <a:ea typeface="Times New Roman"/>
                <a:cs typeface="Times New Roman"/>
                <a:sym typeface="Times New Roman"/>
              </a:rPr>
              <a:t>costs of migration</a:t>
            </a:r>
            <a:r>
              <a:rPr lang="en-US" dirty="0">
                <a:solidFill>
                  <a:schemeClr val="dk1"/>
                </a:solidFill>
                <a:latin typeface="Times New Roman"/>
                <a:ea typeface="Times New Roman"/>
                <a:cs typeface="Times New Roman"/>
                <a:sym typeface="Times New Roman"/>
              </a:rPr>
              <a:t>, which, in turn, are correlated with </a:t>
            </a:r>
            <a:r>
              <a:rPr lang="en-US" dirty="0">
                <a:solidFill>
                  <a:srgbClr val="9900FF"/>
                </a:solidFill>
                <a:latin typeface="Times New Roman"/>
                <a:ea typeface="Times New Roman"/>
                <a:cs typeface="Times New Roman"/>
                <a:sym typeface="Times New Roman"/>
              </a:rPr>
              <a:t>paternal education and the local presence of extended family.</a:t>
            </a:r>
            <a:endParaRPr dirty="0">
              <a:solidFill>
                <a:srgbClr val="9900FF"/>
              </a:solidFill>
              <a:latin typeface="Times New Roman"/>
              <a:ea typeface="Times New Roman"/>
              <a:cs typeface="Times New Roman"/>
              <a:sym typeface="Times New Roman"/>
            </a:endParaRPr>
          </a:p>
          <a:p>
            <a:pPr marL="0" lvl="0" indent="0" algn="l" rtl="0">
              <a:spcBef>
                <a:spcPts val="0"/>
              </a:spcBef>
              <a:spcAft>
                <a:spcPts val="0"/>
              </a:spcAft>
              <a:buNone/>
            </a:pPr>
            <a:endParaRPr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2014:</a:t>
            </a:r>
            <a:r>
              <a:rPr lang="en-US" dirty="0">
                <a:solidFill>
                  <a:schemeClr val="dk1"/>
                </a:solidFill>
                <a:latin typeface="Times New Roman"/>
                <a:ea typeface="Times New Roman"/>
                <a:cs typeface="Times New Roman"/>
                <a:sym typeface="Times New Roman"/>
              </a:rPr>
              <a:t> The regional migration of young adults in England and Wales (2002–2008): a ‘conveyor-belt’ of population redistribution? This paper calls for a more encompassing perspective of the </a:t>
            </a:r>
            <a:r>
              <a:rPr lang="en-US" dirty="0">
                <a:solidFill>
                  <a:srgbClr val="9900FF"/>
                </a:solidFill>
                <a:latin typeface="Times New Roman"/>
                <a:ea typeface="Times New Roman"/>
                <a:cs typeface="Times New Roman"/>
                <a:sym typeface="Times New Roman"/>
              </a:rPr>
              <a:t>regional migration patterns</a:t>
            </a:r>
            <a:r>
              <a:rPr lang="en-US" dirty="0">
                <a:solidFill>
                  <a:schemeClr val="dk1"/>
                </a:solidFill>
                <a:latin typeface="Times New Roman"/>
                <a:ea typeface="Times New Roman"/>
                <a:cs typeface="Times New Roman"/>
                <a:sym typeface="Times New Roman"/>
              </a:rPr>
              <a:t> of young adults (16–24), extending studies of </a:t>
            </a:r>
            <a:r>
              <a:rPr lang="en-US" dirty="0" err="1">
                <a:solidFill>
                  <a:schemeClr val="dk1"/>
                </a:solidFill>
                <a:latin typeface="Times New Roman"/>
                <a:ea typeface="Times New Roman"/>
                <a:cs typeface="Times New Roman"/>
                <a:sym typeface="Times New Roman"/>
              </a:rPr>
              <a:t>labour</a:t>
            </a:r>
            <a:r>
              <a:rPr lang="en-US" dirty="0">
                <a:solidFill>
                  <a:schemeClr val="dk1"/>
                </a:solidFill>
                <a:latin typeface="Times New Roman"/>
                <a:ea typeface="Times New Roman"/>
                <a:cs typeface="Times New Roman"/>
                <a:sym typeface="Times New Roman"/>
              </a:rPr>
              <a:t>-motivated graduate </a:t>
            </a:r>
            <a:r>
              <a:rPr lang="en-US" dirty="0" err="1">
                <a:solidFill>
                  <a:schemeClr val="dk1"/>
                </a:solidFill>
                <a:latin typeface="Times New Roman"/>
                <a:ea typeface="Times New Roman"/>
                <a:cs typeface="Times New Roman"/>
                <a:sym typeface="Times New Roman"/>
              </a:rPr>
              <a:t>migration.calculated</a:t>
            </a:r>
            <a:r>
              <a:rPr lang="en-US" dirty="0">
                <a:solidFill>
                  <a:schemeClr val="dk1"/>
                </a:solidFill>
                <a:latin typeface="Times New Roman"/>
                <a:ea typeface="Times New Roman"/>
                <a:cs typeface="Times New Roman"/>
                <a:sym typeface="Times New Roman"/>
              </a:rPr>
              <a:t> changes at the local authority level by </a:t>
            </a:r>
            <a:r>
              <a:rPr lang="en-US" dirty="0">
                <a:solidFill>
                  <a:srgbClr val="9900FF"/>
                </a:solidFill>
                <a:latin typeface="Times New Roman"/>
                <a:ea typeface="Times New Roman"/>
                <a:cs typeface="Times New Roman"/>
                <a:sym typeface="Times New Roman"/>
              </a:rPr>
              <a:t>comparing ‘snap-shot’ cross-sections </a:t>
            </a:r>
            <a:r>
              <a:rPr lang="en-US" dirty="0">
                <a:solidFill>
                  <a:schemeClr val="dk1"/>
                </a:solidFill>
                <a:latin typeface="Times New Roman"/>
                <a:ea typeface="Times New Roman"/>
                <a:cs typeface="Times New Roman"/>
                <a:sym typeface="Times New Roman"/>
              </a:rPr>
              <a:t>of GP registers, taken on 31st of each year (from the NHS Central Register – NHSCR). </a:t>
            </a: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indent="0">
              <a:buClr>
                <a:schemeClr val="dk1"/>
              </a:buClr>
              <a:buSzPts val="1100"/>
              <a:buNone/>
            </a:pPr>
            <a:r>
              <a:rPr lang="en-US" sz="600" dirty="0"/>
              <a:t>Lu, M. (1999). Determinants of Residential Satisfaction: Ordered Logit vs. Regression Models. Growth and Change, 30(2), pp.264-287.</a:t>
            </a:r>
          </a:p>
          <a:p>
            <a:pPr marL="0" indent="0">
              <a:buClr>
                <a:schemeClr val="dk1"/>
              </a:buClr>
              <a:buSzPts val="1100"/>
              <a:buNone/>
            </a:pPr>
            <a:r>
              <a:rPr lang="en-US" sz="600" dirty="0"/>
              <a:t>Mills, B. and Hazarika, G. (2001). The Migration of Young Adults from Non-Metropolitan Counties. American Journal of Agricultural Economics, 83(2), pp.329-340.</a:t>
            </a:r>
          </a:p>
          <a:p>
            <a:pPr marL="0" indent="0">
              <a:buClr>
                <a:schemeClr val="dk1"/>
              </a:buClr>
              <a:buSzPts val="1100"/>
              <a:buNone/>
            </a:pPr>
            <a:r>
              <a:rPr lang="en-US" sz="600" dirty="0"/>
              <a:t>Smith, D. and Sage, J. (2014). The regional migration of young adults in England and Wales (2002-2008): a ‘conveyor-belt’ of population redistribution?. Children's Geographies, 12(1), pp.102-117.</a:t>
            </a:r>
          </a:p>
          <a:p>
            <a:pPr marL="0" lvl="0" indent="0" algn="l" rtl="0">
              <a:spcBef>
                <a:spcPts val="0"/>
              </a:spcBef>
              <a:spcAft>
                <a:spcPts val="0"/>
              </a:spcAft>
              <a:buClr>
                <a:schemeClr val="dk1"/>
              </a:buClr>
              <a:buSzPts val="1100"/>
              <a:buFont typeface="Arial"/>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rgbClr val="333333"/>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dirty="0">
              <a:solidFill>
                <a:srgbClr val="333333"/>
              </a:solidFill>
              <a:highlight>
                <a:srgbClr val="FFFFFF"/>
              </a:highlight>
              <a:latin typeface="Times New Roman"/>
              <a:ea typeface="Times New Roman"/>
              <a:cs typeface="Times New Roman"/>
              <a:sym typeface="Times New Roman"/>
            </a:endParaRPr>
          </a:p>
        </p:txBody>
      </p:sp>
      <p:sp>
        <p:nvSpPr>
          <p:cNvPr id="76" name="Google Shape;76;p11"/>
          <p:cNvSpPr txBox="1">
            <a:spLocks noGrp="1"/>
          </p:cNvSpPr>
          <p:nvPr>
            <p:ph type="body" idx="2"/>
          </p:nvPr>
        </p:nvSpPr>
        <p:spPr>
          <a:xfrm>
            <a:off x="5780136" y="89039"/>
            <a:ext cx="2740800"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400">
                <a:solidFill>
                  <a:srgbClr val="F3F3F3"/>
                </a:solidFill>
              </a:rPr>
              <a:t>Literature Review</a:t>
            </a:r>
            <a:endParaRPr sz="2400">
              <a:solidFill>
                <a:srgbClr val="F3F3F3"/>
              </a:solidFill>
            </a:endParaRPr>
          </a:p>
          <a:p>
            <a:pPr marL="0" lvl="0" indent="0" algn="r" rtl="0">
              <a:spcBef>
                <a:spcPts val="0"/>
              </a:spcBef>
              <a:spcAft>
                <a:spcPts val="0"/>
              </a:spcAft>
              <a:buNone/>
            </a:pPr>
            <a:endParaRPr/>
          </a:p>
        </p:txBody>
      </p:sp>
      <p:sp>
        <p:nvSpPr>
          <p:cNvPr id="77" name="Google Shape;77;p11"/>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2"/>
          <p:cNvSpPr txBox="1">
            <a:spLocks noGrp="1"/>
          </p:cNvSpPr>
          <p:nvPr>
            <p:ph type="body" idx="1"/>
          </p:nvPr>
        </p:nvSpPr>
        <p:spPr>
          <a:xfrm>
            <a:off x="371100" y="515604"/>
            <a:ext cx="8315700" cy="31311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endParaRPr dirty="0">
              <a:solidFill>
                <a:schemeClr val="dk1"/>
              </a:solidFill>
            </a:endParaRPr>
          </a:p>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2015: </a:t>
            </a:r>
            <a:r>
              <a:rPr lang="en-US" dirty="0">
                <a:solidFill>
                  <a:schemeClr val="dk1"/>
                </a:solidFill>
                <a:latin typeface="Times New Roman"/>
                <a:ea typeface="Times New Roman"/>
                <a:cs typeface="Times New Roman"/>
                <a:sym typeface="Times New Roman"/>
              </a:rPr>
              <a:t>Finding the “</a:t>
            </a:r>
            <a:r>
              <a:rPr lang="en-US" dirty="0" err="1">
                <a:solidFill>
                  <a:schemeClr val="dk1"/>
                </a:solidFill>
                <a:latin typeface="Times New Roman"/>
                <a:ea typeface="Times New Roman"/>
                <a:cs typeface="Times New Roman"/>
                <a:sym typeface="Times New Roman"/>
              </a:rPr>
              <a:t>Generationed</a:t>
            </a:r>
            <a:r>
              <a:rPr lang="en-US" dirty="0">
                <a:solidFill>
                  <a:schemeClr val="dk1"/>
                </a:solidFill>
                <a:latin typeface="Times New Roman"/>
                <a:ea typeface="Times New Roman"/>
                <a:cs typeface="Times New Roman"/>
                <a:sym typeface="Times New Roman"/>
              </a:rPr>
              <a:t> City” The Form and Structure of Young Adult Settlement Patterns. This thesis examines the present patterns in the residential geographies of young adults in major cities in Canada and the United States. The geography of young adult settlement is strongly associated with </a:t>
            </a:r>
            <a:r>
              <a:rPr lang="en-US" dirty="0">
                <a:solidFill>
                  <a:srgbClr val="9900FF"/>
                </a:solidFill>
                <a:latin typeface="Times New Roman"/>
                <a:ea typeface="Times New Roman"/>
                <a:cs typeface="Times New Roman"/>
                <a:sym typeface="Times New Roman"/>
              </a:rPr>
              <a:t>mixed uses, dense housing forms and accessibility through public transit.</a:t>
            </a:r>
            <a:r>
              <a:rPr lang="en-US" dirty="0">
                <a:solidFill>
                  <a:schemeClr val="dk1"/>
                </a:solidFill>
                <a:latin typeface="Times New Roman"/>
                <a:ea typeface="Times New Roman"/>
                <a:cs typeface="Times New Roman"/>
                <a:sym typeface="Times New Roman"/>
              </a:rPr>
              <a:t> </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rgbClr val="333333"/>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2017:</a:t>
            </a:r>
            <a:r>
              <a:rPr lang="en-US" dirty="0">
                <a:solidFill>
                  <a:schemeClr val="dk1"/>
                </a:solidFill>
                <a:latin typeface="Times New Roman"/>
                <a:ea typeface="Times New Roman"/>
                <a:cs typeface="Times New Roman"/>
                <a:sym typeface="Times New Roman"/>
              </a:rPr>
              <a:t> Urban Revival in America, 2000 to 2010. This paper documents and explains the </a:t>
            </a:r>
            <a:r>
              <a:rPr lang="en-US" dirty="0">
                <a:solidFill>
                  <a:srgbClr val="9900FF"/>
                </a:solidFill>
                <a:latin typeface="Times New Roman"/>
                <a:ea typeface="Times New Roman"/>
                <a:cs typeface="Times New Roman"/>
                <a:sym typeface="Times New Roman"/>
              </a:rPr>
              <a:t>striking rise </a:t>
            </a:r>
            <a:r>
              <a:rPr lang="en-US" dirty="0">
                <a:solidFill>
                  <a:schemeClr val="dk1"/>
                </a:solidFill>
                <a:latin typeface="Times New Roman"/>
                <a:ea typeface="Times New Roman"/>
                <a:cs typeface="Times New Roman"/>
                <a:sym typeface="Times New Roman"/>
              </a:rPr>
              <a:t>in the proclivity of college-educated individuals to reside near city centers since 2000. This paper shows that this recent urban revival is driven almost entirely by </a:t>
            </a:r>
            <a:r>
              <a:rPr lang="en-US" dirty="0">
                <a:solidFill>
                  <a:srgbClr val="9900FF"/>
                </a:solidFill>
                <a:latin typeface="Times New Roman"/>
                <a:ea typeface="Times New Roman"/>
                <a:cs typeface="Times New Roman"/>
                <a:sym typeface="Times New Roman"/>
              </a:rPr>
              <a:t>younger college graduates in larger cities.</a:t>
            </a:r>
            <a:r>
              <a:rPr lang="en-US" dirty="0">
                <a:solidFill>
                  <a:schemeClr val="dk1"/>
                </a:solidFill>
                <a:latin typeface="Times New Roman"/>
                <a:ea typeface="Times New Roman"/>
                <a:cs typeface="Times New Roman"/>
                <a:sym typeface="Times New Roman"/>
              </a:rPr>
              <a:t>        </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b="1" dirty="0">
                <a:solidFill>
                  <a:schemeClr val="dk1"/>
                </a:solidFill>
                <a:highlight>
                  <a:srgbClr val="FFFFFF"/>
                </a:highlight>
                <a:latin typeface="Times New Roman"/>
                <a:ea typeface="Times New Roman"/>
                <a:cs typeface="Times New Roman"/>
                <a:sym typeface="Times New Roman"/>
              </a:rPr>
              <a:t>2018:</a:t>
            </a:r>
            <a:r>
              <a:rPr lang="en-US" dirty="0">
                <a:solidFill>
                  <a:schemeClr val="dk1"/>
                </a:solidFill>
                <a:highlight>
                  <a:srgbClr val="FFFFFF"/>
                </a:highlight>
                <a:latin typeface="Times New Roman"/>
                <a:ea typeface="Times New Roman"/>
                <a:cs typeface="Times New Roman"/>
                <a:sym typeface="Times New Roman"/>
              </a:rPr>
              <a:t> Millennial First-Time Homebuyers and Location Choice</a:t>
            </a:r>
            <a:r>
              <a:rPr lang="en-US" dirty="0">
                <a:solidFill>
                  <a:schemeClr val="dk1"/>
                </a:solidFill>
                <a:latin typeface="Times New Roman"/>
                <a:ea typeface="Times New Roman"/>
                <a:cs typeface="Times New Roman"/>
                <a:sym typeface="Times New Roman"/>
              </a:rPr>
              <a:t> .The paper looks at whether Millennial first-time homebuyers (defined as those born between 1980 and 2000) are more likely to buy homes near city centers than their counterparts in Generation X. In a </a:t>
            </a:r>
            <a:r>
              <a:rPr lang="en-US" dirty="0">
                <a:solidFill>
                  <a:srgbClr val="9900FF"/>
                </a:solidFill>
                <a:latin typeface="Times New Roman"/>
                <a:ea typeface="Times New Roman"/>
                <a:cs typeface="Times New Roman"/>
                <a:sym typeface="Times New Roman"/>
              </a:rPr>
              <a:t>logistic regression </a:t>
            </a:r>
            <a:r>
              <a:rPr lang="en-US" dirty="0">
                <a:solidFill>
                  <a:schemeClr val="dk1"/>
                </a:solidFill>
                <a:latin typeface="Times New Roman"/>
                <a:ea typeface="Times New Roman"/>
                <a:cs typeface="Times New Roman"/>
                <a:sym typeface="Times New Roman"/>
              </a:rPr>
              <a:t>controlling for age and generation, the paper estimate separate age and period effects. The paper also control for car ownership, income, credit score, mortgage size, mortgage payment, and student debt levels. Found that the odds Millennials buy near city centers</a:t>
            </a:r>
            <a:r>
              <a:rPr lang="en-US" dirty="0">
                <a:solidFill>
                  <a:srgbClr val="9900FF"/>
                </a:solidFill>
                <a:latin typeface="Times New Roman"/>
                <a:ea typeface="Times New Roman"/>
                <a:cs typeface="Times New Roman"/>
                <a:sym typeface="Times New Roman"/>
              </a:rPr>
              <a:t> 21 percent higher</a:t>
            </a:r>
            <a:r>
              <a:rPr lang="en-US" dirty="0">
                <a:solidFill>
                  <a:schemeClr val="dk1"/>
                </a:solidFill>
                <a:latin typeface="Times New Roman"/>
                <a:ea typeface="Times New Roman"/>
                <a:cs typeface="Times New Roman"/>
                <a:sym typeface="Times New Roman"/>
              </a:rPr>
              <a:t> than Generation X. This suggests that as Millennials purchase homes, </a:t>
            </a:r>
            <a:r>
              <a:rPr lang="en-US" dirty="0">
                <a:solidFill>
                  <a:srgbClr val="9900FF"/>
                </a:solidFill>
                <a:latin typeface="Times New Roman"/>
                <a:ea typeface="Times New Roman"/>
                <a:cs typeface="Times New Roman"/>
                <a:sym typeface="Times New Roman"/>
              </a:rPr>
              <a:t>they do not move to the suburbs</a:t>
            </a:r>
            <a:r>
              <a:rPr lang="en-US" dirty="0">
                <a:solidFill>
                  <a:schemeClr val="dk1"/>
                </a:solidFill>
                <a:latin typeface="Times New Roman"/>
                <a:ea typeface="Times New Roman"/>
                <a:cs typeface="Times New Roman"/>
                <a:sym typeface="Times New Roman"/>
              </a:rPr>
              <a:t> at the same rate as Generation X.</a:t>
            </a:r>
            <a:r>
              <a:rPr lang="en-US" dirty="0">
                <a:solidFill>
                  <a:schemeClr val="dk1"/>
                </a:solidFill>
                <a:highlight>
                  <a:srgbClr val="FFFFFF"/>
                </a:highlight>
                <a:latin typeface="Times New Roman"/>
                <a:ea typeface="Times New Roman"/>
                <a:cs typeface="Times New Roman"/>
                <a:sym typeface="Times New Roman"/>
              </a:rPr>
              <a:t> </a:t>
            </a:r>
          </a:p>
          <a:p>
            <a:pPr marL="0" lvl="0" indent="0" algn="l" rtl="0">
              <a:spcBef>
                <a:spcPts val="0"/>
              </a:spcBef>
              <a:spcAft>
                <a:spcPts val="0"/>
              </a:spcAft>
              <a:buNone/>
            </a:pPr>
            <a:endParaRPr lang="en-US" dirty="0">
              <a:solidFill>
                <a:schemeClr val="dk1"/>
              </a:solidFill>
              <a:highlight>
                <a:srgbClr val="FFFFFF"/>
              </a:highlight>
              <a:latin typeface="Times New Roman"/>
              <a:ea typeface="Times New Roman"/>
              <a:cs typeface="Times New Roman"/>
              <a:sym typeface="Times New Roman"/>
            </a:endParaRPr>
          </a:p>
          <a:p>
            <a:pPr marL="0" indent="0">
              <a:buNone/>
            </a:pPr>
            <a:r>
              <a:rPr lang="en-US" sz="600" dirty="0">
                <a:highlight>
                  <a:srgbClr val="FFFFFF"/>
                </a:highlight>
              </a:rPr>
              <a:t>Walter-Joseph, R. (2015). Finding the “</a:t>
            </a:r>
            <a:r>
              <a:rPr lang="en-US" sz="600" dirty="0" err="1">
                <a:highlight>
                  <a:srgbClr val="FFFFFF"/>
                </a:highlight>
              </a:rPr>
              <a:t>Generationed</a:t>
            </a:r>
            <a:r>
              <a:rPr lang="en-US" sz="600" dirty="0">
                <a:highlight>
                  <a:srgbClr val="FFFFFF"/>
                </a:highlight>
              </a:rPr>
              <a:t> City”: The Form and Structure of Young Adult Settlement Patterns. [online] </a:t>
            </a:r>
            <a:r>
              <a:rPr lang="en-US" sz="600" dirty="0" err="1">
                <a:highlight>
                  <a:srgbClr val="FFFFFF"/>
                </a:highlight>
              </a:rPr>
              <a:t>Hdl.handle.net</a:t>
            </a:r>
            <a:r>
              <a:rPr lang="en-US" sz="600" dirty="0">
                <a:highlight>
                  <a:srgbClr val="FFFFFF"/>
                </a:highlight>
              </a:rPr>
              <a:t>. Available at: </a:t>
            </a:r>
            <a:r>
              <a:rPr lang="en-US" sz="600" u="sng" dirty="0">
                <a:highlight>
                  <a:srgbClr val="FFFFFF"/>
                </a:highlight>
                <a:hlinkClick r:id="rId3"/>
              </a:rPr>
              <a:t>http://hdl.handle.net/10012/9275</a:t>
            </a:r>
            <a:r>
              <a:rPr lang="en-US" sz="600" u="sng" dirty="0">
                <a:highlight>
                  <a:srgbClr val="FFFFFF"/>
                </a:highlight>
              </a:rPr>
              <a:t> </a:t>
            </a:r>
            <a:r>
              <a:rPr lang="en-US" sz="600" dirty="0">
                <a:highlight>
                  <a:srgbClr val="FFFFFF"/>
                </a:highlight>
              </a:rPr>
              <a:t>[Accessed 8 Dec. 2019].</a:t>
            </a:r>
          </a:p>
          <a:p>
            <a:pPr marL="0" indent="0">
              <a:buNone/>
            </a:pPr>
            <a:r>
              <a:rPr lang="en-US" sz="600" dirty="0">
                <a:highlight>
                  <a:srgbClr val="FFFFFF"/>
                </a:highlight>
              </a:rPr>
              <a:t>Couture, V. and </a:t>
            </a:r>
            <a:r>
              <a:rPr lang="en-US" sz="600" dirty="0" err="1">
                <a:highlight>
                  <a:srgbClr val="FFFFFF"/>
                </a:highlight>
              </a:rPr>
              <a:t>Handbury</a:t>
            </a:r>
            <a:r>
              <a:rPr lang="en-US" sz="600" dirty="0">
                <a:highlight>
                  <a:srgbClr val="FFFFFF"/>
                </a:highlight>
              </a:rPr>
              <a:t>, J. (2017). Urban Revival in America, 2000 to 2010.</a:t>
            </a:r>
          </a:p>
          <a:p>
            <a:pPr marL="0" indent="0">
              <a:buNone/>
            </a:pPr>
            <a:r>
              <a:rPr lang="en-US" sz="600" dirty="0">
                <a:highlight>
                  <a:srgbClr val="FFFFFF"/>
                </a:highlight>
              </a:rPr>
              <a:t>Raymond, E., Dill, J. and Lee, Y. (2018). Millennial First-Time Homebuyers and Location Choice. Journal of Planning Education and Research, pp.0739456X1880775.</a:t>
            </a:r>
          </a:p>
          <a:p>
            <a:pPr marL="0" lvl="0" indent="0" algn="l" rtl="0">
              <a:spcBef>
                <a:spcPts val="0"/>
              </a:spcBef>
              <a:spcAft>
                <a:spcPts val="0"/>
              </a:spcAft>
              <a:buNone/>
            </a:pPr>
            <a:endParaRPr dirty="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highlight>
                <a:srgbClr val="FFFFFF"/>
              </a:highlight>
              <a:latin typeface="Times New Roman"/>
              <a:ea typeface="Times New Roman"/>
              <a:cs typeface="Times New Roman"/>
              <a:sym typeface="Times New Roman"/>
            </a:endParaRPr>
          </a:p>
        </p:txBody>
      </p:sp>
      <p:sp>
        <p:nvSpPr>
          <p:cNvPr id="84" name="Google Shape;84;p12"/>
          <p:cNvSpPr txBox="1">
            <a:spLocks noGrp="1"/>
          </p:cNvSpPr>
          <p:nvPr>
            <p:ph type="body" idx="2"/>
          </p:nvPr>
        </p:nvSpPr>
        <p:spPr>
          <a:xfrm>
            <a:off x="5780161" y="89039"/>
            <a:ext cx="2740800"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a:solidFill>
                  <a:srgbClr val="F3F3F3"/>
                </a:solidFill>
              </a:rPr>
              <a:t>Literature Review</a:t>
            </a:r>
            <a:endParaRPr sz="2400">
              <a:solidFill>
                <a:srgbClr val="F3F3F3"/>
              </a:solidFill>
            </a:endParaRPr>
          </a:p>
        </p:txBody>
      </p:sp>
      <p:sp>
        <p:nvSpPr>
          <p:cNvPr id="85" name="Google Shape;85;p12"/>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body" idx="1"/>
          </p:nvPr>
        </p:nvSpPr>
        <p:spPr>
          <a:xfrm>
            <a:off x="371100" y="753430"/>
            <a:ext cx="8315700" cy="313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333333"/>
              </a:solidFill>
              <a:latin typeface="Times New Roman"/>
              <a:ea typeface="Times New Roman"/>
              <a:cs typeface="Times New Roman"/>
              <a:sym typeface="Times New Roman"/>
            </a:endParaRPr>
          </a:p>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2018:</a:t>
            </a:r>
            <a:r>
              <a:rPr lang="en-US" dirty="0">
                <a:solidFill>
                  <a:schemeClr val="dk1"/>
                </a:solidFill>
                <a:latin typeface="Times New Roman"/>
                <a:ea typeface="Times New Roman"/>
                <a:cs typeface="Times New Roman"/>
                <a:sym typeface="Times New Roman"/>
              </a:rPr>
              <a:t> Are Millennials Coming to Town? Residential Location Choice of Young Adults. This article empirically examines the generational residential patterns using a </a:t>
            </a:r>
            <a:r>
              <a:rPr lang="en-US" dirty="0">
                <a:solidFill>
                  <a:srgbClr val="9900FF"/>
                </a:solidFill>
                <a:latin typeface="Times New Roman"/>
                <a:ea typeface="Times New Roman"/>
                <a:cs typeface="Times New Roman"/>
                <a:sym typeface="Times New Roman"/>
              </a:rPr>
              <a:t>multinomial logistic regression</a:t>
            </a:r>
            <a:r>
              <a:rPr lang="en-US" dirty="0">
                <a:solidFill>
                  <a:schemeClr val="dk1"/>
                </a:solidFill>
                <a:latin typeface="Times New Roman"/>
                <a:ea typeface="Times New Roman"/>
                <a:cs typeface="Times New Roman"/>
                <a:sym typeface="Times New Roman"/>
              </a:rPr>
              <a:t>, suggesting the generational characteristics of the Millennials, at least partially, explain their inclination to choose city center over </a:t>
            </a:r>
            <a:r>
              <a:rPr lang="en-US" dirty="0" err="1">
                <a:solidFill>
                  <a:schemeClr val="dk1"/>
                </a:solidFill>
                <a:latin typeface="Times New Roman"/>
                <a:ea typeface="Times New Roman"/>
                <a:cs typeface="Times New Roman"/>
                <a:sym typeface="Times New Roman"/>
              </a:rPr>
              <a:t>suburbs.This</a:t>
            </a:r>
            <a:r>
              <a:rPr lang="en-US" dirty="0">
                <a:solidFill>
                  <a:schemeClr val="dk1"/>
                </a:solidFill>
                <a:latin typeface="Times New Roman"/>
                <a:ea typeface="Times New Roman"/>
                <a:cs typeface="Times New Roman"/>
                <a:sym typeface="Times New Roman"/>
              </a:rPr>
              <a:t> article provides a detailed analysis of the past, current, and future </a:t>
            </a:r>
            <a:r>
              <a:rPr lang="en-US" dirty="0">
                <a:solidFill>
                  <a:srgbClr val="9900FF"/>
                </a:solidFill>
                <a:latin typeface="Times New Roman"/>
                <a:ea typeface="Times New Roman"/>
                <a:cs typeface="Times New Roman"/>
                <a:sym typeface="Times New Roman"/>
              </a:rPr>
              <a:t>geographic population distribution,</a:t>
            </a:r>
            <a:r>
              <a:rPr lang="en-US" dirty="0">
                <a:solidFill>
                  <a:schemeClr val="dk1"/>
                </a:solidFill>
                <a:latin typeface="Times New Roman"/>
                <a:ea typeface="Times New Roman"/>
                <a:cs typeface="Times New Roman"/>
                <a:sym typeface="Times New Roman"/>
              </a:rPr>
              <a:t> focusing on the young adults. Results show that millennials tend to </a:t>
            </a:r>
            <a:r>
              <a:rPr lang="en-US" dirty="0">
                <a:solidFill>
                  <a:srgbClr val="9900FF"/>
                </a:solidFill>
                <a:latin typeface="Times New Roman"/>
                <a:ea typeface="Times New Roman"/>
                <a:cs typeface="Times New Roman"/>
                <a:sym typeface="Times New Roman"/>
              </a:rPr>
              <a:t>prefer city centers.  </a:t>
            </a:r>
            <a:endParaRPr dirty="0">
              <a:solidFill>
                <a:srgbClr val="9900FF"/>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b="1" dirty="0">
                <a:solidFill>
                  <a:schemeClr val="dk1"/>
                </a:solidFill>
                <a:highlight>
                  <a:srgbClr val="FFFFFF"/>
                </a:highlight>
                <a:latin typeface="Times New Roman"/>
                <a:ea typeface="Times New Roman"/>
                <a:cs typeface="Times New Roman"/>
                <a:sym typeface="Times New Roman"/>
              </a:rPr>
              <a:t>2018:</a:t>
            </a:r>
            <a:r>
              <a:rPr lang="en-US" dirty="0">
                <a:solidFill>
                  <a:schemeClr val="dk1"/>
                </a:solidFill>
                <a:highlight>
                  <a:srgbClr val="FFFFFF"/>
                </a:highlight>
                <a:latin typeface="Times New Roman"/>
                <a:ea typeface="Times New Roman"/>
                <a:cs typeface="Times New Roman"/>
                <a:sym typeface="Times New Roman"/>
              </a:rPr>
              <a:t> Are </a:t>
            </a:r>
            <a:r>
              <a:rPr lang="en-US" dirty="0" err="1">
                <a:solidFill>
                  <a:schemeClr val="dk1"/>
                </a:solidFill>
                <a:highlight>
                  <a:srgbClr val="FFFFFF"/>
                </a:highlight>
                <a:latin typeface="Times New Roman"/>
                <a:ea typeface="Times New Roman"/>
                <a:cs typeface="Times New Roman"/>
                <a:sym typeface="Times New Roman"/>
              </a:rPr>
              <a:t>Milliennials</a:t>
            </a:r>
            <a:r>
              <a:rPr lang="en-US" dirty="0">
                <a:solidFill>
                  <a:schemeClr val="dk1"/>
                </a:solidFill>
                <a:highlight>
                  <a:srgbClr val="FFFFFF"/>
                </a:highlight>
                <a:latin typeface="Times New Roman"/>
                <a:ea typeface="Times New Roman"/>
                <a:cs typeface="Times New Roman"/>
                <a:sym typeface="Times New Roman"/>
              </a:rPr>
              <a:t> move to more urbanized and transit-oriented counties?  Recent studies show that two distinct narratives have emerged about the millennials’ </a:t>
            </a:r>
            <a:r>
              <a:rPr lang="en-US" dirty="0">
                <a:solidFill>
                  <a:srgbClr val="9900FF"/>
                </a:solidFill>
                <a:highlight>
                  <a:srgbClr val="FFFFFF"/>
                </a:highlight>
                <a:latin typeface="Times New Roman"/>
                <a:ea typeface="Times New Roman"/>
                <a:cs typeface="Times New Roman"/>
                <a:sym typeface="Times New Roman"/>
              </a:rPr>
              <a:t>behavior, attitudes, and preferences</a:t>
            </a:r>
            <a:r>
              <a:rPr lang="en-US" dirty="0">
                <a:solidFill>
                  <a:schemeClr val="dk1"/>
                </a:solidFill>
                <a:highlight>
                  <a:srgbClr val="FFFFFF"/>
                </a:highlight>
                <a:latin typeface="Times New Roman"/>
                <a:ea typeface="Times New Roman"/>
                <a:cs typeface="Times New Roman"/>
                <a:sym typeface="Times New Roman"/>
              </a:rPr>
              <a:t> regarding their choice of residence and transportation. The </a:t>
            </a:r>
            <a:r>
              <a:rPr lang="en-US" dirty="0">
                <a:solidFill>
                  <a:srgbClr val="9900FF"/>
                </a:solidFill>
                <a:highlight>
                  <a:srgbClr val="FFFFFF"/>
                </a:highlight>
                <a:latin typeface="Times New Roman"/>
                <a:ea typeface="Times New Roman"/>
                <a:cs typeface="Times New Roman"/>
                <a:sym typeface="Times New Roman"/>
              </a:rPr>
              <a:t>push-pull regression models</a:t>
            </a:r>
            <a:r>
              <a:rPr lang="en-US" dirty="0">
                <a:solidFill>
                  <a:schemeClr val="dk1"/>
                </a:solidFill>
                <a:highlight>
                  <a:srgbClr val="FFFFFF"/>
                </a:highlight>
                <a:latin typeface="Times New Roman"/>
                <a:ea typeface="Times New Roman"/>
                <a:cs typeface="Times New Roman"/>
                <a:sym typeface="Times New Roman"/>
              </a:rPr>
              <a:t> show that the effects of the county characteristics on migration are often </a:t>
            </a:r>
            <a:r>
              <a:rPr lang="en-US" dirty="0">
                <a:solidFill>
                  <a:srgbClr val="9900FF"/>
                </a:solidFill>
                <a:highlight>
                  <a:srgbClr val="FFFFFF"/>
                </a:highlight>
                <a:latin typeface="Times New Roman"/>
                <a:ea typeface="Times New Roman"/>
                <a:cs typeface="Times New Roman"/>
                <a:sym typeface="Times New Roman"/>
              </a:rPr>
              <a:t>significant but modest. </a:t>
            </a:r>
            <a:endParaRPr dirty="0">
              <a:solidFill>
                <a:srgbClr val="9900FF"/>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b="1" dirty="0">
                <a:solidFill>
                  <a:schemeClr val="dk1"/>
                </a:solidFill>
                <a:latin typeface="Times New Roman"/>
                <a:ea typeface="Times New Roman"/>
                <a:cs typeface="Times New Roman"/>
                <a:sym typeface="Times New Roman"/>
              </a:rPr>
              <a:t>2019: </a:t>
            </a:r>
            <a:r>
              <a:rPr lang="en-US" dirty="0">
                <a:solidFill>
                  <a:schemeClr val="dk1"/>
                </a:solidFill>
                <a:highlight>
                  <a:srgbClr val="FFFFFF"/>
                </a:highlight>
                <a:latin typeface="Times New Roman"/>
                <a:ea typeface="Times New Roman"/>
                <a:cs typeface="Times New Roman"/>
                <a:sym typeface="Times New Roman"/>
              </a:rPr>
              <a:t>Urban revival by Millennials? Intraurban net migration patterns of young adults, 1980–2010. </a:t>
            </a:r>
            <a:r>
              <a:rPr lang="en-US" dirty="0">
                <a:solidFill>
                  <a:schemeClr val="dk1"/>
                </a:solidFill>
                <a:latin typeface="Times New Roman"/>
                <a:ea typeface="Times New Roman"/>
                <a:cs typeface="Times New Roman"/>
                <a:sym typeface="Times New Roman"/>
              </a:rPr>
              <a:t>This study investigates neighborhood scale net migration of young adults in the top 20 urbanized areas (UAs) in the United States between 1980 and 2010. </a:t>
            </a:r>
            <a:r>
              <a:rPr lang="en-US" dirty="0">
                <a:solidFill>
                  <a:srgbClr val="9900FF"/>
                </a:solidFill>
                <a:latin typeface="Times New Roman"/>
                <a:ea typeface="Times New Roman"/>
                <a:cs typeface="Times New Roman"/>
                <a:sym typeface="Times New Roman"/>
              </a:rPr>
              <a:t>Both descriptive and regression analyses </a:t>
            </a:r>
            <a:r>
              <a:rPr lang="en-US" dirty="0">
                <a:solidFill>
                  <a:schemeClr val="dk1"/>
                </a:solidFill>
                <a:latin typeface="Times New Roman"/>
                <a:ea typeface="Times New Roman"/>
                <a:cs typeface="Times New Roman"/>
                <a:sym typeface="Times New Roman"/>
              </a:rPr>
              <a:t>show that Generation Xers and Millennials were </a:t>
            </a:r>
            <a:r>
              <a:rPr lang="en-US" dirty="0">
                <a:solidFill>
                  <a:srgbClr val="9900FF"/>
                </a:solidFill>
                <a:latin typeface="Times New Roman"/>
                <a:ea typeface="Times New Roman"/>
                <a:cs typeface="Times New Roman"/>
                <a:sym typeface="Times New Roman"/>
              </a:rPr>
              <a:t>more likely to net migrate into central locations</a:t>
            </a:r>
            <a:r>
              <a:rPr lang="en-US" dirty="0">
                <a:solidFill>
                  <a:schemeClr val="dk1"/>
                </a:solidFill>
                <a:latin typeface="Times New Roman"/>
                <a:ea typeface="Times New Roman"/>
                <a:cs typeface="Times New Roman"/>
                <a:sym typeface="Times New Roman"/>
              </a:rPr>
              <a:t> and </a:t>
            </a:r>
            <a:r>
              <a:rPr lang="en-US" dirty="0">
                <a:solidFill>
                  <a:srgbClr val="9900FF"/>
                </a:solidFill>
                <a:latin typeface="Times New Roman"/>
                <a:ea typeface="Times New Roman"/>
                <a:cs typeface="Times New Roman"/>
                <a:sym typeface="Times New Roman"/>
              </a:rPr>
              <a:t>less aversive to high density </a:t>
            </a:r>
            <a:r>
              <a:rPr lang="en-US" dirty="0">
                <a:solidFill>
                  <a:schemeClr val="dk1"/>
                </a:solidFill>
                <a:latin typeface="Times New Roman"/>
                <a:ea typeface="Times New Roman"/>
                <a:cs typeface="Times New Roman"/>
                <a:sym typeface="Times New Roman"/>
              </a:rPr>
              <a:t>at their young ages than late boomers were in the 1980s.</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highlight>
                <a:srgbClr val="FFFFFF"/>
              </a:highlight>
              <a:latin typeface="Times New Roman"/>
              <a:ea typeface="Times New Roman"/>
              <a:cs typeface="Times New Roman"/>
              <a:sym typeface="Times New Roman"/>
            </a:endParaRPr>
          </a:p>
          <a:p>
            <a:pPr marL="0" indent="0">
              <a:buClr>
                <a:schemeClr val="dk1"/>
              </a:buClr>
              <a:buSzPts val="1100"/>
              <a:buNone/>
            </a:pPr>
            <a:r>
              <a:rPr lang="en-US" sz="600" dirty="0">
                <a:highlight>
                  <a:srgbClr val="FFFFFF"/>
                </a:highlight>
              </a:rPr>
              <a:t>Lee, Y., Lee, B. and </a:t>
            </a:r>
            <a:r>
              <a:rPr lang="en-US" sz="600" dirty="0" err="1">
                <a:highlight>
                  <a:srgbClr val="FFFFFF"/>
                </a:highlight>
              </a:rPr>
              <a:t>Shubho</a:t>
            </a:r>
            <a:r>
              <a:rPr lang="en-US" sz="600" dirty="0">
                <a:highlight>
                  <a:srgbClr val="FFFFFF"/>
                </a:highlight>
              </a:rPr>
              <a:t>, M. (2019). Urban revival by Millennials? Intraurban net migration patterns of young adults, 1980–2010. Journal of Regional Science, 59(3), pp.538-566.</a:t>
            </a:r>
          </a:p>
          <a:p>
            <a:pPr marL="0" indent="0">
              <a:buClr>
                <a:schemeClr val="dk1"/>
              </a:buClr>
              <a:buSzPts val="1100"/>
              <a:buNone/>
            </a:pPr>
            <a:r>
              <a:rPr lang="en-US" sz="600" dirty="0">
                <a:highlight>
                  <a:srgbClr val="FFFFFF"/>
                </a:highlight>
              </a:rPr>
              <a:t>Lee, H. (2018). Are Millennials Coming to Town? Residential Location Choice of Young Adults. Urban Affairs Review, p.107808741878766.</a:t>
            </a:r>
          </a:p>
          <a:p>
            <a:pPr marL="0" indent="0">
              <a:buClr>
                <a:schemeClr val="dk1"/>
              </a:buClr>
              <a:buSzPts val="1100"/>
              <a:buNone/>
            </a:pPr>
            <a:r>
              <a:rPr lang="en-US" sz="600" dirty="0">
                <a:highlight>
                  <a:srgbClr val="FFFFFF"/>
                </a:highlight>
              </a:rPr>
              <a:t>Raymond, E., Dill, J. and Lee, Y. (2018). Millennial First-Time Homebuyers and Location Choice. Journal of Planning Education and Research, pp.0739456X1880775.</a:t>
            </a:r>
          </a:p>
          <a:p>
            <a:pPr marL="0" lvl="0" indent="0" algn="l" rtl="0">
              <a:lnSpc>
                <a:spcPct val="200000"/>
              </a:lnSpc>
              <a:spcBef>
                <a:spcPts val="0"/>
              </a:spcBef>
              <a:spcAft>
                <a:spcPts val="0"/>
              </a:spcAft>
              <a:buClr>
                <a:schemeClr val="dk1"/>
              </a:buClr>
              <a:buSzPts val="1100"/>
              <a:buFont typeface="Arial"/>
              <a:buNone/>
            </a:pPr>
            <a:endParaRPr dirty="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p:txBody>
      </p:sp>
      <p:sp>
        <p:nvSpPr>
          <p:cNvPr id="92" name="Google Shape;92;p13"/>
          <p:cNvSpPr txBox="1">
            <a:spLocks noGrp="1"/>
          </p:cNvSpPr>
          <p:nvPr>
            <p:ph type="body" idx="2"/>
          </p:nvPr>
        </p:nvSpPr>
        <p:spPr>
          <a:xfrm>
            <a:off x="5692980" y="89014"/>
            <a:ext cx="2740800"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400" dirty="0">
                <a:solidFill>
                  <a:srgbClr val="F3F3F3"/>
                </a:solidFill>
              </a:rPr>
              <a:t>Literature Review</a:t>
            </a:r>
            <a:endParaRPr sz="2400" dirty="0">
              <a:solidFill>
                <a:srgbClr val="F3F3F3"/>
              </a:solidFill>
            </a:endParaRPr>
          </a:p>
        </p:txBody>
      </p:sp>
      <p:sp>
        <p:nvSpPr>
          <p:cNvPr id="93" name="Google Shape;93;p13"/>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body" idx="1"/>
          </p:nvPr>
        </p:nvSpPr>
        <p:spPr>
          <a:xfrm>
            <a:off x="286625" y="1011251"/>
            <a:ext cx="4052400" cy="289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American Community Survey</a:t>
            </a:r>
            <a:endParaRPr b="1" dirty="0"/>
          </a:p>
          <a:p>
            <a:pPr marL="0" lvl="0" indent="0" algn="l" rtl="0">
              <a:spcBef>
                <a:spcPts val="0"/>
              </a:spcBef>
              <a:spcAft>
                <a:spcPts val="0"/>
              </a:spcAft>
              <a:buNone/>
            </a:pPr>
            <a:endParaRPr b="1" dirty="0"/>
          </a:p>
          <a:p>
            <a:pPr marL="0" lvl="0" indent="457200" algn="l" rtl="0">
              <a:spcBef>
                <a:spcPts val="0"/>
              </a:spcBef>
              <a:spcAft>
                <a:spcPts val="0"/>
              </a:spcAft>
              <a:buNone/>
            </a:pPr>
            <a:r>
              <a:rPr lang="en-US" dirty="0">
                <a:solidFill>
                  <a:schemeClr val="dk1"/>
                </a:solidFill>
              </a:rPr>
              <a:t>The American Community Survey (ACS) is an ongoing survey that provides vital information on a yearly basis about our nation and its people. </a:t>
            </a:r>
            <a:r>
              <a:rPr lang="en-US" dirty="0"/>
              <a:t>Every year, the U.S. Census Bureau contacts over 3.5 million households across the country to participate in the American Community Survey. Through the ACS, we know more about jobs and occupations, educational attainment, veterans, whether people own or rent their homes, and other topics.</a:t>
            </a:r>
            <a:endParaRPr dirty="0"/>
          </a:p>
        </p:txBody>
      </p:sp>
      <p:sp>
        <p:nvSpPr>
          <p:cNvPr id="100" name="Google Shape;100;p14"/>
          <p:cNvSpPr txBox="1">
            <a:spLocks noGrp="1"/>
          </p:cNvSpPr>
          <p:nvPr>
            <p:ph type="body" idx="2"/>
          </p:nvPr>
        </p:nvSpPr>
        <p:spPr>
          <a:xfrm>
            <a:off x="5668950" y="74423"/>
            <a:ext cx="2740800" cy="265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dirty="0">
                <a:solidFill>
                  <a:srgbClr val="F3F3F3"/>
                </a:solidFill>
              </a:rPr>
              <a:t>Data</a:t>
            </a:r>
            <a:r>
              <a:rPr lang="en-US" sz="1800" b="1" dirty="0">
                <a:solidFill>
                  <a:schemeClr val="lt1"/>
                </a:solidFill>
              </a:rPr>
              <a:t> </a:t>
            </a:r>
            <a:r>
              <a:rPr lang="en-US" sz="2400" dirty="0">
                <a:solidFill>
                  <a:srgbClr val="F3F3F3"/>
                </a:solidFill>
              </a:rPr>
              <a:t>Source</a:t>
            </a:r>
            <a:endParaRPr sz="2400" dirty="0">
              <a:solidFill>
                <a:srgbClr val="F3F3F3"/>
              </a:solidFill>
            </a:endParaRPr>
          </a:p>
        </p:txBody>
      </p:sp>
      <p:sp>
        <p:nvSpPr>
          <p:cNvPr id="101" name="Google Shape;101;p14"/>
          <p:cNvSpPr txBox="1">
            <a:spLocks noGrp="1"/>
          </p:cNvSpPr>
          <p:nvPr>
            <p:ph type="sldNum" idx="12"/>
          </p:nvPr>
        </p:nvSpPr>
        <p:spPr>
          <a:xfrm>
            <a:off x="6553200" y="4767262"/>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Font typeface="Arial"/>
              <a:buNone/>
            </a:pPr>
            <a:fld id="{00000000-1234-1234-1234-123412341234}" type="slidenum">
              <a:rPr lang="en-US"/>
              <a:t>9</a:t>
            </a:fld>
            <a:endParaRPr/>
          </a:p>
        </p:txBody>
      </p:sp>
      <p:sp>
        <p:nvSpPr>
          <p:cNvPr id="102" name="Google Shape;102;p14"/>
          <p:cNvSpPr txBox="1">
            <a:spLocks noGrp="1"/>
          </p:cNvSpPr>
          <p:nvPr>
            <p:ph type="body" idx="1"/>
          </p:nvPr>
        </p:nvSpPr>
        <p:spPr>
          <a:xfrm>
            <a:off x="4634400" y="1078901"/>
            <a:ext cx="4052400" cy="27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rPr>
              <a:t>IPUMS USA</a:t>
            </a:r>
            <a:endParaRPr b="1" dirty="0">
              <a:solidFill>
                <a:schemeClr val="dk1"/>
              </a:solidFill>
            </a:endParaRPr>
          </a:p>
          <a:p>
            <a:pPr marL="0" lvl="0" indent="0" algn="l" rtl="0">
              <a:spcBef>
                <a:spcPts val="0"/>
              </a:spcBef>
              <a:spcAft>
                <a:spcPts val="0"/>
              </a:spcAft>
              <a:buNone/>
            </a:pPr>
            <a:endParaRPr b="1" dirty="0">
              <a:solidFill>
                <a:schemeClr val="dk1"/>
              </a:solidFill>
            </a:endParaRPr>
          </a:p>
          <a:p>
            <a:pPr marL="0" lvl="0" indent="457200" algn="l" rtl="0">
              <a:spcBef>
                <a:spcPts val="0"/>
              </a:spcBef>
              <a:spcAft>
                <a:spcPts val="0"/>
              </a:spcAft>
              <a:buNone/>
            </a:pPr>
            <a:r>
              <a:rPr lang="en-US" dirty="0">
                <a:solidFill>
                  <a:schemeClr val="dk1"/>
                </a:solidFill>
              </a:rPr>
              <a:t>The Integrated Public Use Microdata Series (IPUMS USA) consists of more than fifty high-precision samples of the American population drawn from fifteen federal censuses and from the American Community Surveys of 2000-Present.</a:t>
            </a:r>
            <a:endParaRPr dirty="0"/>
          </a:p>
        </p:txBody>
      </p:sp>
      <p:pic>
        <p:nvPicPr>
          <p:cNvPr id="103" name="Google Shape;103;p14"/>
          <p:cNvPicPr preferRelativeResize="0"/>
          <p:nvPr/>
        </p:nvPicPr>
        <p:blipFill>
          <a:blip r:embed="rId3">
            <a:alphaModFix/>
          </a:blip>
          <a:stretch>
            <a:fillRect/>
          </a:stretch>
        </p:blipFill>
        <p:spPr>
          <a:xfrm>
            <a:off x="6164708" y="3742200"/>
            <a:ext cx="2245042" cy="902800"/>
          </a:xfrm>
          <a:prstGeom prst="rect">
            <a:avLst/>
          </a:prstGeom>
          <a:noFill/>
          <a:ln>
            <a:noFill/>
          </a:ln>
        </p:spPr>
      </p:pic>
      <p:pic>
        <p:nvPicPr>
          <p:cNvPr id="104" name="Google Shape;104;p14"/>
          <p:cNvPicPr preferRelativeResize="0"/>
          <p:nvPr/>
        </p:nvPicPr>
        <p:blipFill>
          <a:blip r:embed="rId4">
            <a:alphaModFix/>
          </a:blip>
          <a:stretch>
            <a:fillRect/>
          </a:stretch>
        </p:blipFill>
        <p:spPr>
          <a:xfrm>
            <a:off x="2380312" y="3742200"/>
            <a:ext cx="1725111" cy="902800"/>
          </a:xfrm>
          <a:prstGeom prst="rect">
            <a:avLst/>
          </a:prstGeom>
          <a:noFill/>
          <a:ln>
            <a:noFill/>
          </a:ln>
        </p:spPr>
      </p:pic>
    </p:spTree>
  </p:cSld>
  <p:clrMapOvr>
    <a:masterClrMapping/>
  </p:clrMapOvr>
</p:sld>
</file>

<file path=ppt/theme/theme1.xml><?xml version="1.0" encoding="utf-8"?>
<a:theme xmlns:a="http://schemas.openxmlformats.org/drawingml/2006/main" name="1_NYU Master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YU Master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2417</Words>
  <Application>Microsoft Office PowerPoint</Application>
  <PresentationFormat>On-screen Show (16:9)</PresentationFormat>
  <Paragraphs>283</Paragraphs>
  <Slides>29</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Noto Sans Symbols</vt:lpstr>
      <vt:lpstr>Arial</vt:lpstr>
      <vt:lpstr>Calibri</vt:lpstr>
      <vt:lpstr>Cambria Math</vt:lpstr>
      <vt:lpstr>Courier New</vt:lpstr>
      <vt:lpstr>Georgia</vt:lpstr>
      <vt:lpstr>The Serif Hand Light</vt:lpstr>
      <vt:lpstr>Times New Roman</vt:lpstr>
      <vt:lpstr>1_NYU Master Template</vt:lpstr>
      <vt:lpstr>NYU Master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Minzhi Meng</cp:lastModifiedBy>
  <cp:revision>36</cp:revision>
  <dcterms:modified xsi:type="dcterms:W3CDTF">2019-12-12T01:58:53Z</dcterms:modified>
</cp:coreProperties>
</file>