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99b3b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99b3b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99b3b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99b3b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599b3b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599b3b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99b3b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99b3b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99b3b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599b3b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99b3b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599b3b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99b3b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599b3b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99b3bf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599b3bf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599b3bf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599b3b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599b3b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599b3b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599b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599b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599b3b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599b3b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99b3b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599b3b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599b3bf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599b3bf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99b3b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99b3b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599b3bf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599b3bf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599b3b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599b3b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599b3b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599b3b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99b3b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99b3b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99b3bf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99b3bf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599b3b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599b3b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99b3b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99b3b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99b3b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99b3b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99b3b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99b3b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99b3b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99b3b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99b3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99b3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599b3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599b3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9b3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99b3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want to jump ahead in the course depending on your previous experience!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Python to work with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Pandas and Statsmodels to visualize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use a wide variety of forecasting techniques on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and Curriculum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Section you’re watching now!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Set Up and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Installing Anaconda and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data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libraries are built off of NumPy so it is important to understand its basic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used for data analysis and data exploration.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how to use this library since its fundamental to handling our data 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lot of built in visualization tools which we will explore to quickly view time series data on a chart!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learning the Pandas Fundamentals we will focus on specialized tools within pandas specifically designed to work with time stamped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with Statsmodels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Statsmodels is a statistical library for Python that contains an entire library of time series statistical analysis tools.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be an introduction to use Statsmodels for basic time series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Forecasting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dive deep into various forecasting models based on ARIMA (AutoRegressive Integrated Moving Averages)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and Prophet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final sections will show the latest state of the art methods for forecasting, including Recurrent Neural Networks and Facebook’s Prophet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Ubuntu users can also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OneDrive users use caution!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time series analysis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