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68b271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68b271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68b271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68b271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8b27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8b27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68b271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68b271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68b271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68b271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68b271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68b271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68b271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68b271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 numerical processing library that can efficiently handle large data sets stored as arrays.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Pandas, which is built directly off of the NumPy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Numpy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 on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