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5242C5-1218-423C-9FFB-BF9C8CBC42ED}">
  <a:tblStyle styleId="{D55242C5-1218-423C-9FFB-BF9C8CBC4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{D55242C5-1218-423C-9FFB-BF9C8CBC42ED}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