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embeddedFontLst>
    <p:embeddedFont>
      <p:font typeface="Oxygen"/>
      <p:regular r:id="rId259"/>
      <p:bold r:id="rId260"/>
    </p:embeddedFont>
    <p:embeddedFont>
      <p:font typeface="Montserrat"/>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4819F9-D94E-4AA2-A17E-BB6F5064B70E}">
  <a:tblStyle styleId="{954819F9-D94E-4AA2-A17E-BB6F5064B7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Montserrat-boldItalic.fntdata"/><Relationship Id="rId142" Type="http://schemas.openxmlformats.org/officeDocument/2006/relationships/slide" Target="slides/slide137.xml"/><Relationship Id="rId263" Type="http://schemas.openxmlformats.org/officeDocument/2006/relationships/font" Target="fonts/Montserrat-italic.fntdata"/><Relationship Id="rId141" Type="http://schemas.openxmlformats.org/officeDocument/2006/relationships/slide" Target="slides/slide136.xml"/><Relationship Id="rId262" Type="http://schemas.openxmlformats.org/officeDocument/2006/relationships/font" Target="fonts/Montserrat-bold.fntdata"/><Relationship Id="rId140" Type="http://schemas.openxmlformats.org/officeDocument/2006/relationships/slide" Target="slides/slide135.xml"/><Relationship Id="rId261"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Oxygen-bold.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Oxygen-regular.fntdata"/><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7.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1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1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1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7.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7.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7.jpg"/><Relationship Id="rId4" Type="http://schemas.openxmlformats.org/officeDocument/2006/relationships/image" Target="../media/image1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7.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7.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7.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7.jpg"/><Relationship Id="rId4" Type="http://schemas.openxmlformats.org/officeDocument/2006/relationships/image" Target="../media/image16.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7.jpg"/><Relationship Id="rId4" Type="http://schemas.openxmlformats.org/officeDocument/2006/relationships/image" Target="../media/image16.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7.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7.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7.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7.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7.jpg"/><Relationship Id="rId4" Type="http://schemas.openxmlformats.org/officeDocument/2006/relationships/image" Target="../media/image1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7.jpg"/><Relationship Id="rId4" Type="http://schemas.openxmlformats.org/officeDocument/2006/relationships/image" Target="../media/image1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7.jpg"/><Relationship Id="rId4" Type="http://schemas.openxmlformats.org/officeDocument/2006/relationships/image" Target="../media/image16.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7.jpg"/><Relationship Id="rId4" Type="http://schemas.openxmlformats.org/officeDocument/2006/relationships/image" Target="../media/image17.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7.jpg"/><Relationship Id="rId4" Type="http://schemas.openxmlformats.org/officeDocument/2006/relationships/image" Target="../media/image10.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7.jpg"/><Relationship Id="rId4" Type="http://schemas.openxmlformats.org/officeDocument/2006/relationships/image" Target="../media/image10.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7.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7.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7.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7.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7.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7.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7.jpg"/><Relationship Id="rId4" Type="http://schemas.openxmlformats.org/officeDocument/2006/relationships/image" Target="../media/image18.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7.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7.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7.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7.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2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2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7.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20.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20.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20.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20.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2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20.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20.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20.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20.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4.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25.png"/><Relationship Id="rId5" Type="http://schemas.openxmlformats.org/officeDocument/2006/relationships/image" Target="../media/image24.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7.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7.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7.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5.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22.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3.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3.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3.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7.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7.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23.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23.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8.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7.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23.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7.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6.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7.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jp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jp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jp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7.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jpg"/><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7.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7.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7.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7.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7.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7.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7.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7.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7.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7.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7.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7.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7.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7.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7.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7.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7.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7.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7.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7.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{954819F9-D94E-4AA2-A17E-BB6F5064B70E}</a:tableStyleId>
              </a:tblPr>
              <a:tblGrid>
                <a:gridCol w="814875"/>
                <a:gridCol w="803225"/>
              </a:tblGrid>
              <a:tr h="509625">
                <a:tc>
                  <a:txBody>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{954819F9-D94E-4AA2-A17E-BB6F5064B70E}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{954819F9-D94E-4AA2-A17E-BB6F5064B70E}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{954819F9-D94E-4AA2-A17E-BB6F5064B70E}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{954819F9-D94E-4AA2-A17E-BB6F5064B70E}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{954819F9-D94E-4AA2-A17E-BB6F5064B70E}</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{954819F9-D94E-4AA2-A17E-BB6F5064B70E}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{954819F9-D94E-4AA2-A17E-BB6F5064B70E}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{954819F9-D94E-4AA2-A17E-BB6F5064B70E}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{954819F9-D94E-4AA2-A17E-BB6F5064B70E}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{954819F9-D94E-4AA2-A17E-BB6F5064B70E}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{954819F9-D94E-4AA2-A17E-BB6F5064B70E}</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{954819F9-D94E-4AA2-A17E-BB6F5064B70E}</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{954819F9-D94E-4AA2-A17E-BB6F5064B70E}</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{954819F9-D94E-4AA2-A17E-BB6F5064B70E}</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