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Lst>
  <p:sldSz cx="9144000" cy="5143500" type="screen16x9"/>
  <p:notesSz cx="6858000" cy="9144000"/>
  <p:embeddedFontLst>
    <p:embeddedFont>
      <p:font typeface="Barlow SemiBold" panose="00000700000000000000" pitchFamily="2" charset="0"/>
      <p:regular r:id="rId45"/>
      <p:bold r:id="rId46"/>
      <p:italic r:id="rId47"/>
      <p:boldItalic r:id="rId48"/>
    </p:embeddedFont>
    <p:embeddedFont>
      <p:font typeface="Commissioner" panose="020B0604020202020204" charset="0"/>
      <p:regular r:id="rId49"/>
      <p:bold r:id="rId50"/>
    </p:embeddedFont>
    <p:embeddedFont>
      <p:font typeface="Commissioner ExtraBold" charset="0"/>
      <p:bold r:id="rId51"/>
    </p:embeddedFont>
    <p:embeddedFont>
      <p:font typeface="Roboto" panose="02000000000000000000" pitchFamily="2" charset="0"/>
      <p:regular r:id="rId52"/>
    </p:embeddedFont>
    <p:embeddedFont>
      <p:font typeface="Syne" panose="020B0604020202020204" charset="0"/>
      <p:regular r:id="rId53"/>
      <p:bold r:id="rId54"/>
    </p:embeddedFont>
    <p:embeddedFont>
      <p:font typeface="Syne SemiBold" panose="020B060402020202020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Ic8fHSV4GigMgDCeixcGUinw2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66"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ị Mỹ Trân" userId="8a11233e-67fa-440d-845c-79370083e7d1" providerId="ADAL" clId="{6BBABD7F-13C5-419A-ABE5-AF3740D658B7}"/>
    <pc:docChg chg="undo custSel modSld">
      <pc:chgData name="Nguyễn Thị Mỹ Trân" userId="8a11233e-67fa-440d-845c-79370083e7d1" providerId="ADAL" clId="{6BBABD7F-13C5-419A-ABE5-AF3740D658B7}" dt="2022-10-25T01:54:21" v="31" actId="1076"/>
      <pc:docMkLst>
        <pc:docMk/>
      </pc:docMkLst>
      <pc:sldChg chg="modSp mod">
        <pc:chgData name="Nguyễn Thị Mỹ Trân" userId="8a11233e-67fa-440d-845c-79370083e7d1" providerId="ADAL" clId="{6BBABD7F-13C5-419A-ABE5-AF3740D658B7}" dt="2022-10-24T16:08:58.349" v="18" actId="14100"/>
        <pc:sldMkLst>
          <pc:docMk/>
          <pc:sldMk cId="0" sldId="261"/>
        </pc:sldMkLst>
        <pc:spChg chg="mod">
          <ac:chgData name="Nguyễn Thị Mỹ Trân" userId="8a11233e-67fa-440d-845c-79370083e7d1" providerId="ADAL" clId="{6BBABD7F-13C5-419A-ABE5-AF3740D658B7}" dt="2022-10-24T16:08:58.349" v="18" actId="14100"/>
          <ac:spMkLst>
            <pc:docMk/>
            <pc:sldMk cId="0" sldId="261"/>
            <ac:spMk id="293" creationId="{00000000-0000-0000-0000-000000000000}"/>
          </ac:spMkLst>
        </pc:spChg>
      </pc:sldChg>
      <pc:sldChg chg="modSp mod">
        <pc:chgData name="Nguyễn Thị Mỹ Trân" userId="8a11233e-67fa-440d-845c-79370083e7d1" providerId="ADAL" clId="{6BBABD7F-13C5-419A-ABE5-AF3740D658B7}" dt="2022-10-24T17:09:04.006" v="26" actId="20577"/>
        <pc:sldMkLst>
          <pc:docMk/>
          <pc:sldMk cId="0" sldId="262"/>
        </pc:sldMkLst>
        <pc:spChg chg="mod">
          <ac:chgData name="Nguyễn Thị Mỹ Trân" userId="8a11233e-67fa-440d-845c-79370083e7d1" providerId="ADAL" clId="{6BBABD7F-13C5-419A-ABE5-AF3740D658B7}" dt="2022-10-24T17:09:04.006" v="26" actId="20577"/>
          <ac:spMkLst>
            <pc:docMk/>
            <pc:sldMk cId="0" sldId="262"/>
            <ac:spMk id="300" creationId="{00000000-0000-0000-0000-000000000000}"/>
          </ac:spMkLst>
        </pc:spChg>
      </pc:sldChg>
      <pc:sldChg chg="modSp mod">
        <pc:chgData name="Nguyễn Thị Mỹ Trân" userId="8a11233e-67fa-440d-845c-79370083e7d1" providerId="ADAL" clId="{6BBABD7F-13C5-419A-ABE5-AF3740D658B7}" dt="2022-10-24T17:39:07.286" v="30" actId="20577"/>
        <pc:sldMkLst>
          <pc:docMk/>
          <pc:sldMk cId="0" sldId="271"/>
        </pc:sldMkLst>
        <pc:spChg chg="mod">
          <ac:chgData name="Nguyễn Thị Mỹ Trân" userId="8a11233e-67fa-440d-845c-79370083e7d1" providerId="ADAL" clId="{6BBABD7F-13C5-419A-ABE5-AF3740D658B7}" dt="2022-10-24T17:39:07.286" v="30" actId="20577"/>
          <ac:spMkLst>
            <pc:docMk/>
            <pc:sldMk cId="0" sldId="271"/>
            <ac:spMk id="483" creationId="{00000000-0000-0000-0000-000000000000}"/>
          </ac:spMkLst>
        </pc:spChg>
      </pc:sldChg>
      <pc:sldChg chg="modSp mod">
        <pc:chgData name="Nguyễn Thị Mỹ Trân" userId="8a11233e-67fa-440d-845c-79370083e7d1" providerId="ADAL" clId="{6BBABD7F-13C5-419A-ABE5-AF3740D658B7}" dt="2022-10-25T01:54:21" v="31" actId="1076"/>
        <pc:sldMkLst>
          <pc:docMk/>
          <pc:sldMk cId="3122932544" sldId="297"/>
        </pc:sldMkLst>
        <pc:spChg chg="mod">
          <ac:chgData name="Nguyễn Thị Mỹ Trân" userId="8a11233e-67fa-440d-845c-79370083e7d1" providerId="ADAL" clId="{6BBABD7F-13C5-419A-ABE5-AF3740D658B7}" dt="2022-10-25T01:54:21" v="31" actId="1076"/>
          <ac:spMkLst>
            <pc:docMk/>
            <pc:sldMk cId="3122932544" sldId="297"/>
            <ac:spMk id="2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0" name="Google Shape;67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6" name="Google Shape;68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7" name="Google Shape;76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2" name="Google Shape;78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8" name="Google Shape;79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6" name="Google Shape;80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501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4" name="Google Shape;81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3"/>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43"/>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43"/>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3"/>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3"/>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txBox="1">
            <a:spLocks noGrp="1"/>
          </p:cNvSpPr>
          <p:nvPr>
            <p:ph type="ctrTitle"/>
          </p:nvPr>
        </p:nvSpPr>
        <p:spPr>
          <a:xfrm>
            <a:off x="1597000" y="1369050"/>
            <a:ext cx="5115900" cy="1917600"/>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p43"/>
          <p:cNvSpPr txBox="1">
            <a:spLocks noGrp="1"/>
          </p:cNvSpPr>
          <p:nvPr>
            <p:ph type="subTitle" idx="1"/>
          </p:nvPr>
        </p:nvSpPr>
        <p:spPr>
          <a:xfrm>
            <a:off x="1762900" y="3607600"/>
            <a:ext cx="3563100" cy="294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96"/>
        <p:cNvGrpSpPr/>
        <p:nvPr/>
      </p:nvGrpSpPr>
      <p:grpSpPr>
        <a:xfrm>
          <a:off x="0" y="0"/>
          <a:ext cx="0" cy="0"/>
          <a:chOff x="0" y="0"/>
          <a:chExt cx="0" cy="0"/>
        </a:xfrm>
      </p:grpSpPr>
      <p:sp>
        <p:nvSpPr>
          <p:cNvPr id="97" name="Google Shape;97;p52"/>
          <p:cNvSpPr/>
          <p:nvPr/>
        </p:nvSpPr>
        <p:spPr>
          <a:xfrm rot="10800000" flipH="1">
            <a:off x="7837877" y="2932289"/>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2"/>
          <p:cNvSpPr/>
          <p:nvPr/>
        </p:nvSpPr>
        <p:spPr>
          <a:xfrm rot="10800000">
            <a:off x="-1316617" y="-131060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2"/>
          <p:cNvSpPr/>
          <p:nvPr/>
        </p:nvSpPr>
        <p:spPr>
          <a:xfrm rot="10800000">
            <a:off x="-1339675" y="4064989"/>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2"/>
          <p:cNvSpPr txBox="1">
            <a:spLocks noGrp="1"/>
          </p:cNvSpPr>
          <p:nvPr>
            <p:ph type="title"/>
          </p:nvPr>
        </p:nvSpPr>
        <p:spPr>
          <a:xfrm>
            <a:off x="1204188" y="1756923"/>
            <a:ext cx="3264300" cy="407100"/>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a:endParaRPr/>
          </a:p>
        </p:txBody>
      </p:sp>
      <p:sp>
        <p:nvSpPr>
          <p:cNvPr id="101" name="Google Shape;101;p52"/>
          <p:cNvSpPr txBox="1">
            <a:spLocks noGrp="1"/>
          </p:cNvSpPr>
          <p:nvPr>
            <p:ph type="subTitle" idx="1"/>
          </p:nvPr>
        </p:nvSpPr>
        <p:spPr>
          <a:xfrm>
            <a:off x="1203750" y="2252577"/>
            <a:ext cx="3265200" cy="1134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2"/>
        <p:cNvGrpSpPr/>
        <p:nvPr/>
      </p:nvGrpSpPr>
      <p:grpSpPr>
        <a:xfrm>
          <a:off x="0" y="0"/>
          <a:ext cx="0" cy="0"/>
          <a:chOff x="0" y="0"/>
          <a:chExt cx="0" cy="0"/>
        </a:xfrm>
      </p:grpSpPr>
      <p:sp>
        <p:nvSpPr>
          <p:cNvPr id="103" name="Google Shape;103;p53"/>
          <p:cNvSpPr/>
          <p:nvPr/>
        </p:nvSpPr>
        <p:spPr>
          <a:xfrm>
            <a:off x="2794625" y="4306375"/>
            <a:ext cx="4747219" cy="887388"/>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3"/>
          <p:cNvSpPr/>
          <p:nvPr/>
        </p:nvSpPr>
        <p:spPr>
          <a:xfrm rot="5400000">
            <a:off x="-471136" y="3834293"/>
            <a:ext cx="2246179" cy="146060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3"/>
          <p:cNvSpPr/>
          <p:nvPr/>
        </p:nvSpPr>
        <p:spPr>
          <a:xfrm flipH="1">
            <a:off x="-30975" y="-39975"/>
            <a:ext cx="3514322" cy="226390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3"/>
          <p:cNvSpPr/>
          <p:nvPr/>
        </p:nvSpPr>
        <p:spPr>
          <a:xfrm>
            <a:off x="6772625" y="39003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3"/>
          <p:cNvSpPr txBox="1">
            <a:spLocks noGrp="1"/>
          </p:cNvSpPr>
          <p:nvPr>
            <p:ph type="title" hasCustomPrompt="1"/>
          </p:nvPr>
        </p:nvSpPr>
        <p:spPr>
          <a:xfrm>
            <a:off x="3925525" y="1406850"/>
            <a:ext cx="4551900" cy="1963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8" name="Google Shape;108;p53"/>
          <p:cNvSpPr txBox="1">
            <a:spLocks noGrp="1"/>
          </p:cNvSpPr>
          <p:nvPr>
            <p:ph type="subTitle" idx="1"/>
          </p:nvPr>
        </p:nvSpPr>
        <p:spPr>
          <a:xfrm>
            <a:off x="3927157" y="3342625"/>
            <a:ext cx="4548600" cy="294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4"/>
          <p:cNvSpPr/>
          <p:nvPr/>
        </p:nvSpPr>
        <p:spPr>
          <a:xfrm>
            <a:off x="1353872" y="-169303"/>
            <a:ext cx="7887674" cy="1068798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4"/>
          <p:cNvSpPr/>
          <p:nvPr/>
        </p:nvSpPr>
        <p:spPr>
          <a:xfrm>
            <a:off x="-1234475" y="4471600"/>
            <a:ext cx="3451957" cy="747486"/>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4"/>
          <p:cNvSpPr/>
          <p:nvPr/>
        </p:nvSpPr>
        <p:spPr>
          <a:xfrm>
            <a:off x="6312624" y="-89900"/>
            <a:ext cx="3002097" cy="80151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4"/>
          <p:cNvSpPr txBox="1">
            <a:spLocks noGrp="1"/>
          </p:cNvSpPr>
          <p:nvPr>
            <p:ph type="title"/>
          </p:nvPr>
        </p:nvSpPr>
        <p:spPr>
          <a:xfrm>
            <a:off x="1505914" y="2913163"/>
            <a:ext cx="2898600" cy="394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4" name="Google Shape;114;p54"/>
          <p:cNvSpPr txBox="1">
            <a:spLocks noGrp="1"/>
          </p:cNvSpPr>
          <p:nvPr>
            <p:ph type="subTitle" idx="1"/>
          </p:nvPr>
        </p:nvSpPr>
        <p:spPr>
          <a:xfrm>
            <a:off x="1506814" y="3406913"/>
            <a:ext cx="2896800" cy="1042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5" name="Google Shape;115;p54"/>
          <p:cNvSpPr txBox="1">
            <a:spLocks noGrp="1"/>
          </p:cNvSpPr>
          <p:nvPr>
            <p:ph type="subTitle" idx="2"/>
          </p:nvPr>
        </p:nvSpPr>
        <p:spPr>
          <a:xfrm>
            <a:off x="4739486" y="1909223"/>
            <a:ext cx="2898600" cy="10425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6" name="Google Shape;116;p54"/>
          <p:cNvSpPr txBox="1">
            <a:spLocks noGrp="1"/>
          </p:cNvSpPr>
          <p:nvPr>
            <p:ph type="subTitle" idx="3"/>
          </p:nvPr>
        </p:nvSpPr>
        <p:spPr>
          <a:xfrm>
            <a:off x="4739486" y="1412563"/>
            <a:ext cx="2898600" cy="393300"/>
          </a:xfrm>
          <a:prstGeom prst="rect">
            <a:avLst/>
          </a:prstGeom>
          <a:noFill/>
          <a:ln>
            <a:noFill/>
          </a:ln>
        </p:spPr>
        <p:txBody>
          <a:bodyPr spcFirstLastPara="1" wrap="square" lIns="0" tIns="0" rIns="0" bIns="0" anchor="ctr" anchorCtr="0">
            <a:noAutofit/>
          </a:bodyPr>
          <a:lstStyle>
            <a:lvl1pPr marR="0" lvl="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55"/>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5"/>
          <p:cNvSpPr/>
          <p:nvPr/>
        </p:nvSpPr>
        <p:spPr>
          <a:xfrm rot="10800000">
            <a:off x="6888750"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5"/>
          <p:cNvSpPr/>
          <p:nvPr/>
        </p:nvSpPr>
        <p:spPr>
          <a:xfrm>
            <a:off x="-758875" y="-493000"/>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5"/>
          <p:cNvSpPr txBox="1">
            <a:spLocks noGrp="1"/>
          </p:cNvSpPr>
          <p:nvPr>
            <p:ph type="title"/>
          </p:nvPr>
        </p:nvSpPr>
        <p:spPr>
          <a:xfrm>
            <a:off x="713250" y="469500"/>
            <a:ext cx="7717500" cy="453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23"/>
        <p:cNvGrpSpPr/>
        <p:nvPr/>
      </p:nvGrpSpPr>
      <p:grpSpPr>
        <a:xfrm>
          <a:off x="0" y="0"/>
          <a:ext cx="0" cy="0"/>
          <a:chOff x="0" y="0"/>
          <a:chExt cx="0" cy="0"/>
        </a:xfrm>
      </p:grpSpPr>
      <p:sp>
        <p:nvSpPr>
          <p:cNvPr id="124" name="Google Shape;124;p57"/>
          <p:cNvSpPr/>
          <p:nvPr/>
        </p:nvSpPr>
        <p:spPr>
          <a:xfrm>
            <a:off x="8021050" y="-1193075"/>
            <a:ext cx="1649771" cy="4899744"/>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7"/>
          <p:cNvSpPr/>
          <p:nvPr/>
        </p:nvSpPr>
        <p:spPr>
          <a:xfrm>
            <a:off x="7431550" y="3039525"/>
            <a:ext cx="1103463" cy="1065506"/>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7"/>
          <p:cNvSpPr/>
          <p:nvPr/>
        </p:nvSpPr>
        <p:spPr>
          <a:xfrm>
            <a:off x="5887000" y="3518888"/>
            <a:ext cx="4050309" cy="207011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7"/>
          <p:cNvSpPr/>
          <p:nvPr/>
        </p:nvSpPr>
        <p:spPr>
          <a:xfrm>
            <a:off x="7079633" y="2940075"/>
            <a:ext cx="2547800" cy="245471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7"/>
          <p:cNvSpPr/>
          <p:nvPr/>
        </p:nvSpPr>
        <p:spPr>
          <a:xfrm rot="5400000">
            <a:off x="-2408215" y="1095176"/>
            <a:ext cx="5950091" cy="111223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7"/>
          <p:cNvSpPr/>
          <p:nvPr/>
        </p:nvSpPr>
        <p:spPr>
          <a:xfrm rot="10035811">
            <a:off x="-956817" y="-1268"/>
            <a:ext cx="2478412" cy="2387858"/>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7"/>
          <p:cNvSpPr/>
          <p:nvPr/>
        </p:nvSpPr>
        <p:spPr>
          <a:xfrm rot="7254111">
            <a:off x="317774" y="1904531"/>
            <a:ext cx="701392" cy="689742"/>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7"/>
          <p:cNvSpPr txBox="1">
            <a:spLocks noGrp="1"/>
          </p:cNvSpPr>
          <p:nvPr>
            <p:ph type="title"/>
          </p:nvPr>
        </p:nvSpPr>
        <p:spPr>
          <a:xfrm>
            <a:off x="2642550" y="789725"/>
            <a:ext cx="3858900" cy="747600"/>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SzPts val="5200"/>
              <a:buFont typeface="Commissioner"/>
              <a:buNone/>
              <a:defRPr sz="56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5200"/>
              <a:buNone/>
              <a:defRPr>
                <a:latin typeface="Francois One"/>
                <a:ea typeface="Francois One"/>
                <a:cs typeface="Francois One"/>
                <a:sym typeface="Francois One"/>
              </a:defRPr>
            </a:lvl2pPr>
            <a:lvl3pPr lvl="2" algn="l">
              <a:lnSpc>
                <a:spcPct val="100000"/>
              </a:lnSpc>
              <a:spcBef>
                <a:spcPts val="0"/>
              </a:spcBef>
              <a:spcAft>
                <a:spcPts val="0"/>
              </a:spcAft>
              <a:buSzPts val="5200"/>
              <a:buNone/>
              <a:defRPr>
                <a:latin typeface="Francois One"/>
                <a:ea typeface="Francois One"/>
                <a:cs typeface="Francois One"/>
                <a:sym typeface="Francois One"/>
              </a:defRPr>
            </a:lvl3pPr>
            <a:lvl4pPr lvl="3" algn="l">
              <a:lnSpc>
                <a:spcPct val="100000"/>
              </a:lnSpc>
              <a:spcBef>
                <a:spcPts val="0"/>
              </a:spcBef>
              <a:spcAft>
                <a:spcPts val="0"/>
              </a:spcAft>
              <a:buSzPts val="5200"/>
              <a:buNone/>
              <a:defRPr>
                <a:latin typeface="Francois One"/>
                <a:ea typeface="Francois One"/>
                <a:cs typeface="Francois One"/>
                <a:sym typeface="Francois One"/>
              </a:defRPr>
            </a:lvl4pPr>
            <a:lvl5pPr lvl="4" algn="l">
              <a:lnSpc>
                <a:spcPct val="100000"/>
              </a:lnSpc>
              <a:spcBef>
                <a:spcPts val="0"/>
              </a:spcBef>
              <a:spcAft>
                <a:spcPts val="0"/>
              </a:spcAft>
              <a:buSzPts val="5200"/>
              <a:buNone/>
              <a:defRPr>
                <a:latin typeface="Francois One"/>
                <a:ea typeface="Francois One"/>
                <a:cs typeface="Francois One"/>
                <a:sym typeface="Francois One"/>
              </a:defRPr>
            </a:lvl5pPr>
            <a:lvl6pPr lvl="5" algn="l">
              <a:lnSpc>
                <a:spcPct val="100000"/>
              </a:lnSpc>
              <a:spcBef>
                <a:spcPts val="0"/>
              </a:spcBef>
              <a:spcAft>
                <a:spcPts val="0"/>
              </a:spcAft>
              <a:buSzPts val="5200"/>
              <a:buNone/>
              <a:defRPr>
                <a:latin typeface="Francois One"/>
                <a:ea typeface="Francois One"/>
                <a:cs typeface="Francois One"/>
                <a:sym typeface="Francois One"/>
              </a:defRPr>
            </a:lvl6pPr>
            <a:lvl7pPr lvl="6" algn="l">
              <a:lnSpc>
                <a:spcPct val="100000"/>
              </a:lnSpc>
              <a:spcBef>
                <a:spcPts val="0"/>
              </a:spcBef>
              <a:spcAft>
                <a:spcPts val="0"/>
              </a:spcAft>
              <a:buSzPts val="5200"/>
              <a:buNone/>
              <a:defRPr>
                <a:latin typeface="Francois One"/>
                <a:ea typeface="Francois One"/>
                <a:cs typeface="Francois One"/>
                <a:sym typeface="Francois One"/>
              </a:defRPr>
            </a:lvl7pPr>
            <a:lvl8pPr lvl="7" algn="l">
              <a:lnSpc>
                <a:spcPct val="100000"/>
              </a:lnSpc>
              <a:spcBef>
                <a:spcPts val="0"/>
              </a:spcBef>
              <a:spcAft>
                <a:spcPts val="0"/>
              </a:spcAft>
              <a:buSzPts val="5200"/>
              <a:buNone/>
              <a:defRPr>
                <a:latin typeface="Francois One"/>
                <a:ea typeface="Francois One"/>
                <a:cs typeface="Francois One"/>
                <a:sym typeface="Francois One"/>
              </a:defRPr>
            </a:lvl8pPr>
            <a:lvl9pPr lvl="8" algn="l">
              <a:lnSpc>
                <a:spcPct val="100000"/>
              </a:lnSpc>
              <a:spcBef>
                <a:spcPts val="0"/>
              </a:spcBef>
              <a:spcAft>
                <a:spcPts val="0"/>
              </a:spcAft>
              <a:buSzPts val="5200"/>
              <a:buNone/>
              <a:defRPr>
                <a:latin typeface="Francois One"/>
                <a:ea typeface="Francois One"/>
                <a:cs typeface="Francois One"/>
                <a:sym typeface="Francois One"/>
              </a:defRPr>
            </a:lvl9pPr>
          </a:lstStyle>
          <a:p>
            <a:endParaRPr/>
          </a:p>
        </p:txBody>
      </p:sp>
      <p:sp>
        <p:nvSpPr>
          <p:cNvPr id="132" name="Google Shape;132;p57"/>
          <p:cNvSpPr txBox="1">
            <a:spLocks noGrp="1"/>
          </p:cNvSpPr>
          <p:nvPr>
            <p:ph type="subTitle" idx="1"/>
          </p:nvPr>
        </p:nvSpPr>
        <p:spPr>
          <a:xfrm>
            <a:off x="2642550" y="1771376"/>
            <a:ext cx="3858900" cy="358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sz="1600">
                <a:latin typeface="Syne SemiBold"/>
                <a:ea typeface="Syne SemiBold"/>
                <a:cs typeface="Syne SemiBold"/>
                <a:sym typeface="Syne SemiBold"/>
              </a:defRPr>
            </a:lvl1pPr>
            <a:lvl2pPr lvl="1" algn="ctr">
              <a:lnSpc>
                <a:spcPct val="100000"/>
              </a:lnSpc>
              <a:spcBef>
                <a:spcPts val="0"/>
              </a:spcBef>
              <a:spcAft>
                <a:spcPts val="0"/>
              </a:spcAft>
              <a:buSzPts val="2100"/>
              <a:buFont typeface="Roboto"/>
              <a:buNone/>
              <a:defRPr sz="2100" b="1">
                <a:latin typeface="Roboto"/>
                <a:ea typeface="Roboto"/>
                <a:cs typeface="Roboto"/>
                <a:sym typeface="Roboto"/>
              </a:defRPr>
            </a:lvl2pPr>
            <a:lvl3pPr lvl="2" algn="ctr">
              <a:lnSpc>
                <a:spcPct val="100000"/>
              </a:lnSpc>
              <a:spcBef>
                <a:spcPts val="0"/>
              </a:spcBef>
              <a:spcAft>
                <a:spcPts val="0"/>
              </a:spcAft>
              <a:buSzPts val="2100"/>
              <a:buFont typeface="Roboto"/>
              <a:buNone/>
              <a:defRPr sz="2100" b="1">
                <a:latin typeface="Roboto"/>
                <a:ea typeface="Roboto"/>
                <a:cs typeface="Roboto"/>
                <a:sym typeface="Roboto"/>
              </a:defRPr>
            </a:lvl3pPr>
            <a:lvl4pPr lvl="3" algn="ctr">
              <a:lnSpc>
                <a:spcPct val="100000"/>
              </a:lnSpc>
              <a:spcBef>
                <a:spcPts val="0"/>
              </a:spcBef>
              <a:spcAft>
                <a:spcPts val="0"/>
              </a:spcAft>
              <a:buSzPts val="2100"/>
              <a:buFont typeface="Roboto"/>
              <a:buNone/>
              <a:defRPr sz="2100" b="1">
                <a:latin typeface="Roboto"/>
                <a:ea typeface="Roboto"/>
                <a:cs typeface="Roboto"/>
                <a:sym typeface="Roboto"/>
              </a:defRPr>
            </a:lvl4pPr>
            <a:lvl5pPr lvl="4" algn="ctr">
              <a:lnSpc>
                <a:spcPct val="100000"/>
              </a:lnSpc>
              <a:spcBef>
                <a:spcPts val="0"/>
              </a:spcBef>
              <a:spcAft>
                <a:spcPts val="0"/>
              </a:spcAft>
              <a:buSzPts val="2100"/>
              <a:buFont typeface="Roboto"/>
              <a:buNone/>
              <a:defRPr sz="2100" b="1">
                <a:latin typeface="Roboto"/>
                <a:ea typeface="Roboto"/>
                <a:cs typeface="Roboto"/>
                <a:sym typeface="Roboto"/>
              </a:defRPr>
            </a:lvl5pPr>
            <a:lvl6pPr lvl="5" algn="ctr">
              <a:lnSpc>
                <a:spcPct val="100000"/>
              </a:lnSpc>
              <a:spcBef>
                <a:spcPts val="0"/>
              </a:spcBef>
              <a:spcAft>
                <a:spcPts val="0"/>
              </a:spcAft>
              <a:buSzPts val="2100"/>
              <a:buFont typeface="Roboto"/>
              <a:buNone/>
              <a:defRPr sz="2100" b="1">
                <a:latin typeface="Roboto"/>
                <a:ea typeface="Roboto"/>
                <a:cs typeface="Roboto"/>
                <a:sym typeface="Roboto"/>
              </a:defRPr>
            </a:lvl6pPr>
            <a:lvl7pPr lvl="6" algn="ctr">
              <a:lnSpc>
                <a:spcPct val="100000"/>
              </a:lnSpc>
              <a:spcBef>
                <a:spcPts val="0"/>
              </a:spcBef>
              <a:spcAft>
                <a:spcPts val="0"/>
              </a:spcAft>
              <a:buSzPts val="2100"/>
              <a:buFont typeface="Roboto"/>
              <a:buNone/>
              <a:defRPr sz="2100" b="1">
                <a:latin typeface="Roboto"/>
                <a:ea typeface="Roboto"/>
                <a:cs typeface="Roboto"/>
                <a:sym typeface="Roboto"/>
              </a:defRPr>
            </a:lvl7pPr>
            <a:lvl8pPr lvl="7" algn="ctr">
              <a:lnSpc>
                <a:spcPct val="100000"/>
              </a:lnSpc>
              <a:spcBef>
                <a:spcPts val="0"/>
              </a:spcBef>
              <a:spcAft>
                <a:spcPts val="0"/>
              </a:spcAft>
              <a:buSzPts val="2100"/>
              <a:buFont typeface="Roboto"/>
              <a:buNone/>
              <a:defRPr sz="2100" b="1">
                <a:latin typeface="Roboto"/>
                <a:ea typeface="Roboto"/>
                <a:cs typeface="Roboto"/>
                <a:sym typeface="Roboto"/>
              </a:defRPr>
            </a:lvl8pPr>
            <a:lvl9pPr lvl="8" algn="ctr">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133" name="Google Shape;133;p57"/>
          <p:cNvSpPr txBox="1">
            <a:spLocks noGrp="1"/>
          </p:cNvSpPr>
          <p:nvPr>
            <p:ph type="subTitle" idx="2"/>
          </p:nvPr>
        </p:nvSpPr>
        <p:spPr>
          <a:xfrm>
            <a:off x="2642550" y="2155425"/>
            <a:ext cx="3858900" cy="932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Font typeface="Roboto"/>
              <a:buNone/>
              <a:defRPr sz="2100">
                <a:latin typeface="Roboto"/>
                <a:ea typeface="Roboto"/>
                <a:cs typeface="Roboto"/>
                <a:sym typeface="Roboto"/>
              </a:defRPr>
            </a:lvl2pPr>
            <a:lvl3pPr lvl="2" algn="ctr">
              <a:lnSpc>
                <a:spcPct val="100000"/>
              </a:lnSpc>
              <a:spcBef>
                <a:spcPts val="0"/>
              </a:spcBef>
              <a:spcAft>
                <a:spcPts val="0"/>
              </a:spcAft>
              <a:buSzPts val="2100"/>
              <a:buFont typeface="Roboto"/>
              <a:buNone/>
              <a:defRPr sz="2100">
                <a:latin typeface="Roboto"/>
                <a:ea typeface="Roboto"/>
                <a:cs typeface="Roboto"/>
                <a:sym typeface="Roboto"/>
              </a:defRPr>
            </a:lvl3pPr>
            <a:lvl4pPr lvl="3" algn="ctr">
              <a:lnSpc>
                <a:spcPct val="100000"/>
              </a:lnSpc>
              <a:spcBef>
                <a:spcPts val="0"/>
              </a:spcBef>
              <a:spcAft>
                <a:spcPts val="0"/>
              </a:spcAft>
              <a:buSzPts val="2100"/>
              <a:buFont typeface="Roboto"/>
              <a:buNone/>
              <a:defRPr sz="2100">
                <a:latin typeface="Roboto"/>
                <a:ea typeface="Roboto"/>
                <a:cs typeface="Roboto"/>
                <a:sym typeface="Roboto"/>
              </a:defRPr>
            </a:lvl4pPr>
            <a:lvl5pPr lvl="4" algn="ctr">
              <a:lnSpc>
                <a:spcPct val="100000"/>
              </a:lnSpc>
              <a:spcBef>
                <a:spcPts val="0"/>
              </a:spcBef>
              <a:spcAft>
                <a:spcPts val="0"/>
              </a:spcAft>
              <a:buSzPts val="2100"/>
              <a:buFont typeface="Roboto"/>
              <a:buNone/>
              <a:defRPr sz="2100">
                <a:latin typeface="Roboto"/>
                <a:ea typeface="Roboto"/>
                <a:cs typeface="Roboto"/>
                <a:sym typeface="Roboto"/>
              </a:defRPr>
            </a:lvl5pPr>
            <a:lvl6pPr lvl="5" algn="ctr">
              <a:lnSpc>
                <a:spcPct val="100000"/>
              </a:lnSpc>
              <a:spcBef>
                <a:spcPts val="0"/>
              </a:spcBef>
              <a:spcAft>
                <a:spcPts val="0"/>
              </a:spcAft>
              <a:buSzPts val="2100"/>
              <a:buFont typeface="Roboto"/>
              <a:buNone/>
              <a:defRPr sz="2100">
                <a:latin typeface="Roboto"/>
                <a:ea typeface="Roboto"/>
                <a:cs typeface="Roboto"/>
                <a:sym typeface="Roboto"/>
              </a:defRPr>
            </a:lvl6pPr>
            <a:lvl7pPr lvl="6" algn="ctr">
              <a:lnSpc>
                <a:spcPct val="100000"/>
              </a:lnSpc>
              <a:spcBef>
                <a:spcPts val="0"/>
              </a:spcBef>
              <a:spcAft>
                <a:spcPts val="0"/>
              </a:spcAft>
              <a:buSzPts val="2100"/>
              <a:buFont typeface="Roboto"/>
              <a:buNone/>
              <a:defRPr sz="2100">
                <a:latin typeface="Roboto"/>
                <a:ea typeface="Roboto"/>
                <a:cs typeface="Roboto"/>
                <a:sym typeface="Roboto"/>
              </a:defRPr>
            </a:lvl7pPr>
            <a:lvl8pPr lvl="7" algn="ctr">
              <a:lnSpc>
                <a:spcPct val="100000"/>
              </a:lnSpc>
              <a:spcBef>
                <a:spcPts val="0"/>
              </a:spcBef>
              <a:spcAft>
                <a:spcPts val="0"/>
              </a:spcAft>
              <a:buSzPts val="2100"/>
              <a:buFont typeface="Roboto"/>
              <a:buNone/>
              <a:defRPr sz="2100">
                <a:latin typeface="Roboto"/>
                <a:ea typeface="Roboto"/>
                <a:cs typeface="Roboto"/>
                <a:sym typeface="Roboto"/>
              </a:defRPr>
            </a:lvl8pPr>
            <a:lvl9pPr lvl="8" algn="ctr">
              <a:lnSpc>
                <a:spcPct val="100000"/>
              </a:lnSpc>
              <a:spcBef>
                <a:spcPts val="0"/>
              </a:spcBef>
              <a:spcAft>
                <a:spcPts val="0"/>
              </a:spcAft>
              <a:buSzPts val="2100"/>
              <a:buFont typeface="Roboto"/>
              <a:buNone/>
              <a:defRPr sz="2100">
                <a:latin typeface="Roboto"/>
                <a:ea typeface="Roboto"/>
                <a:cs typeface="Roboto"/>
                <a:sym typeface="Roboto"/>
              </a:defRPr>
            </a:lvl9pPr>
          </a:lstStyle>
          <a:p>
            <a:endParaRPr/>
          </a:p>
        </p:txBody>
      </p:sp>
      <p:sp>
        <p:nvSpPr>
          <p:cNvPr id="134" name="Google Shape;134;p57"/>
          <p:cNvSpPr txBox="1"/>
          <p:nvPr/>
        </p:nvSpPr>
        <p:spPr>
          <a:xfrm>
            <a:off x="2827500" y="3611875"/>
            <a:ext cx="3489000" cy="70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US" sz="1200" b="0" i="0" u="none" strike="noStrike" cap="none">
                <a:solidFill>
                  <a:schemeClr val="dk1"/>
                </a:solidFill>
                <a:latin typeface="Syne"/>
                <a:ea typeface="Syne"/>
                <a:cs typeface="Syne"/>
                <a:sym typeface="Syne"/>
              </a:rPr>
              <a:t>CREDITS: This presentation template was created by </a:t>
            </a:r>
            <a:r>
              <a:rPr lang="en-US" sz="1200" b="1" i="0" u="none" strike="noStrike" cap="none">
                <a:solidFill>
                  <a:schemeClr val="dk1"/>
                </a:solidFill>
                <a:uFill>
                  <a:noFill/>
                </a:uFill>
                <a:latin typeface="Syne"/>
                <a:ea typeface="Syne"/>
                <a:cs typeface="Syne"/>
                <a:sym typeface="Syne"/>
                <a:hlinkClick r:id="rId2">
                  <a:extLst>
                    <a:ext uri="{A12FA001-AC4F-418D-AE19-62706E023703}">
                      <ahyp:hlinkClr xmlns:ahyp="http://schemas.microsoft.com/office/drawing/2018/hyperlinkcolor" val="tx"/>
                    </a:ext>
                  </a:extLst>
                </a:hlinkClick>
              </a:rPr>
              <a:t>Slidesgo</a:t>
            </a:r>
            <a:r>
              <a:rPr lang="en-US" sz="1200" b="0" i="0" u="none" strike="noStrike" cap="none">
                <a:solidFill>
                  <a:schemeClr val="dk1"/>
                </a:solidFill>
                <a:latin typeface="Syne"/>
                <a:ea typeface="Syne"/>
                <a:cs typeface="Syne"/>
                <a:sym typeface="Syne"/>
              </a:rPr>
              <a:t>, including icons by </a:t>
            </a:r>
            <a:r>
              <a:rPr lang="en-US" sz="1200" b="1" i="0" u="none" strike="noStrike" cap="none">
                <a:solidFill>
                  <a:schemeClr val="dk1"/>
                </a:solidFill>
                <a:uFill>
                  <a:noFill/>
                </a:uFill>
                <a:latin typeface="Syne"/>
                <a:ea typeface="Syne"/>
                <a:cs typeface="Syne"/>
                <a:sym typeface="Syne"/>
                <a:hlinkClick r:id="rId3">
                  <a:extLst>
                    <a:ext uri="{A12FA001-AC4F-418D-AE19-62706E023703}">
                      <ahyp:hlinkClr xmlns:ahyp="http://schemas.microsoft.com/office/drawing/2018/hyperlinkcolor" val="tx"/>
                    </a:ext>
                  </a:extLst>
                </a:hlinkClick>
              </a:rPr>
              <a:t>Flaticon</a:t>
            </a:r>
            <a:r>
              <a:rPr lang="en-US" sz="1200" b="0" i="0" u="none" strike="noStrike" cap="none">
                <a:solidFill>
                  <a:schemeClr val="dk1"/>
                </a:solidFill>
                <a:latin typeface="Syne"/>
                <a:ea typeface="Syne"/>
                <a:cs typeface="Syne"/>
                <a:sym typeface="Syne"/>
              </a:rPr>
              <a:t>, and infographics &amp; images by </a:t>
            </a:r>
            <a:r>
              <a:rPr lang="en-US" sz="1200" b="1" i="0" u="none" strike="noStrike" cap="none">
                <a:solidFill>
                  <a:schemeClr val="dk1"/>
                </a:solidFill>
                <a:uFill>
                  <a:noFill/>
                </a:uFill>
                <a:latin typeface="Syne"/>
                <a:ea typeface="Syne"/>
                <a:cs typeface="Syne"/>
                <a:sym typeface="Syne"/>
                <a:hlinkClick r:id="rId4">
                  <a:extLst>
                    <a:ext uri="{A12FA001-AC4F-418D-AE19-62706E023703}">
                      <ahyp:hlinkClr xmlns:ahyp="http://schemas.microsoft.com/office/drawing/2018/hyperlinkcolor" val="tx"/>
                    </a:ext>
                  </a:extLst>
                </a:hlinkClick>
              </a:rPr>
              <a:t>Freepik</a:t>
            </a:r>
            <a:r>
              <a:rPr lang="en-US" sz="1200" b="0" i="0" u="none" strike="noStrike" cap="none">
                <a:solidFill>
                  <a:schemeClr val="dk1"/>
                </a:solidFill>
                <a:latin typeface="Syne"/>
                <a:ea typeface="Syne"/>
                <a:cs typeface="Syne"/>
                <a:sym typeface="Syne"/>
              </a:rPr>
              <a:t> </a:t>
            </a:r>
            <a:endParaRPr sz="1200" b="0" i="0" u="none" strike="noStrike" cap="none">
              <a:solidFill>
                <a:schemeClr val="dk1"/>
              </a:solidFill>
              <a:latin typeface="Syne"/>
              <a:ea typeface="Syne"/>
              <a:cs typeface="Syne"/>
              <a:sym typeface="Syn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135"/>
        <p:cNvGrpSpPr/>
        <p:nvPr/>
      </p:nvGrpSpPr>
      <p:grpSpPr>
        <a:xfrm>
          <a:off x="0" y="0"/>
          <a:ext cx="0" cy="0"/>
          <a:chOff x="0" y="0"/>
          <a:chExt cx="0" cy="0"/>
        </a:xfrm>
      </p:grpSpPr>
      <p:sp>
        <p:nvSpPr>
          <p:cNvPr id="136" name="Google Shape;136;p58"/>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8"/>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8"/>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139"/>
        <p:cNvGrpSpPr/>
        <p:nvPr/>
      </p:nvGrpSpPr>
      <p:grpSpPr>
        <a:xfrm>
          <a:off x="0" y="0"/>
          <a:ext cx="0" cy="0"/>
          <a:chOff x="0" y="0"/>
          <a:chExt cx="0" cy="0"/>
        </a:xfrm>
      </p:grpSpPr>
      <p:sp>
        <p:nvSpPr>
          <p:cNvPr id="140" name="Google Shape;140;p59"/>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9"/>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9"/>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9"/>
        <p:cNvGrpSpPr/>
        <p:nvPr/>
      </p:nvGrpSpPr>
      <p:grpSpPr>
        <a:xfrm>
          <a:off x="0" y="0"/>
          <a:ext cx="0" cy="0"/>
          <a:chOff x="0" y="0"/>
          <a:chExt cx="0" cy="0"/>
        </a:xfrm>
      </p:grpSpPr>
      <p:sp>
        <p:nvSpPr>
          <p:cNvPr id="20" name="Google Shape;20;p44"/>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4"/>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4"/>
          <p:cNvSpPr txBox="1">
            <a:spLocks noGrp="1"/>
          </p:cNvSpPr>
          <p:nvPr>
            <p:ph type="title"/>
          </p:nvPr>
        </p:nvSpPr>
        <p:spPr>
          <a:xfrm>
            <a:off x="776299" y="3228725"/>
            <a:ext cx="2313300" cy="276300"/>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44"/>
          <p:cNvSpPr txBox="1">
            <a:spLocks noGrp="1"/>
          </p:cNvSpPr>
          <p:nvPr>
            <p:ph type="subTitle" idx="1"/>
          </p:nvPr>
        </p:nvSpPr>
        <p:spPr>
          <a:xfrm>
            <a:off x="778249" y="3718907"/>
            <a:ext cx="2309400" cy="795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4" name="Google Shape;24;p44"/>
          <p:cNvSpPr txBox="1">
            <a:spLocks noGrp="1"/>
          </p:cNvSpPr>
          <p:nvPr>
            <p:ph type="title" idx="2"/>
          </p:nvPr>
        </p:nvSpPr>
        <p:spPr>
          <a:xfrm>
            <a:off x="3415350" y="3228725"/>
            <a:ext cx="2313300" cy="276300"/>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44"/>
          <p:cNvSpPr txBox="1">
            <a:spLocks noGrp="1"/>
          </p:cNvSpPr>
          <p:nvPr>
            <p:ph type="subTitle" idx="3"/>
          </p:nvPr>
        </p:nvSpPr>
        <p:spPr>
          <a:xfrm>
            <a:off x="3415350" y="3718907"/>
            <a:ext cx="2313300" cy="795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6" name="Google Shape;26;p44"/>
          <p:cNvSpPr txBox="1">
            <a:spLocks noGrp="1"/>
          </p:cNvSpPr>
          <p:nvPr>
            <p:ph type="title" idx="4"/>
          </p:nvPr>
        </p:nvSpPr>
        <p:spPr>
          <a:xfrm>
            <a:off x="6031851" y="3228725"/>
            <a:ext cx="2313300" cy="276300"/>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4"/>
          <p:cNvSpPr txBox="1">
            <a:spLocks noGrp="1"/>
          </p:cNvSpPr>
          <p:nvPr>
            <p:ph type="subTitle" idx="5"/>
          </p:nvPr>
        </p:nvSpPr>
        <p:spPr>
          <a:xfrm>
            <a:off x="6031851" y="3718907"/>
            <a:ext cx="2313300" cy="795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8" name="Google Shape;28;p44"/>
          <p:cNvSpPr txBox="1">
            <a:spLocks noGrp="1"/>
          </p:cNvSpPr>
          <p:nvPr>
            <p:ph type="title" idx="6"/>
          </p:nvPr>
        </p:nvSpPr>
        <p:spPr>
          <a:xfrm>
            <a:off x="713250" y="469500"/>
            <a:ext cx="7717500" cy="453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30"/>
        <p:cNvGrpSpPr/>
        <p:nvPr/>
      </p:nvGrpSpPr>
      <p:grpSpPr>
        <a:xfrm>
          <a:off x="0" y="0"/>
          <a:ext cx="0" cy="0"/>
          <a:chOff x="0" y="0"/>
          <a:chExt cx="0" cy="0"/>
        </a:xfrm>
      </p:grpSpPr>
      <p:sp>
        <p:nvSpPr>
          <p:cNvPr id="31" name="Google Shape;31;p45"/>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5"/>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5"/>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5"/>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5"/>
          <p:cNvSpPr txBox="1">
            <a:spLocks noGrp="1"/>
          </p:cNvSpPr>
          <p:nvPr>
            <p:ph type="title"/>
          </p:nvPr>
        </p:nvSpPr>
        <p:spPr>
          <a:xfrm>
            <a:off x="713250" y="469500"/>
            <a:ext cx="7717500" cy="453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5"/>
          <p:cNvSpPr txBox="1">
            <a:spLocks noGrp="1"/>
          </p:cNvSpPr>
          <p:nvPr>
            <p:ph type="title" idx="2"/>
          </p:nvPr>
        </p:nvSpPr>
        <p:spPr>
          <a:xfrm>
            <a:off x="1698000" y="1607750"/>
            <a:ext cx="2741700" cy="539400"/>
          </a:xfrm>
          <a:prstGeom prst="rect">
            <a:avLst/>
          </a:prstGeom>
          <a:noFill/>
          <a:ln>
            <a:noFill/>
          </a:ln>
        </p:spPr>
        <p:txBody>
          <a:bodyPr spcFirstLastPara="1" wrap="square" lIns="0" tIns="0" rIns="0" bIns="0" anchor="ctr"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5"/>
          <p:cNvSpPr txBox="1">
            <a:spLocks noGrp="1"/>
          </p:cNvSpPr>
          <p:nvPr>
            <p:ph type="subTitle" idx="1"/>
          </p:nvPr>
        </p:nvSpPr>
        <p:spPr>
          <a:xfrm>
            <a:off x="1698900" y="2304824"/>
            <a:ext cx="2739900" cy="508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8" name="Google Shape;38;p45"/>
          <p:cNvSpPr txBox="1">
            <a:spLocks noGrp="1"/>
          </p:cNvSpPr>
          <p:nvPr>
            <p:ph type="title" idx="3"/>
          </p:nvPr>
        </p:nvSpPr>
        <p:spPr>
          <a:xfrm>
            <a:off x="815358" y="1647350"/>
            <a:ext cx="678900" cy="699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9" name="Google Shape;39;p45"/>
          <p:cNvSpPr txBox="1">
            <a:spLocks noGrp="1"/>
          </p:cNvSpPr>
          <p:nvPr>
            <p:ph type="title" idx="4"/>
          </p:nvPr>
        </p:nvSpPr>
        <p:spPr>
          <a:xfrm>
            <a:off x="1671845" y="3152150"/>
            <a:ext cx="2741700" cy="539400"/>
          </a:xfrm>
          <a:prstGeom prst="rect">
            <a:avLst/>
          </a:prstGeom>
          <a:noFill/>
          <a:ln>
            <a:noFill/>
          </a:ln>
        </p:spPr>
        <p:txBody>
          <a:bodyPr spcFirstLastPara="1" wrap="square" lIns="0" tIns="0" rIns="0" bIns="0" anchor="ctr"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45"/>
          <p:cNvSpPr txBox="1">
            <a:spLocks noGrp="1"/>
          </p:cNvSpPr>
          <p:nvPr>
            <p:ph type="subTitle" idx="5"/>
          </p:nvPr>
        </p:nvSpPr>
        <p:spPr>
          <a:xfrm>
            <a:off x="1672746" y="3848766"/>
            <a:ext cx="2739900" cy="508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1" name="Google Shape;41;p45"/>
          <p:cNvSpPr txBox="1">
            <a:spLocks noGrp="1"/>
          </p:cNvSpPr>
          <p:nvPr>
            <p:ph type="title" idx="6"/>
          </p:nvPr>
        </p:nvSpPr>
        <p:spPr>
          <a:xfrm>
            <a:off x="813816" y="3172850"/>
            <a:ext cx="678900" cy="699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42" name="Google Shape;42;p45"/>
          <p:cNvSpPr txBox="1">
            <a:spLocks noGrp="1"/>
          </p:cNvSpPr>
          <p:nvPr>
            <p:ph type="title" idx="7"/>
          </p:nvPr>
        </p:nvSpPr>
        <p:spPr>
          <a:xfrm>
            <a:off x="5685076" y="1626650"/>
            <a:ext cx="2745600" cy="539400"/>
          </a:xfrm>
          <a:prstGeom prst="rect">
            <a:avLst/>
          </a:prstGeom>
          <a:noFill/>
          <a:ln>
            <a:noFill/>
          </a:ln>
        </p:spPr>
        <p:txBody>
          <a:bodyPr spcFirstLastPara="1" wrap="square" lIns="0" tIns="0" rIns="0" bIns="0" anchor="ctr" anchorCtr="0">
            <a:noAutofit/>
          </a:bodyPr>
          <a:lstStyle>
            <a:lvl1pPr marR="457200"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45"/>
          <p:cNvSpPr txBox="1">
            <a:spLocks noGrp="1"/>
          </p:cNvSpPr>
          <p:nvPr>
            <p:ph type="subTitle" idx="8"/>
          </p:nvPr>
        </p:nvSpPr>
        <p:spPr>
          <a:xfrm>
            <a:off x="5685928" y="2304288"/>
            <a:ext cx="2744100" cy="508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4" name="Google Shape;44;p45"/>
          <p:cNvSpPr txBox="1">
            <a:spLocks noGrp="1"/>
          </p:cNvSpPr>
          <p:nvPr>
            <p:ph type="title" idx="9"/>
          </p:nvPr>
        </p:nvSpPr>
        <p:spPr>
          <a:xfrm>
            <a:off x="4829393" y="1647361"/>
            <a:ext cx="677100" cy="699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45" name="Google Shape;45;p45"/>
          <p:cNvSpPr txBox="1">
            <a:spLocks noGrp="1"/>
          </p:cNvSpPr>
          <p:nvPr>
            <p:ph type="title" idx="13"/>
          </p:nvPr>
        </p:nvSpPr>
        <p:spPr>
          <a:xfrm>
            <a:off x="5685076" y="3152150"/>
            <a:ext cx="2745600" cy="539400"/>
          </a:xfrm>
          <a:prstGeom prst="rect">
            <a:avLst/>
          </a:prstGeom>
          <a:noFill/>
          <a:ln>
            <a:noFill/>
          </a:ln>
        </p:spPr>
        <p:txBody>
          <a:bodyPr spcFirstLastPara="1" wrap="square" lIns="0" tIns="0" rIns="0" bIns="0" anchor="ctr" anchorCtr="0">
            <a:noAutofit/>
          </a:bodyPr>
          <a:lstStyle>
            <a:lvl1pPr marR="457200"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45"/>
          <p:cNvSpPr txBox="1">
            <a:spLocks noGrp="1"/>
          </p:cNvSpPr>
          <p:nvPr>
            <p:ph type="subTitle" idx="14"/>
          </p:nvPr>
        </p:nvSpPr>
        <p:spPr>
          <a:xfrm>
            <a:off x="5685928" y="3849660"/>
            <a:ext cx="2744100" cy="508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7" name="Google Shape;47;p45"/>
          <p:cNvSpPr txBox="1">
            <a:spLocks noGrp="1"/>
          </p:cNvSpPr>
          <p:nvPr>
            <p:ph type="title" idx="15"/>
          </p:nvPr>
        </p:nvSpPr>
        <p:spPr>
          <a:xfrm>
            <a:off x="4829393" y="3172856"/>
            <a:ext cx="677100" cy="699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46"/>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6"/>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6"/>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6"/>
          <p:cNvSpPr txBox="1">
            <a:spLocks noGrp="1"/>
          </p:cNvSpPr>
          <p:nvPr>
            <p:ph type="title"/>
          </p:nvPr>
        </p:nvSpPr>
        <p:spPr>
          <a:xfrm>
            <a:off x="1020206" y="1932275"/>
            <a:ext cx="5107800" cy="1312800"/>
          </a:xfrm>
          <a:prstGeom prst="rect">
            <a:avLst/>
          </a:prstGeom>
          <a:noFill/>
          <a:ln>
            <a:noFill/>
          </a:ln>
        </p:spPr>
        <p:txBody>
          <a:bodyPr spcFirstLastPara="1" wrap="square" lIns="0" tIns="0" rIns="0" bIns="0" anchor="ctr" anchorCtr="0">
            <a:noAutofit/>
          </a:bodyPr>
          <a:lstStyle>
            <a:lvl1pPr lvl="0" algn="ctr">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3" name="Google Shape;53;p46"/>
          <p:cNvSpPr txBox="1">
            <a:spLocks noGrp="1"/>
          </p:cNvSpPr>
          <p:nvPr>
            <p:ph type="subTitle" idx="1"/>
          </p:nvPr>
        </p:nvSpPr>
        <p:spPr>
          <a:xfrm>
            <a:off x="1018406" y="3408100"/>
            <a:ext cx="5111400" cy="294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4" name="Google Shape;54;p46"/>
          <p:cNvSpPr txBox="1">
            <a:spLocks noGrp="1"/>
          </p:cNvSpPr>
          <p:nvPr>
            <p:ph type="title" idx="2"/>
          </p:nvPr>
        </p:nvSpPr>
        <p:spPr>
          <a:xfrm>
            <a:off x="6004594" y="1530150"/>
            <a:ext cx="2121000" cy="19635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55"/>
        <p:cNvGrpSpPr/>
        <p:nvPr/>
      </p:nvGrpSpPr>
      <p:grpSpPr>
        <a:xfrm>
          <a:off x="0" y="0"/>
          <a:ext cx="0" cy="0"/>
          <a:chOff x="0" y="0"/>
          <a:chExt cx="0" cy="0"/>
        </a:xfrm>
      </p:grpSpPr>
      <p:sp>
        <p:nvSpPr>
          <p:cNvPr id="56" name="Google Shape;56;p47"/>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7"/>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7"/>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7"/>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7"/>
          <p:cNvSpPr txBox="1">
            <a:spLocks noGrp="1"/>
          </p:cNvSpPr>
          <p:nvPr>
            <p:ph type="title"/>
          </p:nvPr>
        </p:nvSpPr>
        <p:spPr>
          <a:xfrm>
            <a:off x="2140950" y="1473238"/>
            <a:ext cx="4864500" cy="800100"/>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a:endParaRPr/>
          </a:p>
        </p:txBody>
      </p:sp>
      <p:sp>
        <p:nvSpPr>
          <p:cNvPr id="61" name="Google Shape;61;p47"/>
          <p:cNvSpPr txBox="1">
            <a:spLocks noGrp="1"/>
          </p:cNvSpPr>
          <p:nvPr>
            <p:ph type="subTitle" idx="1"/>
          </p:nvPr>
        </p:nvSpPr>
        <p:spPr>
          <a:xfrm>
            <a:off x="2138550" y="2361274"/>
            <a:ext cx="4866900" cy="12555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2"/>
        <p:cNvGrpSpPr/>
        <p:nvPr/>
      </p:nvGrpSpPr>
      <p:grpSpPr>
        <a:xfrm>
          <a:off x="0" y="0"/>
          <a:ext cx="0" cy="0"/>
          <a:chOff x="0" y="0"/>
          <a:chExt cx="0" cy="0"/>
        </a:xfrm>
      </p:grpSpPr>
      <p:sp>
        <p:nvSpPr>
          <p:cNvPr id="63" name="Google Shape;63;p4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txBox="1">
            <a:spLocks noGrp="1"/>
          </p:cNvSpPr>
          <p:nvPr>
            <p:ph type="title"/>
          </p:nvPr>
        </p:nvSpPr>
        <p:spPr>
          <a:xfrm>
            <a:off x="4942838" y="1440719"/>
            <a:ext cx="3264300" cy="407100"/>
          </a:xfrm>
          <a:prstGeom prst="rect">
            <a:avLst/>
          </a:prstGeom>
          <a:noFill/>
          <a:ln>
            <a:noFill/>
          </a:ln>
        </p:spPr>
        <p:txBody>
          <a:bodyPr spcFirstLastPara="1" wrap="square" lIns="0" tIns="0" rIns="0" bIns="0" anchor="t" anchorCtr="0">
            <a:noAutofit/>
          </a:bodyPr>
          <a:lstStyle>
            <a:lvl1pPr lv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a:endParaRPr/>
          </a:p>
        </p:txBody>
      </p:sp>
      <p:sp>
        <p:nvSpPr>
          <p:cNvPr id="68" name="Google Shape;68;p48"/>
          <p:cNvSpPr txBox="1">
            <a:spLocks noGrp="1"/>
          </p:cNvSpPr>
          <p:nvPr>
            <p:ph type="subTitle" idx="1"/>
          </p:nvPr>
        </p:nvSpPr>
        <p:spPr>
          <a:xfrm>
            <a:off x="4942388" y="1936372"/>
            <a:ext cx="3265200" cy="17664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9"/>
        <p:cNvGrpSpPr/>
        <p:nvPr/>
      </p:nvGrpSpPr>
      <p:grpSpPr>
        <a:xfrm>
          <a:off x="0" y="0"/>
          <a:ext cx="0" cy="0"/>
          <a:chOff x="0" y="0"/>
          <a:chExt cx="0" cy="0"/>
        </a:xfrm>
      </p:grpSpPr>
      <p:sp>
        <p:nvSpPr>
          <p:cNvPr id="70" name="Google Shape;70;p49"/>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9"/>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9"/>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9"/>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9"/>
          <p:cNvSpPr txBox="1">
            <a:spLocks noGrp="1"/>
          </p:cNvSpPr>
          <p:nvPr>
            <p:ph type="title"/>
          </p:nvPr>
        </p:nvSpPr>
        <p:spPr>
          <a:xfrm>
            <a:off x="1709188" y="1440719"/>
            <a:ext cx="3264300" cy="4071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a:endParaRPr/>
          </a:p>
        </p:txBody>
      </p:sp>
      <p:sp>
        <p:nvSpPr>
          <p:cNvPr id="75" name="Google Shape;75;p49"/>
          <p:cNvSpPr txBox="1">
            <a:spLocks noGrp="1"/>
          </p:cNvSpPr>
          <p:nvPr>
            <p:ph type="subTitle" idx="1"/>
          </p:nvPr>
        </p:nvSpPr>
        <p:spPr>
          <a:xfrm>
            <a:off x="1708738" y="1936372"/>
            <a:ext cx="3265200" cy="1766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76"/>
        <p:cNvGrpSpPr/>
        <p:nvPr/>
      </p:nvGrpSpPr>
      <p:grpSpPr>
        <a:xfrm>
          <a:off x="0" y="0"/>
          <a:ext cx="0" cy="0"/>
          <a:chOff x="0" y="0"/>
          <a:chExt cx="0" cy="0"/>
        </a:xfrm>
      </p:grpSpPr>
      <p:sp>
        <p:nvSpPr>
          <p:cNvPr id="77" name="Google Shape;77;p50"/>
          <p:cNvSpPr/>
          <p:nvPr/>
        </p:nvSpPr>
        <p:spPr>
          <a:xfrm>
            <a:off x="-36275" y="-110175"/>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0"/>
          <p:cNvSpPr/>
          <p:nvPr/>
        </p:nvSpPr>
        <p:spPr>
          <a:xfrm rot="10800000">
            <a:off x="5840450" y="3807400"/>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0"/>
          <p:cNvSpPr/>
          <p:nvPr/>
        </p:nvSpPr>
        <p:spPr>
          <a:xfrm>
            <a:off x="6993300" y="473725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0"/>
          <p:cNvSpPr/>
          <p:nvPr/>
        </p:nvSpPr>
        <p:spPr>
          <a:xfrm rot="10800000">
            <a:off x="-194050" y="-1101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0"/>
          <p:cNvSpPr txBox="1">
            <a:spLocks noGrp="1"/>
          </p:cNvSpPr>
          <p:nvPr>
            <p:ph type="title"/>
          </p:nvPr>
        </p:nvSpPr>
        <p:spPr>
          <a:xfrm>
            <a:off x="1244419" y="3203938"/>
            <a:ext cx="2990100" cy="276300"/>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 name="Google Shape;82;p50"/>
          <p:cNvSpPr txBox="1">
            <a:spLocks noGrp="1"/>
          </p:cNvSpPr>
          <p:nvPr>
            <p:ph type="subTitle" idx="1"/>
          </p:nvPr>
        </p:nvSpPr>
        <p:spPr>
          <a:xfrm>
            <a:off x="1242319" y="1948625"/>
            <a:ext cx="2994300" cy="1055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83" name="Google Shape;83;p50"/>
          <p:cNvSpPr txBox="1">
            <a:spLocks noGrp="1"/>
          </p:cNvSpPr>
          <p:nvPr>
            <p:ph type="title" idx="2"/>
          </p:nvPr>
        </p:nvSpPr>
        <p:spPr>
          <a:xfrm>
            <a:off x="4911581" y="3203938"/>
            <a:ext cx="2990100" cy="276300"/>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50"/>
          <p:cNvSpPr txBox="1">
            <a:spLocks noGrp="1"/>
          </p:cNvSpPr>
          <p:nvPr>
            <p:ph type="subTitle" idx="3"/>
          </p:nvPr>
        </p:nvSpPr>
        <p:spPr>
          <a:xfrm>
            <a:off x="4911581" y="1947672"/>
            <a:ext cx="2990100" cy="10515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85" name="Google Shape;85;p50"/>
          <p:cNvSpPr txBox="1">
            <a:spLocks noGrp="1"/>
          </p:cNvSpPr>
          <p:nvPr>
            <p:ph type="title" idx="4"/>
          </p:nvPr>
        </p:nvSpPr>
        <p:spPr>
          <a:xfrm>
            <a:off x="713250" y="469500"/>
            <a:ext cx="7717500" cy="453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86"/>
        <p:cNvGrpSpPr/>
        <p:nvPr/>
      </p:nvGrpSpPr>
      <p:grpSpPr>
        <a:xfrm>
          <a:off x="0" y="0"/>
          <a:ext cx="0" cy="0"/>
          <a:chOff x="0" y="0"/>
          <a:chExt cx="0" cy="0"/>
        </a:xfrm>
      </p:grpSpPr>
      <p:sp>
        <p:nvSpPr>
          <p:cNvPr id="87" name="Google Shape;87;p51"/>
          <p:cNvSpPr/>
          <p:nvPr/>
        </p:nvSpPr>
        <p:spPr>
          <a:xfrm>
            <a:off x="3929675" y="4535527"/>
            <a:ext cx="4002127" cy="74811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1"/>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1"/>
          <p:cNvSpPr/>
          <p:nvPr/>
        </p:nvSpPr>
        <p:spPr>
          <a:xfrm>
            <a:off x="7615100" y="3954513"/>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1"/>
          <p:cNvSpPr/>
          <p:nvPr/>
        </p:nvSpPr>
        <p:spPr>
          <a:xfrm rot="10800000" flipH="1">
            <a:off x="-79600" y="-109724"/>
            <a:ext cx="2755853" cy="596752"/>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1"/>
          <p:cNvSpPr txBox="1">
            <a:spLocks noGrp="1"/>
          </p:cNvSpPr>
          <p:nvPr>
            <p:ph type="title"/>
          </p:nvPr>
        </p:nvSpPr>
        <p:spPr>
          <a:xfrm>
            <a:off x="905375" y="2156701"/>
            <a:ext cx="2094000" cy="4116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 name="Google Shape;92;p51"/>
          <p:cNvSpPr txBox="1">
            <a:spLocks noGrp="1"/>
          </p:cNvSpPr>
          <p:nvPr>
            <p:ph type="subTitle" idx="1"/>
          </p:nvPr>
        </p:nvSpPr>
        <p:spPr>
          <a:xfrm>
            <a:off x="907862" y="2737725"/>
            <a:ext cx="2093100" cy="1023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93" name="Google Shape;93;p51"/>
          <p:cNvSpPr txBox="1">
            <a:spLocks noGrp="1"/>
          </p:cNvSpPr>
          <p:nvPr>
            <p:ph type="title" idx="2"/>
          </p:nvPr>
        </p:nvSpPr>
        <p:spPr>
          <a:xfrm>
            <a:off x="6144625" y="2015125"/>
            <a:ext cx="2094000" cy="411600"/>
          </a:xfrm>
          <a:prstGeom prst="rect">
            <a:avLst/>
          </a:prstGeom>
          <a:noFill/>
          <a:ln>
            <a:noFill/>
          </a:ln>
        </p:spPr>
        <p:txBody>
          <a:bodyPr spcFirstLastPara="1" wrap="square" lIns="0" tIns="0" rIns="0" bIns="0" anchor="ctr" anchorCtr="0">
            <a:noAutofit/>
          </a:bodyPr>
          <a:lstStyle>
            <a:lvl1pPr lvl="0" algn="r">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4" name="Google Shape;94;p51"/>
          <p:cNvSpPr txBox="1">
            <a:spLocks noGrp="1"/>
          </p:cNvSpPr>
          <p:nvPr>
            <p:ph type="subTitle" idx="3"/>
          </p:nvPr>
        </p:nvSpPr>
        <p:spPr>
          <a:xfrm>
            <a:off x="6144637" y="2589995"/>
            <a:ext cx="2094000" cy="10242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95" name="Google Shape;95;p51"/>
          <p:cNvSpPr txBox="1">
            <a:spLocks noGrp="1"/>
          </p:cNvSpPr>
          <p:nvPr>
            <p:ph type="title" idx="4"/>
          </p:nvPr>
        </p:nvSpPr>
        <p:spPr>
          <a:xfrm>
            <a:off x="713250" y="469500"/>
            <a:ext cx="7717500" cy="453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R="0" lvl="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endParaRPr/>
          </a:p>
        </p:txBody>
      </p:sp>
      <p:sp>
        <p:nvSpPr>
          <p:cNvPr id="7" name="Google Shape;7;p42"/>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0"/>
              </a:spcBef>
              <a:spcAft>
                <a:spcPts val="0"/>
              </a:spcAft>
              <a:buClr>
                <a:schemeClr val="dk1"/>
              </a:buClr>
              <a:buSzPts val="1800"/>
              <a:buFont typeface="Syne"/>
              <a:buChar char="●"/>
              <a:defRPr sz="1800" b="0" i="0" u="none" strike="noStrike" cap="none">
                <a:solidFill>
                  <a:schemeClr val="dk1"/>
                </a:solidFill>
                <a:latin typeface="Syne"/>
                <a:ea typeface="Syne"/>
                <a:cs typeface="Syne"/>
                <a:sym typeface="Syne"/>
              </a:defRPr>
            </a:lvl1pPr>
            <a:lvl2pPr marL="914400" marR="0" lvl="1"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2pPr>
            <a:lvl3pPr marL="1371600" marR="0" lvl="2"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3pPr>
            <a:lvl4pPr marL="1828800" marR="0" lvl="3"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4pPr>
            <a:lvl5pPr marL="2286000" marR="0" lvl="4"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5pPr>
            <a:lvl6pPr marL="2743200" marR="0" lvl="5"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6pPr>
            <a:lvl7pPr marL="3200400" marR="0" lvl="6"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7pPr>
            <a:lvl8pPr marL="3657600" marR="0" lvl="7"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8pPr>
            <a:lvl9pPr marL="4114800" marR="0" lvl="8" indent="-317500" algn="l" rtl="0">
              <a:lnSpc>
                <a:spcPct val="115000"/>
              </a:lnSpc>
              <a:spcBef>
                <a:spcPts val="0"/>
              </a:spcBef>
              <a:spcAft>
                <a:spcPts val="0"/>
              </a:spcAft>
              <a:buClr>
                <a:schemeClr val="dk1"/>
              </a:buClr>
              <a:buSzPts val="1400"/>
              <a:buFont typeface="Syne"/>
              <a:buChar char="■"/>
              <a:defRPr sz="1400" b="0" i="0" u="none" strike="noStrike" cap="none">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966115" y="428903"/>
            <a:ext cx="5115900" cy="90436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5200"/>
              <a:buNone/>
            </a:pPr>
            <a:r>
              <a:rPr lang="en-US" sz="2800"/>
              <a:t>KỸ THUẬT NHÂN BẢN </a:t>
            </a:r>
            <a:br>
              <a:rPr lang="en-US" sz="2800"/>
            </a:br>
            <a:r>
              <a:rPr lang="en-US" sz="2800"/>
              <a:t>TRONG HỆ QUẢN TRỊ CSDL</a:t>
            </a:r>
            <a:endParaRPr sz="2800"/>
          </a:p>
        </p:txBody>
      </p:sp>
      <p:sp>
        <p:nvSpPr>
          <p:cNvPr id="148" name="Google Shape;148;p1"/>
          <p:cNvSpPr/>
          <p:nvPr/>
        </p:nvSpPr>
        <p:spPr>
          <a:xfrm>
            <a:off x="2555197" y="1291347"/>
            <a:ext cx="3894900" cy="53217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txBox="1">
            <a:spLocks noGrp="1"/>
          </p:cNvSpPr>
          <p:nvPr>
            <p:ph type="subTitle" idx="1"/>
          </p:nvPr>
        </p:nvSpPr>
        <p:spPr>
          <a:xfrm>
            <a:off x="2709715" y="1324419"/>
            <a:ext cx="3563100" cy="2949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600"/>
              <a:buNone/>
            </a:pPr>
            <a:r>
              <a:rPr lang="en-US" sz="2800">
                <a:solidFill>
                  <a:srgbClr val="3B8875"/>
                </a:solidFill>
                <a:latin typeface="Commissioner ExtraBold"/>
                <a:ea typeface="Commissioner ExtraBold"/>
                <a:cs typeface="Commissioner ExtraBold"/>
                <a:sym typeface="Commissioner ExtraBold"/>
              </a:rPr>
              <a:t>SQL SERVER</a:t>
            </a:r>
            <a:endParaRPr sz="2800">
              <a:solidFill>
                <a:srgbClr val="3B8875"/>
              </a:solidFill>
              <a:latin typeface="Commissioner ExtraBold"/>
              <a:ea typeface="Commissioner ExtraBold"/>
              <a:cs typeface="Commissioner ExtraBold"/>
              <a:sym typeface="Commissioner ExtraBold"/>
            </a:endParaRPr>
          </a:p>
        </p:txBody>
      </p:sp>
      <p:grpSp>
        <p:nvGrpSpPr>
          <p:cNvPr id="150" name="Google Shape;150;p1"/>
          <p:cNvGrpSpPr/>
          <p:nvPr/>
        </p:nvGrpSpPr>
        <p:grpSpPr>
          <a:xfrm>
            <a:off x="1718703" y="2038524"/>
            <a:ext cx="5545119" cy="2513510"/>
            <a:chOff x="724986" y="3605478"/>
            <a:chExt cx="1368680" cy="682919"/>
          </a:xfrm>
        </p:grpSpPr>
        <p:grpSp>
          <p:nvGrpSpPr>
            <p:cNvPr id="151" name="Google Shape;151;p1"/>
            <p:cNvGrpSpPr/>
            <p:nvPr/>
          </p:nvGrpSpPr>
          <p:grpSpPr>
            <a:xfrm>
              <a:off x="1289102" y="3823629"/>
              <a:ext cx="240442" cy="250435"/>
              <a:chOff x="-165066" y="3843615"/>
              <a:chExt cx="221259" cy="230455"/>
            </a:xfrm>
          </p:grpSpPr>
          <p:sp>
            <p:nvSpPr>
              <p:cNvPr id="152" name="Google Shape;152;p1"/>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 name="Google Shape;153;p1"/>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4" name="Google Shape;154;p1"/>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 name="Google Shape;155;p1"/>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6" name="Google Shape;156;p1"/>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7" name="Google Shape;157;p1"/>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8" name="Google Shape;158;p1"/>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9" name="Google Shape;159;p1"/>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0" name="Google Shape;160;p1"/>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1" name="Google Shape;161;p1"/>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2" name="Google Shape;162;p1"/>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3" name="Google Shape;163;p1"/>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4" name="Google Shape;164;p1"/>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5" name="Google Shape;165;p1"/>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6" name="Google Shape;166;p1"/>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7" name="Google Shape;167;p1"/>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8" name="Google Shape;168;p1"/>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9" name="Google Shape;169;p1"/>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0" name="Google Shape;170;p1"/>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1" name="Google Shape;171;p1"/>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72" name="Google Shape;172;p1"/>
            <p:cNvGrpSpPr/>
            <p:nvPr/>
          </p:nvGrpSpPr>
          <p:grpSpPr>
            <a:xfrm>
              <a:off x="724986" y="3605478"/>
              <a:ext cx="1368680" cy="682919"/>
              <a:chOff x="724986" y="3605478"/>
              <a:chExt cx="1368680" cy="682919"/>
            </a:xfrm>
          </p:grpSpPr>
          <p:grpSp>
            <p:nvGrpSpPr>
              <p:cNvPr id="173" name="Google Shape;173;p1"/>
              <p:cNvGrpSpPr/>
              <p:nvPr/>
            </p:nvGrpSpPr>
            <p:grpSpPr>
              <a:xfrm>
                <a:off x="1498221" y="4047614"/>
                <a:ext cx="529172" cy="240783"/>
                <a:chOff x="1498221" y="4047614"/>
                <a:chExt cx="529172" cy="240783"/>
              </a:xfrm>
            </p:grpSpPr>
            <p:grpSp>
              <p:nvGrpSpPr>
                <p:cNvPr id="174" name="Google Shape;174;p1"/>
                <p:cNvGrpSpPr/>
                <p:nvPr/>
              </p:nvGrpSpPr>
              <p:grpSpPr>
                <a:xfrm>
                  <a:off x="1826655" y="4224370"/>
                  <a:ext cx="200738" cy="25631"/>
                  <a:chOff x="1826655" y="4224370"/>
                  <a:chExt cx="200738" cy="25631"/>
                </a:xfrm>
              </p:grpSpPr>
              <p:sp>
                <p:nvSpPr>
                  <p:cNvPr id="175" name="Google Shape;175;p1"/>
                  <p:cNvSpPr/>
                  <p:nvPr/>
                </p:nvSpPr>
                <p:spPr>
                  <a:xfrm>
                    <a:off x="1826655" y="4238011"/>
                    <a:ext cx="175094" cy="5"/>
                  </a:xfrm>
                  <a:custGeom>
                    <a:avLst/>
                    <a:gdLst/>
                    <a:ahLst/>
                    <a:cxnLst/>
                    <a:rect l="l" t="t" r="r" b="b"/>
                    <a:pathLst>
                      <a:path w="36535" h="1" fill="none" extrusionOk="0">
                        <a:moveTo>
                          <a:pt x="1" y="0"/>
                        </a:moveTo>
                        <a:lnTo>
                          <a:pt x="36535" y="0"/>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6" name="Google Shape;176;p1"/>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77" name="Google Shape;177;p1"/>
                <p:cNvGrpSpPr/>
                <p:nvPr/>
              </p:nvGrpSpPr>
              <p:grpSpPr>
                <a:xfrm>
                  <a:off x="1498221" y="4047614"/>
                  <a:ext cx="328445" cy="240783"/>
                  <a:chOff x="1498221" y="4047614"/>
                  <a:chExt cx="328445" cy="240783"/>
                </a:xfrm>
              </p:grpSpPr>
              <p:sp>
                <p:nvSpPr>
                  <p:cNvPr id="178" name="Google Shape;178;p1"/>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79" name="Google Shape;179;p1"/>
                  <p:cNvGrpSpPr/>
                  <p:nvPr/>
                </p:nvGrpSpPr>
                <p:grpSpPr>
                  <a:xfrm>
                    <a:off x="1498221" y="4047614"/>
                    <a:ext cx="150566" cy="190415"/>
                    <a:chOff x="1498221" y="4047614"/>
                    <a:chExt cx="150566" cy="190415"/>
                  </a:xfrm>
                </p:grpSpPr>
                <p:sp>
                  <p:nvSpPr>
                    <p:cNvPr id="180" name="Google Shape;180;p1"/>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1" name="Google Shape;181;p1"/>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grpSp>
          <p:grpSp>
            <p:nvGrpSpPr>
              <p:cNvPr id="182" name="Google Shape;182;p1"/>
              <p:cNvGrpSpPr/>
              <p:nvPr/>
            </p:nvGrpSpPr>
            <p:grpSpPr>
              <a:xfrm>
                <a:off x="1560718" y="3800594"/>
                <a:ext cx="532948" cy="302090"/>
                <a:chOff x="1560718" y="3800594"/>
                <a:chExt cx="532948" cy="302090"/>
              </a:xfrm>
            </p:grpSpPr>
            <p:grpSp>
              <p:nvGrpSpPr>
                <p:cNvPr id="183" name="Google Shape;183;p1"/>
                <p:cNvGrpSpPr/>
                <p:nvPr/>
              </p:nvGrpSpPr>
              <p:grpSpPr>
                <a:xfrm>
                  <a:off x="1912179" y="3827344"/>
                  <a:ext cx="181487" cy="25631"/>
                  <a:chOff x="1912179" y="3827344"/>
                  <a:chExt cx="181487" cy="25631"/>
                </a:xfrm>
              </p:grpSpPr>
              <p:sp>
                <p:nvSpPr>
                  <p:cNvPr id="184" name="Google Shape;184;p1"/>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5" name="Google Shape;185;p1"/>
                  <p:cNvSpPr/>
                  <p:nvPr/>
                </p:nvSpPr>
                <p:spPr>
                  <a:xfrm>
                    <a:off x="1912179" y="3842838"/>
                    <a:ext cx="156825" cy="5"/>
                  </a:xfrm>
                  <a:custGeom>
                    <a:avLst/>
                    <a:gdLst/>
                    <a:ahLst/>
                    <a:cxnLst/>
                    <a:rect l="l" t="t" r="r" b="b"/>
                    <a:pathLst>
                      <a:path w="32723" h="1" fill="none" extrusionOk="0">
                        <a:moveTo>
                          <a:pt x="1" y="1"/>
                        </a:moveTo>
                        <a:lnTo>
                          <a:pt x="32723"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86" name="Google Shape;186;p1"/>
                <p:cNvGrpSpPr/>
                <p:nvPr/>
              </p:nvGrpSpPr>
              <p:grpSpPr>
                <a:xfrm>
                  <a:off x="1912179" y="4044504"/>
                  <a:ext cx="181487" cy="25622"/>
                  <a:chOff x="1912179" y="4044505"/>
                  <a:chExt cx="181487" cy="25622"/>
                </a:xfrm>
              </p:grpSpPr>
              <p:sp>
                <p:nvSpPr>
                  <p:cNvPr id="187" name="Google Shape;187;p1"/>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8" name="Google Shape;188;p1"/>
                  <p:cNvSpPr/>
                  <p:nvPr/>
                </p:nvSpPr>
                <p:spPr>
                  <a:xfrm>
                    <a:off x="1912179" y="4059966"/>
                    <a:ext cx="156825" cy="5"/>
                  </a:xfrm>
                  <a:custGeom>
                    <a:avLst/>
                    <a:gdLst/>
                    <a:ahLst/>
                    <a:cxnLst/>
                    <a:rect l="l" t="t" r="r" b="b"/>
                    <a:pathLst>
                      <a:path w="32723" h="1" fill="none" extrusionOk="0">
                        <a:moveTo>
                          <a:pt x="32723" y="1"/>
                        </a:moveTo>
                        <a:lnTo>
                          <a:pt x="1"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89" name="Google Shape;189;p1"/>
                <p:cNvGrpSpPr/>
                <p:nvPr/>
              </p:nvGrpSpPr>
              <p:grpSpPr>
                <a:xfrm>
                  <a:off x="1560718" y="3800594"/>
                  <a:ext cx="351472" cy="302090"/>
                  <a:chOff x="1560718" y="3800594"/>
                  <a:chExt cx="351472" cy="302090"/>
                </a:xfrm>
              </p:grpSpPr>
              <p:grpSp>
                <p:nvGrpSpPr>
                  <p:cNvPr id="190" name="Google Shape;190;p1"/>
                  <p:cNvGrpSpPr/>
                  <p:nvPr/>
                </p:nvGrpSpPr>
                <p:grpSpPr>
                  <a:xfrm>
                    <a:off x="1560718" y="3842857"/>
                    <a:ext cx="173587" cy="217131"/>
                    <a:chOff x="1560718" y="3842857"/>
                    <a:chExt cx="173587" cy="217131"/>
                  </a:xfrm>
                </p:grpSpPr>
                <p:sp>
                  <p:nvSpPr>
                    <p:cNvPr id="191" name="Google Shape;191;p1"/>
                    <p:cNvSpPr/>
                    <p:nvPr/>
                  </p:nvSpPr>
                  <p:spPr>
                    <a:xfrm>
                      <a:off x="1560718" y="3951414"/>
                      <a:ext cx="84343" cy="5"/>
                    </a:xfrm>
                    <a:custGeom>
                      <a:avLst/>
                      <a:gdLst/>
                      <a:ahLst/>
                      <a:cxnLst/>
                      <a:rect l="l" t="t" r="r" b="b"/>
                      <a:pathLst>
                        <a:path w="17599" h="1" fill="none" extrusionOk="0">
                          <a:moveTo>
                            <a:pt x="1" y="0"/>
                          </a:moveTo>
                          <a:lnTo>
                            <a:pt x="17598" y="0"/>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2" name="Google Shape;192;p1"/>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3" name="Google Shape;193;p1"/>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94" name="Google Shape;194;p1"/>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5" name="Google Shape;195;p1"/>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sp>
            <p:nvSpPr>
              <p:cNvPr id="196" name="Google Shape;196;p1"/>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97" name="Google Shape;197;p1"/>
              <p:cNvGrpSpPr/>
              <p:nvPr/>
            </p:nvGrpSpPr>
            <p:grpSpPr>
              <a:xfrm>
                <a:off x="785350" y="3605478"/>
                <a:ext cx="535311" cy="249245"/>
                <a:chOff x="785350" y="3605478"/>
                <a:chExt cx="535311" cy="249245"/>
              </a:xfrm>
            </p:grpSpPr>
            <p:grpSp>
              <p:nvGrpSpPr>
                <p:cNvPr id="198" name="Google Shape;198;p1"/>
                <p:cNvGrpSpPr/>
                <p:nvPr/>
              </p:nvGrpSpPr>
              <p:grpSpPr>
                <a:xfrm>
                  <a:off x="785350" y="3605478"/>
                  <a:ext cx="376191" cy="102736"/>
                  <a:chOff x="785350" y="3605478"/>
                  <a:chExt cx="376191" cy="102736"/>
                </a:xfrm>
              </p:grpSpPr>
              <p:sp>
                <p:nvSpPr>
                  <p:cNvPr id="199" name="Google Shape;199;p1"/>
                  <p:cNvSpPr/>
                  <p:nvPr/>
                </p:nvSpPr>
                <p:spPr>
                  <a:xfrm>
                    <a:off x="808023" y="3655851"/>
                    <a:ext cx="175636" cy="5"/>
                  </a:xfrm>
                  <a:custGeom>
                    <a:avLst/>
                    <a:gdLst/>
                    <a:ahLst/>
                    <a:cxnLst/>
                    <a:rect l="l" t="t" r="r" b="b"/>
                    <a:pathLst>
                      <a:path w="36648" h="1" fill="none" extrusionOk="0">
                        <a:moveTo>
                          <a:pt x="36648" y="1"/>
                        </a:moveTo>
                        <a:lnTo>
                          <a:pt x="1"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0" name="Google Shape;200;p1"/>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1" name="Google Shape;201;p1"/>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202" name="Google Shape;202;p1"/>
                <p:cNvGrpSpPr/>
                <p:nvPr/>
              </p:nvGrpSpPr>
              <p:grpSpPr>
                <a:xfrm>
                  <a:off x="1161530" y="3655851"/>
                  <a:ext cx="159131" cy="198872"/>
                  <a:chOff x="1161530" y="3655851"/>
                  <a:chExt cx="159131" cy="198872"/>
                </a:xfrm>
              </p:grpSpPr>
              <p:sp>
                <p:nvSpPr>
                  <p:cNvPr id="203" name="Google Shape;203;p1"/>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4" name="Google Shape;204;p1"/>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grpSp>
            <p:nvGrpSpPr>
              <p:cNvPr id="205" name="Google Shape;205;p1"/>
              <p:cNvGrpSpPr/>
              <p:nvPr/>
            </p:nvGrpSpPr>
            <p:grpSpPr>
              <a:xfrm>
                <a:off x="785350" y="4047614"/>
                <a:ext cx="535311" cy="240783"/>
                <a:chOff x="785350" y="4047614"/>
                <a:chExt cx="535311" cy="240783"/>
              </a:xfrm>
            </p:grpSpPr>
            <p:grpSp>
              <p:nvGrpSpPr>
                <p:cNvPr id="206" name="Google Shape;206;p1"/>
                <p:cNvGrpSpPr/>
                <p:nvPr/>
              </p:nvGrpSpPr>
              <p:grpSpPr>
                <a:xfrm>
                  <a:off x="1161636" y="4047614"/>
                  <a:ext cx="159025" cy="190415"/>
                  <a:chOff x="1161636" y="4047614"/>
                  <a:chExt cx="159025" cy="190415"/>
                </a:xfrm>
              </p:grpSpPr>
              <p:sp>
                <p:nvSpPr>
                  <p:cNvPr id="207" name="Google Shape;207;p1"/>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8" name="Google Shape;208;p1"/>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209" name="Google Shape;209;p1"/>
                <p:cNvGrpSpPr/>
                <p:nvPr/>
              </p:nvGrpSpPr>
              <p:grpSpPr>
                <a:xfrm>
                  <a:off x="785350" y="4185661"/>
                  <a:ext cx="376191" cy="102736"/>
                  <a:chOff x="785350" y="4185661"/>
                  <a:chExt cx="376191" cy="102736"/>
                </a:xfrm>
              </p:grpSpPr>
              <p:sp>
                <p:nvSpPr>
                  <p:cNvPr id="210" name="Google Shape;210;p1"/>
                  <p:cNvSpPr/>
                  <p:nvPr/>
                </p:nvSpPr>
                <p:spPr>
                  <a:xfrm>
                    <a:off x="808023" y="4238011"/>
                    <a:ext cx="175636" cy="5"/>
                  </a:xfrm>
                  <a:custGeom>
                    <a:avLst/>
                    <a:gdLst/>
                    <a:ahLst/>
                    <a:cxnLst/>
                    <a:rect l="l" t="t" r="r" b="b"/>
                    <a:pathLst>
                      <a:path w="36648" h="1" fill="none" extrusionOk="0">
                        <a:moveTo>
                          <a:pt x="36648" y="0"/>
                        </a:moveTo>
                        <a:lnTo>
                          <a:pt x="1" y="0"/>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1" name="Google Shape;211;p1"/>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2" name="Google Shape;212;p1"/>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grpSp>
            <p:nvGrpSpPr>
              <p:cNvPr id="213" name="Google Shape;213;p1"/>
              <p:cNvGrpSpPr/>
              <p:nvPr/>
            </p:nvGrpSpPr>
            <p:grpSpPr>
              <a:xfrm>
                <a:off x="1501054" y="3605478"/>
                <a:ext cx="526339" cy="249240"/>
                <a:chOff x="1501054" y="3605478"/>
                <a:chExt cx="526339" cy="249240"/>
              </a:xfrm>
            </p:grpSpPr>
            <p:grpSp>
              <p:nvGrpSpPr>
                <p:cNvPr id="214" name="Google Shape;214;p1"/>
                <p:cNvGrpSpPr/>
                <p:nvPr/>
              </p:nvGrpSpPr>
              <p:grpSpPr>
                <a:xfrm>
                  <a:off x="1834208" y="3643867"/>
                  <a:ext cx="193185" cy="25622"/>
                  <a:chOff x="1834208" y="3643867"/>
                  <a:chExt cx="193185" cy="25622"/>
                </a:xfrm>
              </p:grpSpPr>
              <p:sp>
                <p:nvSpPr>
                  <p:cNvPr id="215" name="Google Shape;215;p1"/>
                  <p:cNvSpPr/>
                  <p:nvPr/>
                </p:nvSpPr>
                <p:spPr>
                  <a:xfrm>
                    <a:off x="1834208" y="3655851"/>
                    <a:ext cx="167541" cy="5"/>
                  </a:xfrm>
                  <a:custGeom>
                    <a:avLst/>
                    <a:gdLst/>
                    <a:ahLst/>
                    <a:cxnLst/>
                    <a:rect l="l" t="t" r="r" b="b"/>
                    <a:pathLst>
                      <a:path w="34959" h="1" fill="none" extrusionOk="0">
                        <a:moveTo>
                          <a:pt x="1" y="1"/>
                        </a:moveTo>
                        <a:lnTo>
                          <a:pt x="34959"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6" name="Google Shape;216;p1"/>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217" name="Google Shape;217;p1"/>
                <p:cNvGrpSpPr/>
                <p:nvPr/>
              </p:nvGrpSpPr>
              <p:grpSpPr>
                <a:xfrm>
                  <a:off x="1501054" y="3605478"/>
                  <a:ext cx="333164" cy="249240"/>
                  <a:chOff x="1501054" y="3605478"/>
                  <a:chExt cx="333164" cy="249240"/>
                </a:xfrm>
              </p:grpSpPr>
              <p:sp>
                <p:nvSpPr>
                  <p:cNvPr id="218" name="Google Shape;218;p1"/>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219" name="Google Shape;219;p1"/>
                  <p:cNvGrpSpPr/>
                  <p:nvPr/>
                </p:nvGrpSpPr>
                <p:grpSpPr>
                  <a:xfrm>
                    <a:off x="1501054" y="3655851"/>
                    <a:ext cx="155286" cy="198867"/>
                    <a:chOff x="1501054" y="3655851"/>
                    <a:chExt cx="155286" cy="198867"/>
                  </a:xfrm>
                </p:grpSpPr>
                <p:sp>
                  <p:nvSpPr>
                    <p:cNvPr id="220" name="Google Shape;220;p1"/>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1" name="Google Shape;221;p1"/>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grpSp>
          <p:grpSp>
            <p:nvGrpSpPr>
              <p:cNvPr id="222" name="Google Shape;222;p1"/>
              <p:cNvGrpSpPr/>
              <p:nvPr/>
            </p:nvGrpSpPr>
            <p:grpSpPr>
              <a:xfrm>
                <a:off x="724986" y="3800594"/>
                <a:ext cx="532949" cy="302090"/>
                <a:chOff x="724986" y="3800594"/>
                <a:chExt cx="532949" cy="302090"/>
              </a:xfrm>
            </p:grpSpPr>
            <p:grpSp>
              <p:nvGrpSpPr>
                <p:cNvPr id="223" name="Google Shape;223;p1"/>
                <p:cNvGrpSpPr/>
                <p:nvPr/>
              </p:nvGrpSpPr>
              <p:grpSpPr>
                <a:xfrm>
                  <a:off x="724986" y="4044367"/>
                  <a:ext cx="181314" cy="25626"/>
                  <a:chOff x="724986" y="4044367"/>
                  <a:chExt cx="181314" cy="25626"/>
                </a:xfrm>
              </p:grpSpPr>
              <p:sp>
                <p:nvSpPr>
                  <p:cNvPr id="224" name="Google Shape;224;p1"/>
                  <p:cNvSpPr/>
                  <p:nvPr/>
                </p:nvSpPr>
                <p:spPr>
                  <a:xfrm>
                    <a:off x="746695" y="4059966"/>
                    <a:ext cx="159605" cy="5"/>
                  </a:xfrm>
                  <a:custGeom>
                    <a:avLst/>
                    <a:gdLst/>
                    <a:ahLst/>
                    <a:cxnLst/>
                    <a:rect l="l" t="t" r="r" b="b"/>
                    <a:pathLst>
                      <a:path w="33303" h="1" fill="none" extrusionOk="0">
                        <a:moveTo>
                          <a:pt x="1" y="1"/>
                        </a:moveTo>
                        <a:lnTo>
                          <a:pt x="33303"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5" name="Google Shape;225;p1"/>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226" name="Google Shape;226;p1"/>
                <p:cNvGrpSpPr/>
                <p:nvPr/>
              </p:nvGrpSpPr>
              <p:grpSpPr>
                <a:xfrm>
                  <a:off x="906290" y="3800594"/>
                  <a:ext cx="351645" cy="302090"/>
                  <a:chOff x="906290" y="3800594"/>
                  <a:chExt cx="351645" cy="302090"/>
                </a:xfrm>
              </p:grpSpPr>
              <p:grpSp>
                <p:nvGrpSpPr>
                  <p:cNvPr id="227" name="Google Shape;227;p1"/>
                  <p:cNvGrpSpPr/>
                  <p:nvPr/>
                </p:nvGrpSpPr>
                <p:grpSpPr>
                  <a:xfrm>
                    <a:off x="1084172" y="3842857"/>
                    <a:ext cx="173763" cy="217131"/>
                    <a:chOff x="1084172" y="3842857"/>
                    <a:chExt cx="173763" cy="217131"/>
                  </a:xfrm>
                </p:grpSpPr>
                <p:grpSp>
                  <p:nvGrpSpPr>
                    <p:cNvPr id="228" name="Google Shape;228;p1"/>
                    <p:cNvGrpSpPr/>
                    <p:nvPr/>
                  </p:nvGrpSpPr>
                  <p:grpSpPr>
                    <a:xfrm>
                      <a:off x="1156862" y="3936509"/>
                      <a:ext cx="101073" cy="25622"/>
                      <a:chOff x="1156862" y="3936509"/>
                      <a:chExt cx="101073" cy="25622"/>
                    </a:xfrm>
                  </p:grpSpPr>
                  <p:sp>
                    <p:nvSpPr>
                      <p:cNvPr id="229" name="Google Shape;229;p1"/>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0" name="Google Shape;230;p1"/>
                      <p:cNvSpPr/>
                      <p:nvPr/>
                    </p:nvSpPr>
                    <p:spPr>
                      <a:xfrm>
                        <a:off x="1173592" y="3951414"/>
                        <a:ext cx="84343" cy="5"/>
                      </a:xfrm>
                      <a:custGeom>
                        <a:avLst/>
                        <a:gdLst/>
                        <a:ahLst/>
                        <a:cxnLst/>
                        <a:rect l="l" t="t" r="r" b="b"/>
                        <a:pathLst>
                          <a:path w="17599" h="1" fill="none" extrusionOk="0">
                            <a:moveTo>
                              <a:pt x="17598" y="0"/>
                            </a:moveTo>
                            <a:lnTo>
                              <a:pt x="1" y="0"/>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31" name="Google Shape;231;p1"/>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32" name="Google Shape;232;p1"/>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3" name="Google Shape;233;p1"/>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234" name="Google Shape;234;p1"/>
                <p:cNvGrpSpPr/>
                <p:nvPr/>
              </p:nvGrpSpPr>
              <p:grpSpPr>
                <a:xfrm>
                  <a:off x="724986" y="3830189"/>
                  <a:ext cx="189533" cy="25626"/>
                  <a:chOff x="724986" y="3830189"/>
                  <a:chExt cx="189533" cy="25626"/>
                </a:xfrm>
              </p:grpSpPr>
              <p:sp>
                <p:nvSpPr>
                  <p:cNvPr id="235" name="Google Shape;235;p1"/>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6" name="Google Shape;236;p1"/>
                  <p:cNvSpPr/>
                  <p:nvPr/>
                </p:nvSpPr>
                <p:spPr>
                  <a:xfrm>
                    <a:off x="746695" y="3842838"/>
                    <a:ext cx="167824" cy="5"/>
                  </a:xfrm>
                  <a:custGeom>
                    <a:avLst/>
                    <a:gdLst/>
                    <a:ahLst/>
                    <a:cxnLst/>
                    <a:rect l="l" t="t" r="r" b="b"/>
                    <a:pathLst>
                      <a:path w="35018" h="1" fill="none" extrusionOk="0">
                        <a:moveTo>
                          <a:pt x="35017" y="1"/>
                        </a:moveTo>
                        <a:lnTo>
                          <a:pt x="1" y="1"/>
                        </a:lnTo>
                      </a:path>
                    </a:pathLst>
                  </a:custGeom>
                  <a:gradFill>
                    <a:gsLst>
                      <a:gs pos="0">
                        <a:srgbClr val="B0D9CE"/>
                      </a:gs>
                      <a:gs pos="50000">
                        <a:srgbClr val="CDE6DE"/>
                      </a:gs>
                      <a:gs pos="100000">
                        <a:srgbClr val="E6F2EE"/>
                      </a:gs>
                    </a:gsLst>
                    <a:lin ang="8100000" scaled="0"/>
                  </a:gra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10"/>
          <p:cNvGrpSpPr/>
          <p:nvPr/>
        </p:nvGrpSpPr>
        <p:grpSpPr>
          <a:xfrm>
            <a:off x="6297536" y="1460628"/>
            <a:ext cx="1884600" cy="2490300"/>
            <a:chOff x="6161675" y="809875"/>
            <a:chExt cx="1884600" cy="2490300"/>
          </a:xfrm>
        </p:grpSpPr>
        <p:sp>
          <p:nvSpPr>
            <p:cNvPr id="387" name="Google Shape;387;p10"/>
            <p:cNvSpPr/>
            <p:nvPr/>
          </p:nvSpPr>
          <p:spPr>
            <a:xfrm>
              <a:off x="6161675" y="809875"/>
              <a:ext cx="1884600" cy="2490300"/>
            </a:xfrm>
            <a:prstGeom prst="roundRect">
              <a:avLst>
                <a:gd name="adj" fmla="val 584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0"/>
            <p:cNvSpPr/>
            <p:nvPr/>
          </p:nvSpPr>
          <p:spPr>
            <a:xfrm>
              <a:off x="6710075" y="3130075"/>
              <a:ext cx="787800" cy="29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grpSp>
      <p:pic>
        <p:nvPicPr>
          <p:cNvPr id="389" name="Google Shape;389;p10"/>
          <p:cNvPicPr preferRelativeResize="0"/>
          <p:nvPr/>
        </p:nvPicPr>
        <p:blipFill rotWithShape="1">
          <a:blip r:embed="rId3">
            <a:alphaModFix/>
          </a:blip>
          <a:srcRect/>
          <a:stretch/>
        </p:blipFill>
        <p:spPr>
          <a:xfrm>
            <a:off x="6297536" y="1460628"/>
            <a:ext cx="1884600" cy="2015817"/>
          </a:xfrm>
          <a:prstGeom prst="roundRect">
            <a:avLst>
              <a:gd name="adj" fmla="val 4866"/>
            </a:avLst>
          </a:prstGeom>
          <a:noFill/>
          <a:ln>
            <a:noFill/>
          </a:ln>
        </p:spPr>
      </p:pic>
      <p:sp>
        <p:nvSpPr>
          <p:cNvPr id="390" name="Google Shape;390;p10"/>
          <p:cNvSpPr txBox="1">
            <a:spLocks noGrp="1"/>
          </p:cNvSpPr>
          <p:nvPr>
            <p:ph type="title"/>
          </p:nvPr>
        </p:nvSpPr>
        <p:spPr>
          <a:xfrm>
            <a:off x="1126111" y="523346"/>
            <a:ext cx="2613369" cy="4071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5200"/>
              <a:buNone/>
            </a:pPr>
            <a:r>
              <a:rPr lang="en-US" b="1"/>
              <a:t>Hội tụ dữ liệu</a:t>
            </a:r>
            <a:endParaRPr/>
          </a:p>
        </p:txBody>
      </p:sp>
      <p:sp>
        <p:nvSpPr>
          <p:cNvPr id="391" name="Google Shape;391;p10"/>
          <p:cNvSpPr txBox="1">
            <a:spLocks noGrp="1"/>
          </p:cNvSpPr>
          <p:nvPr>
            <p:ph type="subTitle" idx="1"/>
          </p:nvPr>
        </p:nvSpPr>
        <p:spPr>
          <a:xfrm>
            <a:off x="1126111" y="1191528"/>
            <a:ext cx="4550070" cy="3207944"/>
          </a:xfrm>
          <a:prstGeom prst="rect">
            <a:avLst/>
          </a:prstGeom>
          <a:noFill/>
          <a:ln>
            <a:noFill/>
          </a:ln>
        </p:spPr>
        <p:txBody>
          <a:bodyPr spcFirstLastPara="1" wrap="square" lIns="0" tIns="0" rIns="0" bIns="0" anchor="t" anchorCtr="0">
            <a:noAutofit/>
          </a:bodyPr>
          <a:lstStyle/>
          <a:p>
            <a:pPr marL="285750" lvl="0" indent="-285750" algn="just" rtl="0">
              <a:lnSpc>
                <a:spcPct val="150000"/>
              </a:lnSpc>
              <a:spcBef>
                <a:spcPts val="0"/>
              </a:spcBef>
              <a:spcAft>
                <a:spcPts val="0"/>
              </a:spcAft>
              <a:buSzPts val="2100"/>
              <a:buFont typeface="Noto Sans Symbols"/>
              <a:buChar char="▪"/>
            </a:pPr>
            <a:r>
              <a:rPr lang="en-US">
                <a:latin typeface="Commissioner"/>
                <a:ea typeface="Commissioner"/>
                <a:cs typeface="Commissioner"/>
                <a:sym typeface="Commissioner"/>
              </a:rPr>
              <a:t>Với sự hội tụ dữ liệu, tất cả các site có thể quy về cùng một giá trị dữ liệu nhưng không nhất thiết là giá trị dữ liệu này bị gây ra bởi những tác vụ được làm trên một site duy nhất</a:t>
            </a:r>
            <a:endParaRPr>
              <a:latin typeface="Commissioner"/>
              <a:ea typeface="Commissioner"/>
              <a:cs typeface="Commissioner"/>
              <a:sym typeface="Commissioner"/>
            </a:endParaRPr>
          </a:p>
          <a:p>
            <a:pPr marL="285750" lvl="0" indent="-285750" algn="just" rtl="0">
              <a:lnSpc>
                <a:spcPct val="150000"/>
              </a:lnSpc>
              <a:spcBef>
                <a:spcPts val="1200"/>
              </a:spcBef>
              <a:spcAft>
                <a:spcPts val="0"/>
              </a:spcAft>
              <a:buSzPts val="2100"/>
              <a:buFont typeface="Noto Sans Symbols"/>
              <a:buChar char="▪"/>
            </a:pPr>
            <a:r>
              <a:rPr lang="en-US">
                <a:latin typeface="Commissioner"/>
                <a:ea typeface="Commissioner"/>
                <a:cs typeface="Commissioner"/>
                <a:sym typeface="Commissioner"/>
              </a:rPr>
              <a:t>User có thể tự do thao tác trên các site theo các cách khác nhau</a:t>
            </a:r>
            <a:endParaRPr>
              <a:latin typeface="Commissioner"/>
              <a:ea typeface="Commissioner"/>
              <a:cs typeface="Commissioner"/>
              <a:sym typeface="Commissioner"/>
            </a:endParaRPr>
          </a:p>
          <a:p>
            <a:pPr marL="285750" lvl="0" indent="-285750" algn="just" rtl="0">
              <a:lnSpc>
                <a:spcPct val="150000"/>
              </a:lnSpc>
              <a:spcBef>
                <a:spcPts val="1200"/>
              </a:spcBef>
              <a:spcAft>
                <a:spcPts val="1200"/>
              </a:spcAft>
              <a:buSzPts val="2100"/>
              <a:buFont typeface="Noto Sans Symbols"/>
              <a:buChar char="▪"/>
            </a:pPr>
            <a:r>
              <a:rPr lang="en-US">
                <a:latin typeface="Commissioner"/>
                <a:ea typeface="Commissioner"/>
                <a:cs typeface="Commissioner"/>
                <a:sym typeface="Commissioner"/>
              </a:rPr>
              <a:t>Nếu đụng độ gây ra bởi sự sửa đổi cùng một dữ liệu tại những site khác nhau thì những sửa đổi này sẽ được giải quyết một cách tự động</a:t>
            </a:r>
            <a:endParaRPr>
              <a:latin typeface="Commissioner"/>
              <a:ea typeface="Commissioner"/>
              <a:cs typeface="Commissioner"/>
              <a:sym typeface="Commission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1"/>
          <p:cNvSpPr txBox="1">
            <a:spLocks noGrp="1"/>
          </p:cNvSpPr>
          <p:nvPr>
            <p:ph type="title"/>
          </p:nvPr>
        </p:nvSpPr>
        <p:spPr>
          <a:xfrm>
            <a:off x="5399490" y="1098959"/>
            <a:ext cx="1118558" cy="1065402"/>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12000"/>
              <a:buNone/>
            </a:pPr>
            <a:r>
              <a:rPr lang="en-US" sz="6600" b="1"/>
              <a:t>02</a:t>
            </a:r>
            <a:br>
              <a:rPr lang="en-US" sz="6600" b="1"/>
            </a:br>
            <a:endParaRPr sz="3200"/>
          </a:p>
        </p:txBody>
      </p:sp>
      <p:sp>
        <p:nvSpPr>
          <p:cNvPr id="397" name="Google Shape;397;p11"/>
          <p:cNvSpPr/>
          <p:nvPr/>
        </p:nvSpPr>
        <p:spPr>
          <a:xfrm>
            <a:off x="3321645" y="1744910"/>
            <a:ext cx="5274248" cy="16861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98" name="Google Shape;398;p11"/>
          <p:cNvSpPr txBox="1"/>
          <p:nvPr/>
        </p:nvSpPr>
        <p:spPr>
          <a:xfrm>
            <a:off x="3867622" y="1960043"/>
            <a:ext cx="4182294" cy="1312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2"/>
              </a:buClr>
              <a:buSzPts val="12000"/>
              <a:buFont typeface="Barlow SemiBold"/>
              <a:buNone/>
            </a:pPr>
            <a:r>
              <a:rPr lang="en-US" sz="4800" b="1" i="0" u="none" strike="noStrike" cap="none">
                <a:solidFill>
                  <a:schemeClr val="dk2"/>
                </a:solidFill>
                <a:latin typeface="Commissioner ExtraBold"/>
                <a:ea typeface="Commissioner ExtraBold"/>
                <a:cs typeface="Commissioner ExtraBold"/>
                <a:sym typeface="Commissioner ExtraBold"/>
              </a:rPr>
              <a:t>KIẾN TRÚC NHÂN BẢN</a:t>
            </a:r>
            <a:endParaRPr sz="4800" b="0" i="0" u="none" strike="noStrike" cap="none">
              <a:solidFill>
                <a:schemeClr val="dk2"/>
              </a:solidFill>
              <a:latin typeface="Commissioner ExtraBold"/>
              <a:ea typeface="Commissioner ExtraBold"/>
              <a:cs typeface="Commissioner ExtraBold"/>
              <a:sym typeface="Commissioner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2"/>
          <p:cNvSpPr/>
          <p:nvPr/>
        </p:nvSpPr>
        <p:spPr>
          <a:xfrm>
            <a:off x="6393541" y="1526585"/>
            <a:ext cx="2308500" cy="411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2"/>
          <p:cNvSpPr txBox="1">
            <a:spLocks noGrp="1"/>
          </p:cNvSpPr>
          <p:nvPr>
            <p:ph type="subTitle" idx="1"/>
          </p:nvPr>
        </p:nvSpPr>
        <p:spPr>
          <a:xfrm>
            <a:off x="162283" y="3685032"/>
            <a:ext cx="2896800" cy="636581"/>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600"/>
              <a:buNone/>
            </a:pPr>
            <a:r>
              <a:rPr lang="en-US">
                <a:latin typeface="Commissioner"/>
                <a:ea typeface="Commissioner"/>
                <a:cs typeface="Commissioner"/>
                <a:sym typeface="Commissioner"/>
              </a:rPr>
              <a:t>Là một server lưu giữ nhân bản</a:t>
            </a:r>
            <a:endParaRPr/>
          </a:p>
          <a:p>
            <a:pPr marL="0" lvl="0" indent="0" algn="ctr" rtl="0">
              <a:lnSpc>
                <a:spcPct val="100000"/>
              </a:lnSpc>
              <a:spcBef>
                <a:spcPts val="0"/>
              </a:spcBef>
              <a:spcAft>
                <a:spcPts val="0"/>
              </a:spcAft>
              <a:buSzPts val="1600"/>
              <a:buNone/>
            </a:pPr>
            <a:r>
              <a:rPr lang="en-US">
                <a:latin typeface="Commissioner"/>
                <a:ea typeface="Commissioner"/>
                <a:cs typeface="Commissioner"/>
                <a:sym typeface="Commissioner"/>
              </a:rPr>
              <a:t>và nhận các tác vụ cập nhật</a:t>
            </a:r>
            <a:endParaRPr>
              <a:latin typeface="Commissioner"/>
              <a:ea typeface="Commissioner"/>
              <a:cs typeface="Commissioner"/>
              <a:sym typeface="Commissioner"/>
            </a:endParaRPr>
          </a:p>
        </p:txBody>
      </p:sp>
      <p:sp>
        <p:nvSpPr>
          <p:cNvPr id="405" name="Google Shape;405;p12"/>
          <p:cNvSpPr txBox="1">
            <a:spLocks noGrp="1"/>
          </p:cNvSpPr>
          <p:nvPr>
            <p:ph type="subTitle" idx="2"/>
          </p:nvPr>
        </p:nvSpPr>
        <p:spPr>
          <a:xfrm>
            <a:off x="6098502" y="2032383"/>
            <a:ext cx="2898600" cy="64103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600"/>
              <a:buNone/>
            </a:pPr>
            <a:r>
              <a:rPr lang="en-US">
                <a:latin typeface="Commissioner"/>
                <a:ea typeface="Commissioner"/>
                <a:cs typeface="Commissioner"/>
                <a:sym typeface="Commissioner"/>
              </a:rPr>
              <a:t>Là một server tạo dữ liệu để</a:t>
            </a:r>
            <a:endParaRPr>
              <a:latin typeface="Commissioner"/>
              <a:ea typeface="Commissioner"/>
              <a:cs typeface="Commissioner"/>
              <a:sym typeface="Commissioner"/>
            </a:endParaRPr>
          </a:p>
          <a:p>
            <a:pPr marL="0" lvl="0" indent="0" algn="ctr" rtl="0">
              <a:lnSpc>
                <a:spcPct val="100000"/>
              </a:lnSpc>
              <a:spcBef>
                <a:spcPts val="0"/>
              </a:spcBef>
              <a:spcAft>
                <a:spcPts val="0"/>
              </a:spcAft>
              <a:buSzPts val="1600"/>
              <a:buNone/>
            </a:pPr>
            <a:r>
              <a:rPr lang="en-US">
                <a:latin typeface="Commissioner"/>
                <a:ea typeface="Commissioner"/>
                <a:cs typeface="Commissioner"/>
                <a:sym typeface="Commissioner"/>
              </a:rPr>
              <a:t>nhân bản đến các server khác</a:t>
            </a:r>
            <a:endParaRPr>
              <a:latin typeface="Commissioner"/>
              <a:ea typeface="Commissioner"/>
              <a:cs typeface="Commissioner"/>
              <a:sym typeface="Commissioner"/>
            </a:endParaRPr>
          </a:p>
        </p:txBody>
      </p:sp>
      <p:sp>
        <p:nvSpPr>
          <p:cNvPr id="406" name="Google Shape;406;p12"/>
          <p:cNvSpPr/>
          <p:nvPr/>
        </p:nvSpPr>
        <p:spPr>
          <a:xfrm>
            <a:off x="7263238" y="896123"/>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2"/>
          <p:cNvSpPr/>
          <p:nvPr/>
        </p:nvSpPr>
        <p:spPr>
          <a:xfrm>
            <a:off x="7443080" y="1046394"/>
            <a:ext cx="209414" cy="268570"/>
          </a:xfrm>
          <a:custGeom>
            <a:avLst/>
            <a:gdLst/>
            <a:ahLst/>
            <a:cxnLst/>
            <a:rect l="l" t="t" r="r" b="b"/>
            <a:pathLst>
              <a:path w="5133" h="6583" extrusionOk="0">
                <a:moveTo>
                  <a:pt x="2466" y="2909"/>
                </a:moveTo>
                <a:cubicBezTo>
                  <a:pt x="2775" y="2909"/>
                  <a:pt x="3085" y="3022"/>
                  <a:pt x="3311" y="3248"/>
                </a:cubicBezTo>
                <a:cubicBezTo>
                  <a:pt x="3489" y="3427"/>
                  <a:pt x="3609" y="3665"/>
                  <a:pt x="3656" y="3927"/>
                </a:cubicBezTo>
                <a:lnTo>
                  <a:pt x="3668" y="3903"/>
                </a:lnTo>
                <a:cubicBezTo>
                  <a:pt x="3710" y="3867"/>
                  <a:pt x="3757" y="3850"/>
                  <a:pt x="3805" y="3850"/>
                </a:cubicBezTo>
                <a:cubicBezTo>
                  <a:pt x="3853" y="3850"/>
                  <a:pt x="3900" y="3867"/>
                  <a:pt x="3942" y="3903"/>
                </a:cubicBezTo>
                <a:cubicBezTo>
                  <a:pt x="4025" y="3951"/>
                  <a:pt x="4025" y="4070"/>
                  <a:pt x="3954" y="4165"/>
                </a:cubicBezTo>
                <a:lnTo>
                  <a:pt x="3609" y="4498"/>
                </a:lnTo>
                <a:cubicBezTo>
                  <a:pt x="3573" y="4546"/>
                  <a:pt x="3525" y="4558"/>
                  <a:pt x="3478" y="4558"/>
                </a:cubicBezTo>
                <a:cubicBezTo>
                  <a:pt x="3430" y="4558"/>
                  <a:pt x="3370" y="4546"/>
                  <a:pt x="3347" y="4498"/>
                </a:cubicBezTo>
                <a:lnTo>
                  <a:pt x="3001" y="4165"/>
                </a:lnTo>
                <a:cubicBezTo>
                  <a:pt x="2930" y="4082"/>
                  <a:pt x="2930" y="3963"/>
                  <a:pt x="3001" y="3891"/>
                </a:cubicBezTo>
                <a:cubicBezTo>
                  <a:pt x="3039" y="3854"/>
                  <a:pt x="3086" y="3836"/>
                  <a:pt x="3132" y="3836"/>
                </a:cubicBezTo>
                <a:cubicBezTo>
                  <a:pt x="3175" y="3836"/>
                  <a:pt x="3217" y="3851"/>
                  <a:pt x="3251" y="3879"/>
                </a:cubicBezTo>
                <a:cubicBezTo>
                  <a:pt x="3228" y="3748"/>
                  <a:pt x="3156" y="3605"/>
                  <a:pt x="3049" y="3522"/>
                </a:cubicBezTo>
                <a:cubicBezTo>
                  <a:pt x="2894" y="3367"/>
                  <a:pt x="2686" y="3290"/>
                  <a:pt x="2474" y="3290"/>
                </a:cubicBezTo>
                <a:cubicBezTo>
                  <a:pt x="2263" y="3290"/>
                  <a:pt x="2049" y="3367"/>
                  <a:pt x="1882" y="3522"/>
                </a:cubicBezTo>
                <a:cubicBezTo>
                  <a:pt x="1846" y="3558"/>
                  <a:pt x="1799" y="3576"/>
                  <a:pt x="1751" y="3576"/>
                </a:cubicBezTo>
                <a:cubicBezTo>
                  <a:pt x="1704" y="3576"/>
                  <a:pt x="1656" y="3558"/>
                  <a:pt x="1620" y="3522"/>
                </a:cubicBezTo>
                <a:cubicBezTo>
                  <a:pt x="1549" y="3451"/>
                  <a:pt x="1549" y="3332"/>
                  <a:pt x="1620" y="3248"/>
                </a:cubicBezTo>
                <a:cubicBezTo>
                  <a:pt x="1846" y="3022"/>
                  <a:pt x="2156" y="2909"/>
                  <a:pt x="2466" y="2909"/>
                </a:cubicBezTo>
                <a:close/>
                <a:moveTo>
                  <a:pt x="1666" y="3921"/>
                </a:moveTo>
                <a:cubicBezTo>
                  <a:pt x="1715" y="3921"/>
                  <a:pt x="1763" y="3939"/>
                  <a:pt x="1799" y="3975"/>
                </a:cubicBezTo>
                <a:lnTo>
                  <a:pt x="2144" y="4320"/>
                </a:lnTo>
                <a:cubicBezTo>
                  <a:pt x="2215" y="4391"/>
                  <a:pt x="2215" y="4522"/>
                  <a:pt x="2144" y="4594"/>
                </a:cubicBezTo>
                <a:cubicBezTo>
                  <a:pt x="2096" y="4641"/>
                  <a:pt x="2049" y="4653"/>
                  <a:pt x="2001" y="4653"/>
                </a:cubicBezTo>
                <a:cubicBezTo>
                  <a:pt x="1965" y="4653"/>
                  <a:pt x="1930" y="4641"/>
                  <a:pt x="1882" y="4606"/>
                </a:cubicBezTo>
                <a:lnTo>
                  <a:pt x="1882" y="4606"/>
                </a:lnTo>
                <a:cubicBezTo>
                  <a:pt x="1918" y="4737"/>
                  <a:pt x="1989" y="4879"/>
                  <a:pt x="2096" y="4963"/>
                </a:cubicBezTo>
                <a:cubicBezTo>
                  <a:pt x="2239" y="5118"/>
                  <a:pt x="2454" y="5201"/>
                  <a:pt x="2680" y="5201"/>
                </a:cubicBezTo>
                <a:cubicBezTo>
                  <a:pt x="2894" y="5201"/>
                  <a:pt x="3097" y="5118"/>
                  <a:pt x="3251" y="4963"/>
                </a:cubicBezTo>
                <a:cubicBezTo>
                  <a:pt x="3293" y="4927"/>
                  <a:pt x="3344" y="4909"/>
                  <a:pt x="3393" y="4909"/>
                </a:cubicBezTo>
                <a:cubicBezTo>
                  <a:pt x="3442" y="4909"/>
                  <a:pt x="3489" y="4927"/>
                  <a:pt x="3525" y="4963"/>
                </a:cubicBezTo>
                <a:cubicBezTo>
                  <a:pt x="3585" y="5058"/>
                  <a:pt x="3585" y="5177"/>
                  <a:pt x="3513" y="5249"/>
                </a:cubicBezTo>
                <a:cubicBezTo>
                  <a:pt x="3287" y="5475"/>
                  <a:pt x="2977" y="5606"/>
                  <a:pt x="2656" y="5606"/>
                </a:cubicBezTo>
                <a:cubicBezTo>
                  <a:pt x="2335" y="5606"/>
                  <a:pt x="2037" y="5487"/>
                  <a:pt x="1811" y="5249"/>
                </a:cubicBezTo>
                <a:cubicBezTo>
                  <a:pt x="1632" y="5070"/>
                  <a:pt x="1513" y="4832"/>
                  <a:pt x="1465" y="4582"/>
                </a:cubicBezTo>
                <a:lnTo>
                  <a:pt x="1453" y="4594"/>
                </a:lnTo>
                <a:cubicBezTo>
                  <a:pt x="1418" y="4629"/>
                  <a:pt x="1370" y="4647"/>
                  <a:pt x="1323" y="4647"/>
                </a:cubicBezTo>
                <a:cubicBezTo>
                  <a:pt x="1275" y="4647"/>
                  <a:pt x="1227" y="4629"/>
                  <a:pt x="1192" y="4594"/>
                </a:cubicBezTo>
                <a:cubicBezTo>
                  <a:pt x="1108" y="4522"/>
                  <a:pt x="1108" y="4391"/>
                  <a:pt x="1192" y="4320"/>
                </a:cubicBezTo>
                <a:lnTo>
                  <a:pt x="1525" y="3975"/>
                </a:lnTo>
                <a:cubicBezTo>
                  <a:pt x="1567" y="3939"/>
                  <a:pt x="1617" y="3921"/>
                  <a:pt x="1666" y="3921"/>
                </a:cubicBezTo>
                <a:close/>
                <a:moveTo>
                  <a:pt x="2567" y="1"/>
                </a:moveTo>
                <a:cubicBezTo>
                  <a:pt x="2480" y="1"/>
                  <a:pt x="2394" y="40"/>
                  <a:pt x="2335" y="117"/>
                </a:cubicBezTo>
                <a:cubicBezTo>
                  <a:pt x="1704" y="843"/>
                  <a:pt x="1" y="2915"/>
                  <a:pt x="1" y="4058"/>
                </a:cubicBezTo>
                <a:cubicBezTo>
                  <a:pt x="1" y="5451"/>
                  <a:pt x="1144" y="6582"/>
                  <a:pt x="2561" y="6582"/>
                </a:cubicBezTo>
                <a:cubicBezTo>
                  <a:pt x="3966" y="6582"/>
                  <a:pt x="5121" y="5451"/>
                  <a:pt x="5121" y="4058"/>
                </a:cubicBezTo>
                <a:cubicBezTo>
                  <a:pt x="5133" y="2927"/>
                  <a:pt x="3430" y="855"/>
                  <a:pt x="2799" y="117"/>
                </a:cubicBezTo>
                <a:cubicBezTo>
                  <a:pt x="2739" y="40"/>
                  <a:pt x="2653" y="1"/>
                  <a:pt x="25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2"/>
          <p:cNvSpPr/>
          <p:nvPr/>
        </p:nvSpPr>
        <p:spPr>
          <a:xfrm>
            <a:off x="1326135" y="2512740"/>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2"/>
          <p:cNvSpPr/>
          <p:nvPr/>
        </p:nvSpPr>
        <p:spPr>
          <a:xfrm>
            <a:off x="1482494" y="2639857"/>
            <a:ext cx="256398" cy="314869"/>
          </a:xfrm>
          <a:custGeom>
            <a:avLst/>
            <a:gdLst/>
            <a:ahLst/>
            <a:cxnLst/>
            <a:rect l="l" t="t" r="r" b="b"/>
            <a:pathLst>
              <a:path w="5382" h="6609" extrusionOk="0">
                <a:moveTo>
                  <a:pt x="3120" y="382"/>
                </a:moveTo>
                <a:lnTo>
                  <a:pt x="3203" y="894"/>
                </a:lnTo>
                <a:lnTo>
                  <a:pt x="2762" y="787"/>
                </a:lnTo>
                <a:cubicBezTo>
                  <a:pt x="2739" y="787"/>
                  <a:pt x="2720" y="781"/>
                  <a:pt x="2703" y="781"/>
                </a:cubicBezTo>
                <a:cubicBezTo>
                  <a:pt x="2695" y="781"/>
                  <a:pt x="2687" y="783"/>
                  <a:pt x="2679" y="787"/>
                </a:cubicBezTo>
                <a:lnTo>
                  <a:pt x="2179" y="906"/>
                </a:lnTo>
                <a:lnTo>
                  <a:pt x="2286" y="382"/>
                </a:lnTo>
                <a:close/>
                <a:moveTo>
                  <a:pt x="1691" y="1418"/>
                </a:moveTo>
                <a:lnTo>
                  <a:pt x="1572" y="2037"/>
                </a:lnTo>
                <a:lnTo>
                  <a:pt x="917" y="2037"/>
                </a:lnTo>
                <a:lnTo>
                  <a:pt x="917" y="1608"/>
                </a:lnTo>
                <a:lnTo>
                  <a:pt x="1691" y="1418"/>
                </a:lnTo>
                <a:close/>
                <a:moveTo>
                  <a:pt x="3715" y="1418"/>
                </a:moveTo>
                <a:lnTo>
                  <a:pt x="4489" y="1608"/>
                </a:lnTo>
                <a:lnTo>
                  <a:pt x="4489" y="2037"/>
                </a:lnTo>
                <a:lnTo>
                  <a:pt x="3834" y="2037"/>
                </a:lnTo>
                <a:lnTo>
                  <a:pt x="3715" y="1418"/>
                </a:lnTo>
                <a:close/>
                <a:moveTo>
                  <a:pt x="2715" y="1180"/>
                </a:moveTo>
                <a:lnTo>
                  <a:pt x="3298" y="1322"/>
                </a:lnTo>
                <a:lnTo>
                  <a:pt x="3429" y="2049"/>
                </a:lnTo>
                <a:lnTo>
                  <a:pt x="1977" y="2049"/>
                </a:lnTo>
                <a:lnTo>
                  <a:pt x="1977" y="2037"/>
                </a:lnTo>
                <a:lnTo>
                  <a:pt x="2107" y="1322"/>
                </a:lnTo>
                <a:lnTo>
                  <a:pt x="2715" y="1180"/>
                </a:lnTo>
                <a:close/>
                <a:moveTo>
                  <a:pt x="3155" y="2430"/>
                </a:moveTo>
                <a:lnTo>
                  <a:pt x="2703" y="2823"/>
                </a:lnTo>
                <a:lnTo>
                  <a:pt x="2262" y="2430"/>
                </a:lnTo>
                <a:close/>
                <a:moveTo>
                  <a:pt x="3524" y="2584"/>
                </a:moveTo>
                <a:lnTo>
                  <a:pt x="3751" y="3751"/>
                </a:lnTo>
                <a:lnTo>
                  <a:pt x="2989" y="3085"/>
                </a:lnTo>
                <a:lnTo>
                  <a:pt x="3524" y="2584"/>
                </a:lnTo>
                <a:close/>
                <a:moveTo>
                  <a:pt x="1869" y="2608"/>
                </a:moveTo>
                <a:lnTo>
                  <a:pt x="2405" y="3085"/>
                </a:lnTo>
                <a:lnTo>
                  <a:pt x="1643" y="3763"/>
                </a:lnTo>
                <a:lnTo>
                  <a:pt x="1869" y="2608"/>
                </a:lnTo>
                <a:close/>
                <a:moveTo>
                  <a:pt x="4108" y="3477"/>
                </a:moveTo>
                <a:lnTo>
                  <a:pt x="5013" y="3656"/>
                </a:lnTo>
                <a:lnTo>
                  <a:pt x="5013" y="4073"/>
                </a:lnTo>
                <a:lnTo>
                  <a:pt x="4227" y="4073"/>
                </a:lnTo>
                <a:lnTo>
                  <a:pt x="4108" y="3477"/>
                </a:lnTo>
                <a:close/>
                <a:moveTo>
                  <a:pt x="1322" y="3501"/>
                </a:moveTo>
                <a:lnTo>
                  <a:pt x="1215" y="4097"/>
                </a:lnTo>
                <a:lnTo>
                  <a:pt x="417" y="4097"/>
                </a:lnTo>
                <a:lnTo>
                  <a:pt x="417" y="3680"/>
                </a:lnTo>
                <a:lnTo>
                  <a:pt x="1322" y="3501"/>
                </a:lnTo>
                <a:close/>
                <a:moveTo>
                  <a:pt x="2703" y="3346"/>
                </a:moveTo>
                <a:lnTo>
                  <a:pt x="3536" y="4097"/>
                </a:lnTo>
                <a:lnTo>
                  <a:pt x="1869" y="4097"/>
                </a:lnTo>
                <a:lnTo>
                  <a:pt x="2703" y="3346"/>
                </a:lnTo>
                <a:close/>
                <a:moveTo>
                  <a:pt x="3334" y="4478"/>
                </a:moveTo>
                <a:lnTo>
                  <a:pt x="2691" y="4847"/>
                </a:lnTo>
                <a:lnTo>
                  <a:pt x="2048" y="4478"/>
                </a:lnTo>
                <a:close/>
                <a:moveTo>
                  <a:pt x="3893" y="4585"/>
                </a:moveTo>
                <a:lnTo>
                  <a:pt x="4108" y="5668"/>
                </a:lnTo>
                <a:lnTo>
                  <a:pt x="3072" y="5073"/>
                </a:lnTo>
                <a:lnTo>
                  <a:pt x="3893" y="4585"/>
                </a:lnTo>
                <a:close/>
                <a:moveTo>
                  <a:pt x="1500" y="4585"/>
                </a:moveTo>
                <a:lnTo>
                  <a:pt x="2322" y="5073"/>
                </a:lnTo>
                <a:lnTo>
                  <a:pt x="1286" y="5680"/>
                </a:lnTo>
                <a:lnTo>
                  <a:pt x="1500" y="4585"/>
                </a:lnTo>
                <a:close/>
                <a:moveTo>
                  <a:pt x="2703" y="5299"/>
                </a:moveTo>
                <a:lnTo>
                  <a:pt x="3667" y="5859"/>
                </a:lnTo>
                <a:lnTo>
                  <a:pt x="1738" y="5859"/>
                </a:lnTo>
                <a:lnTo>
                  <a:pt x="2703" y="5299"/>
                </a:lnTo>
                <a:close/>
                <a:moveTo>
                  <a:pt x="2107" y="1"/>
                </a:moveTo>
                <a:cubicBezTo>
                  <a:pt x="2024" y="1"/>
                  <a:pt x="1929" y="60"/>
                  <a:pt x="1917" y="156"/>
                </a:cubicBezTo>
                <a:lnTo>
                  <a:pt x="1750" y="989"/>
                </a:lnTo>
                <a:lnTo>
                  <a:pt x="667" y="1263"/>
                </a:lnTo>
                <a:cubicBezTo>
                  <a:pt x="572" y="1275"/>
                  <a:pt x="512" y="1370"/>
                  <a:pt x="512" y="1453"/>
                </a:cubicBezTo>
                <a:lnTo>
                  <a:pt x="512" y="2227"/>
                </a:lnTo>
                <a:cubicBezTo>
                  <a:pt x="512" y="2334"/>
                  <a:pt x="607" y="2430"/>
                  <a:pt x="714" y="2430"/>
                </a:cubicBezTo>
                <a:lnTo>
                  <a:pt x="738" y="2430"/>
                </a:lnTo>
                <a:lnTo>
                  <a:pt x="738" y="2573"/>
                </a:lnTo>
                <a:cubicBezTo>
                  <a:pt x="738" y="2668"/>
                  <a:pt x="798" y="2751"/>
                  <a:pt x="893" y="2763"/>
                </a:cubicBezTo>
                <a:cubicBezTo>
                  <a:pt x="912" y="2768"/>
                  <a:pt x="930" y="2771"/>
                  <a:pt x="948" y="2771"/>
                </a:cubicBezTo>
                <a:cubicBezTo>
                  <a:pt x="1053" y="2771"/>
                  <a:pt x="1131" y="2685"/>
                  <a:pt x="1131" y="2573"/>
                </a:cubicBezTo>
                <a:lnTo>
                  <a:pt x="1131" y="2430"/>
                </a:lnTo>
                <a:lnTo>
                  <a:pt x="1512" y="2430"/>
                </a:lnTo>
                <a:lnTo>
                  <a:pt x="1381" y="3096"/>
                </a:lnTo>
                <a:lnTo>
                  <a:pt x="155" y="3335"/>
                </a:lnTo>
                <a:cubicBezTo>
                  <a:pt x="72" y="3346"/>
                  <a:pt x="0" y="3430"/>
                  <a:pt x="0" y="3525"/>
                </a:cubicBezTo>
                <a:lnTo>
                  <a:pt x="0" y="4299"/>
                </a:lnTo>
                <a:cubicBezTo>
                  <a:pt x="0" y="4406"/>
                  <a:pt x="83" y="4489"/>
                  <a:pt x="191" y="4489"/>
                </a:cubicBezTo>
                <a:lnTo>
                  <a:pt x="333" y="4478"/>
                </a:lnTo>
                <a:lnTo>
                  <a:pt x="333" y="4632"/>
                </a:lnTo>
                <a:cubicBezTo>
                  <a:pt x="333" y="4716"/>
                  <a:pt x="393" y="4811"/>
                  <a:pt x="488" y="4823"/>
                </a:cubicBezTo>
                <a:cubicBezTo>
                  <a:pt x="503" y="4826"/>
                  <a:pt x="518" y="4827"/>
                  <a:pt x="532" y="4827"/>
                </a:cubicBezTo>
                <a:cubicBezTo>
                  <a:pt x="642" y="4827"/>
                  <a:pt x="726" y="4748"/>
                  <a:pt x="726" y="4632"/>
                </a:cubicBezTo>
                <a:lnTo>
                  <a:pt x="726" y="4478"/>
                </a:lnTo>
                <a:lnTo>
                  <a:pt x="1095" y="4478"/>
                </a:lnTo>
                <a:lnTo>
                  <a:pt x="738" y="6371"/>
                </a:lnTo>
                <a:cubicBezTo>
                  <a:pt x="726" y="6478"/>
                  <a:pt x="786" y="6573"/>
                  <a:pt x="881" y="6597"/>
                </a:cubicBezTo>
                <a:cubicBezTo>
                  <a:pt x="890" y="6598"/>
                  <a:pt x="899" y="6598"/>
                  <a:pt x="908" y="6598"/>
                </a:cubicBezTo>
                <a:cubicBezTo>
                  <a:pt x="1006" y="6598"/>
                  <a:pt x="1096" y="6540"/>
                  <a:pt x="1107" y="6442"/>
                </a:cubicBezTo>
                <a:lnTo>
                  <a:pt x="1143" y="6264"/>
                </a:lnTo>
                <a:lnTo>
                  <a:pt x="4155" y="6264"/>
                </a:lnTo>
                <a:lnTo>
                  <a:pt x="4191" y="6442"/>
                </a:lnTo>
                <a:cubicBezTo>
                  <a:pt x="4203" y="6537"/>
                  <a:pt x="4298" y="6609"/>
                  <a:pt x="4382" y="6609"/>
                </a:cubicBezTo>
                <a:lnTo>
                  <a:pt x="4417" y="6609"/>
                </a:lnTo>
                <a:cubicBezTo>
                  <a:pt x="4513" y="6597"/>
                  <a:pt x="4596" y="6490"/>
                  <a:pt x="4560" y="6383"/>
                </a:cubicBezTo>
                <a:lnTo>
                  <a:pt x="4203" y="4489"/>
                </a:lnTo>
                <a:lnTo>
                  <a:pt x="4596" y="4489"/>
                </a:lnTo>
                <a:lnTo>
                  <a:pt x="4596" y="4656"/>
                </a:lnTo>
                <a:cubicBezTo>
                  <a:pt x="4596" y="4763"/>
                  <a:pt x="4679" y="4847"/>
                  <a:pt x="4786" y="4847"/>
                </a:cubicBezTo>
                <a:cubicBezTo>
                  <a:pt x="4894" y="4847"/>
                  <a:pt x="4989" y="4656"/>
                  <a:pt x="4989" y="4656"/>
                </a:cubicBezTo>
                <a:lnTo>
                  <a:pt x="4989" y="4525"/>
                </a:lnTo>
                <a:lnTo>
                  <a:pt x="5132" y="4525"/>
                </a:lnTo>
                <a:cubicBezTo>
                  <a:pt x="5227" y="4513"/>
                  <a:pt x="5322" y="4430"/>
                  <a:pt x="5322" y="4323"/>
                </a:cubicBezTo>
                <a:lnTo>
                  <a:pt x="5322" y="3561"/>
                </a:lnTo>
                <a:cubicBezTo>
                  <a:pt x="5382" y="3418"/>
                  <a:pt x="5310" y="3335"/>
                  <a:pt x="5215" y="3323"/>
                </a:cubicBezTo>
                <a:lnTo>
                  <a:pt x="4012" y="3085"/>
                </a:lnTo>
                <a:lnTo>
                  <a:pt x="3893" y="2430"/>
                </a:lnTo>
                <a:lnTo>
                  <a:pt x="4263" y="2430"/>
                </a:lnTo>
                <a:lnTo>
                  <a:pt x="4263" y="2573"/>
                </a:lnTo>
                <a:cubicBezTo>
                  <a:pt x="4263" y="2668"/>
                  <a:pt x="4322" y="2751"/>
                  <a:pt x="4417" y="2763"/>
                </a:cubicBezTo>
                <a:cubicBezTo>
                  <a:pt x="4436" y="2768"/>
                  <a:pt x="4454" y="2771"/>
                  <a:pt x="4472" y="2771"/>
                </a:cubicBezTo>
                <a:cubicBezTo>
                  <a:pt x="4577" y="2771"/>
                  <a:pt x="4655" y="2685"/>
                  <a:pt x="4655" y="2573"/>
                </a:cubicBezTo>
                <a:lnTo>
                  <a:pt x="4655" y="2430"/>
                </a:lnTo>
                <a:lnTo>
                  <a:pt x="4667" y="2430"/>
                </a:lnTo>
                <a:cubicBezTo>
                  <a:pt x="4774" y="2430"/>
                  <a:pt x="4858" y="2334"/>
                  <a:pt x="4858" y="2227"/>
                </a:cubicBezTo>
                <a:lnTo>
                  <a:pt x="4858" y="1453"/>
                </a:lnTo>
                <a:cubicBezTo>
                  <a:pt x="4858" y="1370"/>
                  <a:pt x="4798" y="1299"/>
                  <a:pt x="4715" y="1263"/>
                </a:cubicBezTo>
                <a:lnTo>
                  <a:pt x="3608" y="989"/>
                </a:lnTo>
                <a:lnTo>
                  <a:pt x="3465" y="156"/>
                </a:lnTo>
                <a:cubicBezTo>
                  <a:pt x="3453" y="72"/>
                  <a:pt x="3370" y="1"/>
                  <a:pt x="32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2"/>
          <p:cNvSpPr/>
          <p:nvPr/>
        </p:nvSpPr>
        <p:spPr>
          <a:xfrm>
            <a:off x="456444" y="3177644"/>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2"/>
          <p:cNvSpPr txBox="1">
            <a:spLocks noGrp="1"/>
          </p:cNvSpPr>
          <p:nvPr>
            <p:ph type="title"/>
          </p:nvPr>
        </p:nvSpPr>
        <p:spPr>
          <a:xfrm>
            <a:off x="161383" y="3191282"/>
            <a:ext cx="2898600" cy="394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US">
                <a:latin typeface="Commissioner ExtraBold"/>
                <a:ea typeface="Commissioner ExtraBold"/>
                <a:cs typeface="Commissioner ExtraBold"/>
                <a:sym typeface="Commissioner ExtraBold"/>
              </a:rPr>
              <a:t>Subscriber</a:t>
            </a:r>
            <a:endParaRPr>
              <a:latin typeface="Commissioner ExtraBold"/>
              <a:ea typeface="Commissioner ExtraBold"/>
              <a:cs typeface="Commissioner ExtraBold"/>
              <a:sym typeface="Commissioner ExtraBold"/>
            </a:endParaRPr>
          </a:p>
        </p:txBody>
      </p:sp>
      <p:sp>
        <p:nvSpPr>
          <p:cNvPr id="412" name="Google Shape;412;p12"/>
          <p:cNvSpPr txBox="1">
            <a:spLocks noGrp="1"/>
          </p:cNvSpPr>
          <p:nvPr>
            <p:ph type="subTitle" idx="3"/>
          </p:nvPr>
        </p:nvSpPr>
        <p:spPr>
          <a:xfrm>
            <a:off x="6098502" y="1535723"/>
            <a:ext cx="2898600" cy="393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US">
                <a:latin typeface="Commissioner ExtraBold"/>
                <a:ea typeface="Commissioner ExtraBold"/>
                <a:cs typeface="Commissioner ExtraBold"/>
                <a:sym typeface="Commissioner ExtraBold"/>
              </a:rPr>
              <a:t>Publisher</a:t>
            </a:r>
            <a:endParaRPr>
              <a:latin typeface="Commissioner ExtraBold"/>
              <a:ea typeface="Commissioner ExtraBold"/>
              <a:cs typeface="Commissioner ExtraBold"/>
              <a:sym typeface="Commissioner ExtraBold"/>
            </a:endParaRPr>
          </a:p>
        </p:txBody>
      </p:sp>
      <p:sp>
        <p:nvSpPr>
          <p:cNvPr id="413" name="Google Shape;413;p12"/>
          <p:cNvSpPr txBox="1"/>
          <p:nvPr/>
        </p:nvSpPr>
        <p:spPr>
          <a:xfrm>
            <a:off x="1702964" y="177502"/>
            <a:ext cx="4590513" cy="341291"/>
          </a:xfrm>
          <a:prstGeom prst="rect">
            <a:avLst/>
          </a:prstGeom>
          <a:solidFill>
            <a:srgbClr val="ECDEB6"/>
          </a:solidFill>
          <a:ln w="19050" cap="flat" cmpd="sng">
            <a:solidFill>
              <a:srgbClr val="EDF7F5"/>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Syne SemiBold"/>
              <a:buNone/>
            </a:pPr>
            <a:r>
              <a:rPr lang="en-US" sz="2000" b="1" i="0" u="none" strike="noStrike" cap="none">
                <a:solidFill>
                  <a:schemeClr val="lt2"/>
                </a:solidFill>
                <a:latin typeface="Commissioner ExtraBold"/>
                <a:ea typeface="Commissioner ExtraBold"/>
                <a:cs typeface="Commissioner ExtraBold"/>
                <a:sym typeface="Commissioner ExtraBold"/>
              </a:rPr>
              <a:t>Các thành phần chính của nhân bản</a:t>
            </a:r>
            <a:endParaRPr sz="2000" b="0" i="0" u="none" strike="noStrike" cap="none">
              <a:solidFill>
                <a:schemeClr val="lt2"/>
              </a:solidFill>
              <a:latin typeface="Commissioner ExtraBold"/>
              <a:ea typeface="Commissioner ExtraBold"/>
              <a:cs typeface="Commissioner ExtraBold"/>
              <a:sym typeface="Commissioner ExtraBold"/>
            </a:endParaRPr>
          </a:p>
        </p:txBody>
      </p:sp>
      <p:pic>
        <p:nvPicPr>
          <p:cNvPr id="414" name="Google Shape;414;p12"/>
          <p:cNvPicPr preferRelativeResize="0"/>
          <p:nvPr/>
        </p:nvPicPr>
        <p:blipFill rotWithShape="1">
          <a:blip r:embed="rId3">
            <a:alphaModFix/>
          </a:blip>
          <a:srcRect/>
          <a:stretch/>
        </p:blipFill>
        <p:spPr>
          <a:xfrm>
            <a:off x="2944786" y="1233182"/>
            <a:ext cx="3086633" cy="245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3"/>
          <p:cNvSpPr/>
          <p:nvPr/>
        </p:nvSpPr>
        <p:spPr>
          <a:xfrm>
            <a:off x="6212461" y="1320257"/>
            <a:ext cx="2308500" cy="411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3"/>
          <p:cNvSpPr txBox="1">
            <a:spLocks noGrp="1"/>
          </p:cNvSpPr>
          <p:nvPr>
            <p:ph type="subTitle" idx="1"/>
          </p:nvPr>
        </p:nvSpPr>
        <p:spPr>
          <a:xfrm>
            <a:off x="254562" y="3700528"/>
            <a:ext cx="3118488" cy="75402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600"/>
              <a:buNone/>
            </a:pPr>
            <a:r>
              <a:rPr lang="en-US">
                <a:latin typeface="Commissioner"/>
                <a:ea typeface="Commissioner"/>
                <a:cs typeface="Commissioner"/>
                <a:sym typeface="Commissioner"/>
              </a:rPr>
              <a:t>Đơn giản là một tập hợp các mẩu</a:t>
            </a:r>
            <a:endParaRPr/>
          </a:p>
          <a:p>
            <a:pPr marL="0" lvl="0" indent="0" algn="l" rtl="0">
              <a:lnSpc>
                <a:spcPct val="100000"/>
              </a:lnSpc>
              <a:spcBef>
                <a:spcPts val="0"/>
              </a:spcBef>
              <a:spcAft>
                <a:spcPts val="0"/>
              </a:spcAft>
              <a:buSzPts val="1600"/>
              <a:buNone/>
            </a:pPr>
            <a:r>
              <a:rPr lang="en-US">
                <a:latin typeface="Commissioner"/>
                <a:ea typeface="Commissioner"/>
                <a:cs typeface="Commissioner"/>
                <a:sym typeface="Commissioner"/>
              </a:rPr>
              <a:t>dữ liệu (article). Một mẩu là một</a:t>
            </a:r>
            <a:endParaRPr/>
          </a:p>
          <a:p>
            <a:pPr marL="0" lvl="0" indent="0" algn="l" rtl="0">
              <a:lnSpc>
                <a:spcPct val="100000"/>
              </a:lnSpc>
              <a:spcBef>
                <a:spcPts val="0"/>
              </a:spcBef>
              <a:spcAft>
                <a:spcPts val="0"/>
              </a:spcAft>
              <a:buSzPts val="1600"/>
              <a:buNone/>
            </a:pPr>
            <a:r>
              <a:rPr lang="en-US">
                <a:latin typeface="Commissioner"/>
                <a:ea typeface="Commissioner"/>
                <a:cs typeface="Commissioner"/>
                <a:sym typeface="Commissioner"/>
              </a:rPr>
              <a:t>nhóm dữ liệu được nhân bản</a:t>
            </a:r>
            <a:endParaRPr>
              <a:latin typeface="Commissioner"/>
              <a:ea typeface="Commissioner"/>
              <a:cs typeface="Commissioner"/>
              <a:sym typeface="Commissioner"/>
            </a:endParaRPr>
          </a:p>
        </p:txBody>
      </p:sp>
      <p:sp>
        <p:nvSpPr>
          <p:cNvPr id="421" name="Google Shape;421;p13"/>
          <p:cNvSpPr txBox="1">
            <a:spLocks noGrp="1"/>
          </p:cNvSpPr>
          <p:nvPr>
            <p:ph type="subTitle" idx="2"/>
          </p:nvPr>
        </p:nvSpPr>
        <p:spPr>
          <a:xfrm>
            <a:off x="5458399" y="1858811"/>
            <a:ext cx="3582393" cy="901906"/>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SzPts val="1600"/>
              <a:buNone/>
            </a:pPr>
            <a:r>
              <a:rPr lang="en-US">
                <a:latin typeface="Commissioner"/>
                <a:ea typeface="Commissioner"/>
                <a:cs typeface="Commissioner"/>
                <a:sym typeface="Commissioner"/>
              </a:rPr>
              <a:t>Là một server mà chứa CSDL phân tán</a:t>
            </a:r>
            <a:endParaRPr/>
          </a:p>
          <a:p>
            <a:pPr marL="0" lvl="0" indent="0" algn="r" rtl="0">
              <a:lnSpc>
                <a:spcPct val="100000"/>
              </a:lnSpc>
              <a:spcBef>
                <a:spcPts val="0"/>
              </a:spcBef>
              <a:spcAft>
                <a:spcPts val="0"/>
              </a:spcAft>
              <a:buSzPts val="1600"/>
              <a:buNone/>
            </a:pPr>
            <a:r>
              <a:rPr lang="en-US">
                <a:latin typeface="Commissioner"/>
                <a:ea typeface="Commissioner"/>
                <a:cs typeface="Commissioner"/>
                <a:sym typeface="Commissioner"/>
              </a:rPr>
              <a:t>(distribution database) và lưu trữ metadata, history data và transaction</a:t>
            </a:r>
            <a:endParaRPr>
              <a:latin typeface="Commissioner"/>
              <a:ea typeface="Commissioner"/>
              <a:cs typeface="Commissioner"/>
              <a:sym typeface="Commissioner"/>
            </a:endParaRPr>
          </a:p>
        </p:txBody>
      </p:sp>
      <p:sp>
        <p:nvSpPr>
          <p:cNvPr id="422" name="Google Shape;422;p13"/>
          <p:cNvSpPr/>
          <p:nvPr/>
        </p:nvSpPr>
        <p:spPr>
          <a:xfrm>
            <a:off x="7082158" y="689795"/>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3"/>
          <p:cNvSpPr/>
          <p:nvPr/>
        </p:nvSpPr>
        <p:spPr>
          <a:xfrm>
            <a:off x="1133864" y="2545014"/>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3"/>
          <p:cNvSpPr/>
          <p:nvPr/>
        </p:nvSpPr>
        <p:spPr>
          <a:xfrm>
            <a:off x="264173" y="3209918"/>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3"/>
          <p:cNvSpPr txBox="1">
            <a:spLocks noGrp="1"/>
          </p:cNvSpPr>
          <p:nvPr>
            <p:ph type="title"/>
          </p:nvPr>
        </p:nvSpPr>
        <p:spPr>
          <a:xfrm>
            <a:off x="-30888" y="3223556"/>
            <a:ext cx="2898600" cy="394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US">
                <a:latin typeface="Commissioner ExtraBold"/>
                <a:ea typeface="Commissioner ExtraBold"/>
                <a:cs typeface="Commissioner ExtraBold"/>
                <a:sym typeface="Commissioner ExtraBold"/>
              </a:rPr>
              <a:t>Publication</a:t>
            </a:r>
            <a:endParaRPr>
              <a:latin typeface="Commissioner ExtraBold"/>
              <a:ea typeface="Commissioner ExtraBold"/>
              <a:cs typeface="Commissioner ExtraBold"/>
              <a:sym typeface="Commissioner ExtraBold"/>
            </a:endParaRPr>
          </a:p>
        </p:txBody>
      </p:sp>
      <p:sp>
        <p:nvSpPr>
          <p:cNvPr id="426" name="Google Shape;426;p13"/>
          <p:cNvSpPr txBox="1">
            <a:spLocks noGrp="1"/>
          </p:cNvSpPr>
          <p:nvPr>
            <p:ph type="subTitle" idx="3"/>
          </p:nvPr>
        </p:nvSpPr>
        <p:spPr>
          <a:xfrm>
            <a:off x="5917422" y="1329395"/>
            <a:ext cx="2898600" cy="393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US">
                <a:latin typeface="Commissioner ExtraBold"/>
                <a:ea typeface="Commissioner ExtraBold"/>
                <a:cs typeface="Commissioner ExtraBold"/>
                <a:sym typeface="Commissioner ExtraBold"/>
              </a:rPr>
              <a:t>Distributor</a:t>
            </a:r>
            <a:endParaRPr>
              <a:latin typeface="Commissioner ExtraBold"/>
              <a:ea typeface="Commissioner ExtraBold"/>
              <a:cs typeface="Commissioner ExtraBold"/>
              <a:sym typeface="Commissioner ExtraBold"/>
            </a:endParaRPr>
          </a:p>
        </p:txBody>
      </p:sp>
      <p:sp>
        <p:nvSpPr>
          <p:cNvPr id="427" name="Google Shape;427;p13"/>
          <p:cNvSpPr txBox="1"/>
          <p:nvPr/>
        </p:nvSpPr>
        <p:spPr>
          <a:xfrm>
            <a:off x="1702964" y="177502"/>
            <a:ext cx="4590513" cy="341291"/>
          </a:xfrm>
          <a:prstGeom prst="rect">
            <a:avLst/>
          </a:prstGeom>
          <a:solidFill>
            <a:srgbClr val="ECDEB6"/>
          </a:solidFill>
          <a:ln w="19050" cap="flat" cmpd="sng">
            <a:solidFill>
              <a:srgbClr val="EDF7F5"/>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Syne SemiBold"/>
              <a:buNone/>
            </a:pPr>
            <a:r>
              <a:rPr lang="en-US" sz="2000" b="1" i="0" u="none" strike="noStrike" cap="none">
                <a:solidFill>
                  <a:schemeClr val="lt2"/>
                </a:solidFill>
                <a:latin typeface="Commissioner ExtraBold"/>
                <a:ea typeface="Commissioner ExtraBold"/>
                <a:cs typeface="Commissioner ExtraBold"/>
                <a:sym typeface="Commissioner ExtraBold"/>
              </a:rPr>
              <a:t>Các thành phần chính của nhân bản</a:t>
            </a:r>
            <a:endParaRPr sz="2000" b="0" i="0" u="none" strike="noStrike" cap="none">
              <a:solidFill>
                <a:schemeClr val="lt2"/>
              </a:solidFill>
              <a:latin typeface="Commissioner ExtraBold"/>
              <a:ea typeface="Commissioner ExtraBold"/>
              <a:cs typeface="Commissioner ExtraBold"/>
              <a:sym typeface="Commissioner ExtraBold"/>
            </a:endParaRPr>
          </a:p>
        </p:txBody>
      </p:sp>
      <p:grpSp>
        <p:nvGrpSpPr>
          <p:cNvPr id="428" name="Google Shape;428;p13"/>
          <p:cNvGrpSpPr/>
          <p:nvPr/>
        </p:nvGrpSpPr>
        <p:grpSpPr>
          <a:xfrm>
            <a:off x="7197079" y="820521"/>
            <a:ext cx="339253" cy="339253"/>
            <a:chOff x="4456875" y="1435075"/>
            <a:chExt cx="481825" cy="481825"/>
          </a:xfrm>
        </p:grpSpPr>
        <p:sp>
          <p:nvSpPr>
            <p:cNvPr id="429" name="Google Shape;429;p13"/>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0" name="Google Shape;430;p13"/>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1" name="Google Shape;431;p13"/>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2" name="Google Shape;432;p13"/>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3" name="Google Shape;433;p13"/>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4" name="Google Shape;434;p13"/>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5" name="Google Shape;435;p13"/>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6" name="Google Shape;436;p13"/>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7" name="Google Shape;437;p13"/>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8" name="Google Shape;438;p13"/>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9" name="Google Shape;439;p13"/>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0" name="Google Shape;440;p13"/>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1" name="Google Shape;441;p13"/>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2" name="Google Shape;442;p13"/>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3" name="Google Shape;443;p13"/>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4" name="Google Shape;444;p13"/>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5" name="Google Shape;445;p13"/>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6" name="Google Shape;446;p13"/>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47" name="Google Shape;447;p13"/>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448" name="Google Shape;448;p13"/>
          <p:cNvGrpSpPr/>
          <p:nvPr/>
        </p:nvGrpSpPr>
        <p:grpSpPr>
          <a:xfrm>
            <a:off x="1248759" y="2665052"/>
            <a:ext cx="339306" cy="339253"/>
            <a:chOff x="2685825" y="840375"/>
            <a:chExt cx="481900" cy="481825"/>
          </a:xfrm>
        </p:grpSpPr>
        <p:sp>
          <p:nvSpPr>
            <p:cNvPr id="449" name="Google Shape;449;p13"/>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50" name="Google Shape;450;p13"/>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pic>
        <p:nvPicPr>
          <p:cNvPr id="451" name="Google Shape;451;p13"/>
          <p:cNvPicPr preferRelativeResize="0"/>
          <p:nvPr/>
        </p:nvPicPr>
        <p:blipFill rotWithShape="1">
          <a:blip r:embed="rId3">
            <a:alphaModFix/>
          </a:blip>
          <a:srcRect/>
          <a:stretch/>
        </p:blipFill>
        <p:spPr>
          <a:xfrm>
            <a:off x="2238415" y="820521"/>
            <a:ext cx="3337095" cy="2460891"/>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4"/>
          <p:cNvSpPr txBox="1">
            <a:spLocks noGrp="1"/>
          </p:cNvSpPr>
          <p:nvPr>
            <p:ph type="subTitle" idx="1"/>
          </p:nvPr>
        </p:nvSpPr>
        <p:spPr>
          <a:xfrm>
            <a:off x="562351" y="1389774"/>
            <a:ext cx="3905081" cy="1870640"/>
          </a:xfrm>
          <a:prstGeom prst="rect">
            <a:avLst/>
          </a:prstGeom>
          <a:noFill/>
          <a:ln>
            <a:noFill/>
          </a:ln>
        </p:spPr>
        <p:txBody>
          <a:bodyPr spcFirstLastPara="1" wrap="square" lIns="0" tIns="0" rIns="0" bIns="0" anchor="t" anchorCtr="0">
            <a:noAutofit/>
          </a:bodyPr>
          <a:lstStyle/>
          <a:p>
            <a:pPr marL="114300" lvl="0" indent="0" algn="just" rtl="0">
              <a:lnSpc>
                <a:spcPct val="250000"/>
              </a:lnSpc>
              <a:spcBef>
                <a:spcPts val="0"/>
              </a:spcBef>
              <a:spcAft>
                <a:spcPts val="0"/>
              </a:spcAft>
              <a:buSzPts val="1600"/>
              <a:buNone/>
            </a:pPr>
            <a:r>
              <a:rPr lang="en-US">
                <a:latin typeface="Commissioner"/>
                <a:ea typeface="Commissioner"/>
                <a:cs typeface="Commissioner"/>
                <a:sym typeface="Commissioner"/>
              </a:rPr>
              <a:t>Có 2 kiểu di chuyển dữ liệu:</a:t>
            </a:r>
            <a:endParaRPr/>
          </a:p>
          <a:p>
            <a:pPr marL="457200" lvl="0" indent="-342900" algn="just" rtl="0">
              <a:lnSpc>
                <a:spcPct val="250000"/>
              </a:lnSpc>
              <a:spcBef>
                <a:spcPts val="0"/>
              </a:spcBef>
              <a:spcAft>
                <a:spcPts val="0"/>
              </a:spcAft>
              <a:buSzPts val="1600"/>
              <a:buFont typeface="Noto Sans Symbols"/>
              <a:buChar char="⮚"/>
            </a:pPr>
            <a:r>
              <a:rPr lang="en-US">
                <a:latin typeface="Commissioner"/>
                <a:ea typeface="Commissioner"/>
                <a:cs typeface="Commissioner"/>
                <a:sym typeface="Commissioner"/>
              </a:rPr>
              <a:t>Push subscription</a:t>
            </a:r>
            <a:endParaRPr>
              <a:latin typeface="Commissioner"/>
              <a:ea typeface="Commissioner"/>
              <a:cs typeface="Commissioner"/>
              <a:sym typeface="Commissioner"/>
            </a:endParaRPr>
          </a:p>
          <a:p>
            <a:pPr marL="457200" lvl="0" indent="-342900" algn="just" rtl="0">
              <a:lnSpc>
                <a:spcPct val="250000"/>
              </a:lnSpc>
              <a:spcBef>
                <a:spcPts val="0"/>
              </a:spcBef>
              <a:spcAft>
                <a:spcPts val="0"/>
              </a:spcAft>
              <a:buSzPts val="1600"/>
              <a:buFont typeface="Noto Sans Symbols"/>
              <a:buChar char="⮚"/>
            </a:pPr>
            <a:r>
              <a:rPr lang="en-US">
                <a:latin typeface="Commissioner"/>
                <a:ea typeface="Commissioner"/>
                <a:cs typeface="Commissioner"/>
                <a:sym typeface="Commissioner"/>
              </a:rPr>
              <a:t>Pull subscription</a:t>
            </a:r>
            <a:endParaRPr>
              <a:latin typeface="Commissioner"/>
              <a:ea typeface="Commissioner"/>
              <a:cs typeface="Commissioner"/>
              <a:sym typeface="Commissioner"/>
            </a:endParaRPr>
          </a:p>
        </p:txBody>
      </p:sp>
      <p:sp>
        <p:nvSpPr>
          <p:cNvPr id="457" name="Google Shape;457;p14"/>
          <p:cNvSpPr txBox="1">
            <a:spLocks noGrp="1"/>
          </p:cNvSpPr>
          <p:nvPr>
            <p:ph type="title" idx="4"/>
          </p:nvPr>
        </p:nvSpPr>
        <p:spPr>
          <a:xfrm>
            <a:off x="419954" y="651195"/>
            <a:ext cx="4130879"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Chiều di chuyển dữ liệu</a:t>
            </a:r>
            <a:endParaRPr/>
          </a:p>
        </p:txBody>
      </p:sp>
      <p:grpSp>
        <p:nvGrpSpPr>
          <p:cNvPr id="458" name="Google Shape;458;p14"/>
          <p:cNvGrpSpPr/>
          <p:nvPr/>
        </p:nvGrpSpPr>
        <p:grpSpPr>
          <a:xfrm>
            <a:off x="4404391" y="1125631"/>
            <a:ext cx="293965" cy="264039"/>
            <a:chOff x="5756941" y="3392283"/>
            <a:chExt cx="458827" cy="462133"/>
          </a:xfrm>
        </p:grpSpPr>
        <p:sp>
          <p:nvSpPr>
            <p:cNvPr id="459" name="Google Shape;459;p14"/>
            <p:cNvSpPr/>
            <p:nvPr/>
          </p:nvSpPr>
          <p:spPr>
            <a:xfrm>
              <a:off x="6018134" y="3478903"/>
              <a:ext cx="197634" cy="375512"/>
            </a:xfrm>
            <a:custGeom>
              <a:avLst/>
              <a:gdLst/>
              <a:ahLst/>
              <a:cxnLst/>
              <a:rect l="l" t="t" r="r" b="b"/>
              <a:pathLst>
                <a:path w="2811" h="5341" extrusionOk="0">
                  <a:moveTo>
                    <a:pt x="2535" y="1"/>
                  </a:moveTo>
                  <a:cubicBezTo>
                    <a:pt x="2516" y="1"/>
                    <a:pt x="2497" y="3"/>
                    <a:pt x="2477" y="7"/>
                  </a:cubicBezTo>
                  <a:cubicBezTo>
                    <a:pt x="2334" y="31"/>
                    <a:pt x="2251" y="150"/>
                    <a:pt x="2251" y="281"/>
                  </a:cubicBezTo>
                  <a:lnTo>
                    <a:pt x="2251" y="2329"/>
                  </a:lnTo>
                  <a:cubicBezTo>
                    <a:pt x="2251" y="2531"/>
                    <a:pt x="2024" y="2769"/>
                    <a:pt x="1881" y="2924"/>
                  </a:cubicBezTo>
                  <a:lnTo>
                    <a:pt x="1369" y="3424"/>
                  </a:lnTo>
                  <a:cubicBezTo>
                    <a:pt x="1334" y="3460"/>
                    <a:pt x="1286" y="3478"/>
                    <a:pt x="1238" y="3478"/>
                  </a:cubicBezTo>
                  <a:cubicBezTo>
                    <a:pt x="1191" y="3478"/>
                    <a:pt x="1143" y="3460"/>
                    <a:pt x="1108" y="3424"/>
                  </a:cubicBezTo>
                  <a:cubicBezTo>
                    <a:pt x="1024" y="3353"/>
                    <a:pt x="1024" y="3233"/>
                    <a:pt x="1108" y="3150"/>
                  </a:cubicBezTo>
                  <a:lnTo>
                    <a:pt x="1608" y="2650"/>
                  </a:lnTo>
                  <a:cubicBezTo>
                    <a:pt x="1774" y="2483"/>
                    <a:pt x="1774" y="2233"/>
                    <a:pt x="1608" y="2067"/>
                  </a:cubicBezTo>
                  <a:cubicBezTo>
                    <a:pt x="1596" y="2049"/>
                    <a:pt x="1569" y="2040"/>
                    <a:pt x="1541" y="2040"/>
                  </a:cubicBezTo>
                  <a:cubicBezTo>
                    <a:pt x="1512" y="2040"/>
                    <a:pt x="1483" y="2049"/>
                    <a:pt x="1465" y="2067"/>
                  </a:cubicBezTo>
                  <a:lnTo>
                    <a:pt x="357" y="3174"/>
                  </a:lnTo>
                  <a:cubicBezTo>
                    <a:pt x="155" y="3400"/>
                    <a:pt x="36" y="3698"/>
                    <a:pt x="0" y="3995"/>
                  </a:cubicBezTo>
                  <a:lnTo>
                    <a:pt x="0" y="5341"/>
                  </a:lnTo>
                  <a:lnTo>
                    <a:pt x="1167" y="5341"/>
                  </a:lnTo>
                  <a:lnTo>
                    <a:pt x="1167" y="4638"/>
                  </a:lnTo>
                  <a:lnTo>
                    <a:pt x="2560" y="3245"/>
                  </a:lnTo>
                  <a:cubicBezTo>
                    <a:pt x="2715" y="3079"/>
                    <a:pt x="2798" y="2876"/>
                    <a:pt x="2810" y="2662"/>
                  </a:cubicBezTo>
                  <a:lnTo>
                    <a:pt x="2810" y="281"/>
                  </a:lnTo>
                  <a:cubicBezTo>
                    <a:pt x="2810" y="122"/>
                    <a:pt x="2688" y="1"/>
                    <a:pt x="25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5756941" y="3479325"/>
              <a:ext cx="196791" cy="375091"/>
            </a:xfrm>
            <a:custGeom>
              <a:avLst/>
              <a:gdLst/>
              <a:ahLst/>
              <a:cxnLst/>
              <a:rect l="l" t="t" r="r" b="b"/>
              <a:pathLst>
                <a:path w="2799" h="5335" extrusionOk="0">
                  <a:moveTo>
                    <a:pt x="274" y="1"/>
                  </a:moveTo>
                  <a:cubicBezTo>
                    <a:pt x="120" y="1"/>
                    <a:pt x="0" y="120"/>
                    <a:pt x="0" y="263"/>
                  </a:cubicBezTo>
                  <a:lnTo>
                    <a:pt x="0" y="2656"/>
                  </a:lnTo>
                  <a:cubicBezTo>
                    <a:pt x="12" y="2870"/>
                    <a:pt x="84" y="3073"/>
                    <a:pt x="251" y="3239"/>
                  </a:cubicBezTo>
                  <a:lnTo>
                    <a:pt x="1632" y="4644"/>
                  </a:lnTo>
                  <a:lnTo>
                    <a:pt x="1632" y="5335"/>
                  </a:lnTo>
                  <a:lnTo>
                    <a:pt x="2798" y="5335"/>
                  </a:lnTo>
                  <a:lnTo>
                    <a:pt x="2798" y="3989"/>
                  </a:lnTo>
                  <a:cubicBezTo>
                    <a:pt x="2763" y="3692"/>
                    <a:pt x="2644" y="3394"/>
                    <a:pt x="2441" y="3168"/>
                  </a:cubicBezTo>
                  <a:lnTo>
                    <a:pt x="1334" y="2061"/>
                  </a:lnTo>
                  <a:cubicBezTo>
                    <a:pt x="1310" y="2043"/>
                    <a:pt x="1280" y="2034"/>
                    <a:pt x="1254" y="2034"/>
                  </a:cubicBezTo>
                  <a:cubicBezTo>
                    <a:pt x="1227" y="2034"/>
                    <a:pt x="1203" y="2043"/>
                    <a:pt x="1191" y="2061"/>
                  </a:cubicBezTo>
                  <a:cubicBezTo>
                    <a:pt x="1024" y="2227"/>
                    <a:pt x="1024" y="2477"/>
                    <a:pt x="1191" y="2644"/>
                  </a:cubicBezTo>
                  <a:lnTo>
                    <a:pt x="1691" y="3144"/>
                  </a:lnTo>
                  <a:cubicBezTo>
                    <a:pt x="1763" y="3227"/>
                    <a:pt x="1763" y="3347"/>
                    <a:pt x="1691" y="3418"/>
                  </a:cubicBezTo>
                  <a:cubicBezTo>
                    <a:pt x="1655" y="3454"/>
                    <a:pt x="1608" y="3472"/>
                    <a:pt x="1560" y="3472"/>
                  </a:cubicBezTo>
                  <a:cubicBezTo>
                    <a:pt x="1513" y="3472"/>
                    <a:pt x="1465" y="3454"/>
                    <a:pt x="1429" y="3418"/>
                  </a:cubicBezTo>
                  <a:lnTo>
                    <a:pt x="917" y="2918"/>
                  </a:lnTo>
                  <a:cubicBezTo>
                    <a:pt x="774" y="2763"/>
                    <a:pt x="548" y="2525"/>
                    <a:pt x="548" y="2323"/>
                  </a:cubicBezTo>
                  <a:lnTo>
                    <a:pt x="548" y="275"/>
                  </a:lnTo>
                  <a:cubicBezTo>
                    <a:pt x="548" y="132"/>
                    <a:pt x="429" y="1"/>
                    <a:pt x="2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6029806" y="3540493"/>
              <a:ext cx="84650" cy="40216"/>
            </a:xfrm>
            <a:custGeom>
              <a:avLst/>
              <a:gdLst/>
              <a:ahLst/>
              <a:cxnLst/>
              <a:rect l="l" t="t" r="r" b="b"/>
              <a:pathLst>
                <a:path w="1204" h="572" extrusionOk="0">
                  <a:moveTo>
                    <a:pt x="287" y="0"/>
                  </a:moveTo>
                  <a:cubicBezTo>
                    <a:pt x="120" y="0"/>
                    <a:pt x="1" y="119"/>
                    <a:pt x="1" y="286"/>
                  </a:cubicBezTo>
                  <a:cubicBezTo>
                    <a:pt x="1" y="441"/>
                    <a:pt x="132" y="572"/>
                    <a:pt x="287" y="572"/>
                  </a:cubicBezTo>
                  <a:lnTo>
                    <a:pt x="1025" y="572"/>
                  </a:lnTo>
                  <a:cubicBezTo>
                    <a:pt x="1120" y="393"/>
                    <a:pt x="1180" y="214"/>
                    <a:pt x="12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5856567" y="3392283"/>
              <a:ext cx="257888" cy="260419"/>
            </a:xfrm>
            <a:custGeom>
              <a:avLst/>
              <a:gdLst/>
              <a:ahLst/>
              <a:cxnLst/>
              <a:rect l="l" t="t" r="r" b="b"/>
              <a:pathLst>
                <a:path w="3668" h="3704" extrusionOk="0">
                  <a:moveTo>
                    <a:pt x="1822" y="1"/>
                  </a:moveTo>
                  <a:cubicBezTo>
                    <a:pt x="1215" y="1"/>
                    <a:pt x="667" y="298"/>
                    <a:pt x="334" y="763"/>
                  </a:cubicBezTo>
                  <a:lnTo>
                    <a:pt x="1108" y="763"/>
                  </a:lnTo>
                  <a:cubicBezTo>
                    <a:pt x="1477" y="763"/>
                    <a:pt x="1774" y="1036"/>
                    <a:pt x="1786" y="1406"/>
                  </a:cubicBezTo>
                  <a:cubicBezTo>
                    <a:pt x="1810" y="1787"/>
                    <a:pt x="1489" y="2096"/>
                    <a:pt x="1120" y="2096"/>
                  </a:cubicBezTo>
                  <a:lnTo>
                    <a:pt x="0" y="2096"/>
                  </a:lnTo>
                  <a:cubicBezTo>
                    <a:pt x="119" y="3001"/>
                    <a:pt x="893" y="3703"/>
                    <a:pt x="1834" y="3703"/>
                  </a:cubicBezTo>
                  <a:cubicBezTo>
                    <a:pt x="2405" y="3703"/>
                    <a:pt x="2894" y="3453"/>
                    <a:pt x="3239" y="3061"/>
                  </a:cubicBezTo>
                  <a:lnTo>
                    <a:pt x="2751" y="3061"/>
                  </a:lnTo>
                  <a:lnTo>
                    <a:pt x="2751" y="3049"/>
                  </a:lnTo>
                  <a:cubicBezTo>
                    <a:pt x="2370" y="3049"/>
                    <a:pt x="2072" y="2763"/>
                    <a:pt x="2060" y="2394"/>
                  </a:cubicBezTo>
                  <a:cubicBezTo>
                    <a:pt x="2048" y="2025"/>
                    <a:pt x="2358" y="1703"/>
                    <a:pt x="2727" y="1703"/>
                  </a:cubicBezTo>
                  <a:lnTo>
                    <a:pt x="3667" y="1703"/>
                  </a:lnTo>
                  <a:cubicBezTo>
                    <a:pt x="3608" y="739"/>
                    <a:pt x="2810" y="1"/>
                    <a:pt x="18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4"/>
            <p:cNvSpPr/>
            <p:nvPr/>
          </p:nvSpPr>
          <p:spPr>
            <a:xfrm>
              <a:off x="5855723" y="3472645"/>
              <a:ext cx="99696" cy="40286"/>
            </a:xfrm>
            <a:custGeom>
              <a:avLst/>
              <a:gdLst/>
              <a:ahLst/>
              <a:cxnLst/>
              <a:rect l="l" t="t" r="r" b="b"/>
              <a:pathLst>
                <a:path w="1418" h="573" extrusionOk="0">
                  <a:moveTo>
                    <a:pt x="131" y="1"/>
                  </a:moveTo>
                  <a:cubicBezTo>
                    <a:pt x="60" y="179"/>
                    <a:pt x="12" y="370"/>
                    <a:pt x="0" y="572"/>
                  </a:cubicBezTo>
                  <a:lnTo>
                    <a:pt x="1132" y="572"/>
                  </a:lnTo>
                  <a:cubicBezTo>
                    <a:pt x="1286" y="560"/>
                    <a:pt x="1417" y="453"/>
                    <a:pt x="1417" y="286"/>
                  </a:cubicBezTo>
                  <a:cubicBezTo>
                    <a:pt x="1417" y="132"/>
                    <a:pt x="1286" y="1"/>
                    <a:pt x="11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4" name="Google Shape;464;p14"/>
          <p:cNvPicPr preferRelativeResize="0"/>
          <p:nvPr/>
        </p:nvPicPr>
        <p:blipFill rotWithShape="1">
          <a:blip r:embed="rId3">
            <a:alphaModFix/>
          </a:blip>
          <a:srcRect/>
          <a:stretch/>
        </p:blipFill>
        <p:spPr>
          <a:xfrm>
            <a:off x="4738536" y="1352027"/>
            <a:ext cx="3829457" cy="2691467"/>
          </a:xfrm>
          <a:prstGeom prst="rect">
            <a:avLst/>
          </a:prstGeom>
          <a:noFill/>
          <a:ln w="228600" cap="sq" cmpd="thickThin">
            <a:solidFill>
              <a:srgbClr val="68BDA8"/>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5"/>
          <p:cNvSpPr txBox="1">
            <a:spLocks noGrp="1"/>
          </p:cNvSpPr>
          <p:nvPr>
            <p:ph type="subTitle" idx="1"/>
          </p:nvPr>
        </p:nvSpPr>
        <p:spPr>
          <a:xfrm>
            <a:off x="419955" y="1296270"/>
            <a:ext cx="3905329" cy="3409954"/>
          </a:xfrm>
          <a:prstGeom prst="rect">
            <a:avLst/>
          </a:prstGeom>
          <a:noFill/>
          <a:ln>
            <a:noFill/>
          </a:ln>
        </p:spPr>
        <p:txBody>
          <a:bodyPr spcFirstLastPara="1" wrap="square" lIns="0" tIns="0" rIns="0" bIns="0" anchor="t" anchorCtr="0">
            <a:noAutofit/>
          </a:bodyPr>
          <a:lstStyle/>
          <a:p>
            <a:pPr marL="400050" lvl="0" indent="-285750" algn="just" rtl="0">
              <a:lnSpc>
                <a:spcPct val="200000"/>
              </a:lnSpc>
              <a:spcBef>
                <a:spcPts val="0"/>
              </a:spcBef>
              <a:spcAft>
                <a:spcPts val="0"/>
              </a:spcAft>
              <a:buSzPts val="1600"/>
              <a:buFont typeface="Courier New"/>
              <a:buChar char="o"/>
            </a:pPr>
            <a:r>
              <a:rPr lang="en-US">
                <a:latin typeface="Commissioner"/>
                <a:ea typeface="Commissioner"/>
                <a:cs typeface="Commissioner"/>
                <a:sym typeface="Commissioner"/>
              </a:rPr>
              <a:t>Publisher đẩy (push) những thay đổi đến Subscriber mà không quan tâm Subscriber có cập nhật hay không.</a:t>
            </a:r>
            <a:endParaRPr>
              <a:latin typeface="Commissioner"/>
              <a:ea typeface="Commissioner"/>
              <a:cs typeface="Commissioner"/>
              <a:sym typeface="Commissioner"/>
            </a:endParaRPr>
          </a:p>
          <a:p>
            <a:pPr marL="400050" lvl="0" indent="-285750" algn="just" rtl="0">
              <a:lnSpc>
                <a:spcPct val="200000"/>
              </a:lnSpc>
              <a:spcBef>
                <a:spcPts val="0"/>
              </a:spcBef>
              <a:spcAft>
                <a:spcPts val="0"/>
              </a:spcAft>
              <a:buSzPts val="1600"/>
              <a:buFont typeface="Courier New"/>
              <a:buChar char="o"/>
            </a:pPr>
            <a:r>
              <a:rPr lang="en-US">
                <a:latin typeface="Commissioner"/>
                <a:ea typeface="Commissioner"/>
                <a:cs typeface="Commissioner"/>
                <a:sym typeface="Commissioner"/>
              </a:rPr>
              <a:t>Push subscription được sử dụng trong những ứng dụng mà yêu cầu gửi những thay đổi đến Subscriber ngay khi những thay đổi này xảy ra ở Publisher.</a:t>
            </a:r>
            <a:endParaRPr>
              <a:latin typeface="Commissioner"/>
              <a:ea typeface="Commissioner"/>
              <a:cs typeface="Commissioner"/>
              <a:sym typeface="Commissioner"/>
            </a:endParaRPr>
          </a:p>
        </p:txBody>
      </p:sp>
      <p:sp>
        <p:nvSpPr>
          <p:cNvPr id="470" name="Google Shape;470;p15"/>
          <p:cNvSpPr txBox="1">
            <a:spLocks noGrp="1"/>
          </p:cNvSpPr>
          <p:nvPr>
            <p:ph type="title" idx="4"/>
          </p:nvPr>
        </p:nvSpPr>
        <p:spPr>
          <a:xfrm>
            <a:off x="419955" y="651195"/>
            <a:ext cx="3606762"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Push Subscription</a:t>
            </a:r>
            <a:endParaRPr/>
          </a:p>
        </p:txBody>
      </p:sp>
      <p:grpSp>
        <p:nvGrpSpPr>
          <p:cNvPr id="471" name="Google Shape;471;p15"/>
          <p:cNvGrpSpPr/>
          <p:nvPr/>
        </p:nvGrpSpPr>
        <p:grpSpPr>
          <a:xfrm>
            <a:off x="4404391" y="1125631"/>
            <a:ext cx="293965" cy="264039"/>
            <a:chOff x="5756941" y="3392283"/>
            <a:chExt cx="458827" cy="462133"/>
          </a:xfrm>
        </p:grpSpPr>
        <p:sp>
          <p:nvSpPr>
            <p:cNvPr id="472" name="Google Shape;472;p15"/>
            <p:cNvSpPr/>
            <p:nvPr/>
          </p:nvSpPr>
          <p:spPr>
            <a:xfrm>
              <a:off x="6018134" y="3478903"/>
              <a:ext cx="197634" cy="375512"/>
            </a:xfrm>
            <a:custGeom>
              <a:avLst/>
              <a:gdLst/>
              <a:ahLst/>
              <a:cxnLst/>
              <a:rect l="l" t="t" r="r" b="b"/>
              <a:pathLst>
                <a:path w="2811" h="5341" extrusionOk="0">
                  <a:moveTo>
                    <a:pt x="2535" y="1"/>
                  </a:moveTo>
                  <a:cubicBezTo>
                    <a:pt x="2516" y="1"/>
                    <a:pt x="2497" y="3"/>
                    <a:pt x="2477" y="7"/>
                  </a:cubicBezTo>
                  <a:cubicBezTo>
                    <a:pt x="2334" y="31"/>
                    <a:pt x="2251" y="150"/>
                    <a:pt x="2251" y="281"/>
                  </a:cubicBezTo>
                  <a:lnTo>
                    <a:pt x="2251" y="2329"/>
                  </a:lnTo>
                  <a:cubicBezTo>
                    <a:pt x="2251" y="2531"/>
                    <a:pt x="2024" y="2769"/>
                    <a:pt x="1881" y="2924"/>
                  </a:cubicBezTo>
                  <a:lnTo>
                    <a:pt x="1369" y="3424"/>
                  </a:lnTo>
                  <a:cubicBezTo>
                    <a:pt x="1334" y="3460"/>
                    <a:pt x="1286" y="3478"/>
                    <a:pt x="1238" y="3478"/>
                  </a:cubicBezTo>
                  <a:cubicBezTo>
                    <a:pt x="1191" y="3478"/>
                    <a:pt x="1143" y="3460"/>
                    <a:pt x="1108" y="3424"/>
                  </a:cubicBezTo>
                  <a:cubicBezTo>
                    <a:pt x="1024" y="3353"/>
                    <a:pt x="1024" y="3233"/>
                    <a:pt x="1108" y="3150"/>
                  </a:cubicBezTo>
                  <a:lnTo>
                    <a:pt x="1608" y="2650"/>
                  </a:lnTo>
                  <a:cubicBezTo>
                    <a:pt x="1774" y="2483"/>
                    <a:pt x="1774" y="2233"/>
                    <a:pt x="1608" y="2067"/>
                  </a:cubicBezTo>
                  <a:cubicBezTo>
                    <a:pt x="1596" y="2049"/>
                    <a:pt x="1569" y="2040"/>
                    <a:pt x="1541" y="2040"/>
                  </a:cubicBezTo>
                  <a:cubicBezTo>
                    <a:pt x="1512" y="2040"/>
                    <a:pt x="1483" y="2049"/>
                    <a:pt x="1465" y="2067"/>
                  </a:cubicBezTo>
                  <a:lnTo>
                    <a:pt x="357" y="3174"/>
                  </a:lnTo>
                  <a:cubicBezTo>
                    <a:pt x="155" y="3400"/>
                    <a:pt x="36" y="3698"/>
                    <a:pt x="0" y="3995"/>
                  </a:cubicBezTo>
                  <a:lnTo>
                    <a:pt x="0" y="5341"/>
                  </a:lnTo>
                  <a:lnTo>
                    <a:pt x="1167" y="5341"/>
                  </a:lnTo>
                  <a:lnTo>
                    <a:pt x="1167" y="4638"/>
                  </a:lnTo>
                  <a:lnTo>
                    <a:pt x="2560" y="3245"/>
                  </a:lnTo>
                  <a:cubicBezTo>
                    <a:pt x="2715" y="3079"/>
                    <a:pt x="2798" y="2876"/>
                    <a:pt x="2810" y="2662"/>
                  </a:cubicBezTo>
                  <a:lnTo>
                    <a:pt x="2810" y="281"/>
                  </a:lnTo>
                  <a:cubicBezTo>
                    <a:pt x="2810" y="122"/>
                    <a:pt x="2688" y="1"/>
                    <a:pt x="25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5"/>
            <p:cNvSpPr/>
            <p:nvPr/>
          </p:nvSpPr>
          <p:spPr>
            <a:xfrm>
              <a:off x="5756941" y="3479325"/>
              <a:ext cx="196791" cy="375091"/>
            </a:xfrm>
            <a:custGeom>
              <a:avLst/>
              <a:gdLst/>
              <a:ahLst/>
              <a:cxnLst/>
              <a:rect l="l" t="t" r="r" b="b"/>
              <a:pathLst>
                <a:path w="2799" h="5335" extrusionOk="0">
                  <a:moveTo>
                    <a:pt x="274" y="1"/>
                  </a:moveTo>
                  <a:cubicBezTo>
                    <a:pt x="120" y="1"/>
                    <a:pt x="0" y="120"/>
                    <a:pt x="0" y="263"/>
                  </a:cubicBezTo>
                  <a:lnTo>
                    <a:pt x="0" y="2656"/>
                  </a:lnTo>
                  <a:cubicBezTo>
                    <a:pt x="12" y="2870"/>
                    <a:pt x="84" y="3073"/>
                    <a:pt x="251" y="3239"/>
                  </a:cubicBezTo>
                  <a:lnTo>
                    <a:pt x="1632" y="4644"/>
                  </a:lnTo>
                  <a:lnTo>
                    <a:pt x="1632" y="5335"/>
                  </a:lnTo>
                  <a:lnTo>
                    <a:pt x="2798" y="5335"/>
                  </a:lnTo>
                  <a:lnTo>
                    <a:pt x="2798" y="3989"/>
                  </a:lnTo>
                  <a:cubicBezTo>
                    <a:pt x="2763" y="3692"/>
                    <a:pt x="2644" y="3394"/>
                    <a:pt x="2441" y="3168"/>
                  </a:cubicBezTo>
                  <a:lnTo>
                    <a:pt x="1334" y="2061"/>
                  </a:lnTo>
                  <a:cubicBezTo>
                    <a:pt x="1310" y="2043"/>
                    <a:pt x="1280" y="2034"/>
                    <a:pt x="1254" y="2034"/>
                  </a:cubicBezTo>
                  <a:cubicBezTo>
                    <a:pt x="1227" y="2034"/>
                    <a:pt x="1203" y="2043"/>
                    <a:pt x="1191" y="2061"/>
                  </a:cubicBezTo>
                  <a:cubicBezTo>
                    <a:pt x="1024" y="2227"/>
                    <a:pt x="1024" y="2477"/>
                    <a:pt x="1191" y="2644"/>
                  </a:cubicBezTo>
                  <a:lnTo>
                    <a:pt x="1691" y="3144"/>
                  </a:lnTo>
                  <a:cubicBezTo>
                    <a:pt x="1763" y="3227"/>
                    <a:pt x="1763" y="3347"/>
                    <a:pt x="1691" y="3418"/>
                  </a:cubicBezTo>
                  <a:cubicBezTo>
                    <a:pt x="1655" y="3454"/>
                    <a:pt x="1608" y="3472"/>
                    <a:pt x="1560" y="3472"/>
                  </a:cubicBezTo>
                  <a:cubicBezTo>
                    <a:pt x="1513" y="3472"/>
                    <a:pt x="1465" y="3454"/>
                    <a:pt x="1429" y="3418"/>
                  </a:cubicBezTo>
                  <a:lnTo>
                    <a:pt x="917" y="2918"/>
                  </a:lnTo>
                  <a:cubicBezTo>
                    <a:pt x="774" y="2763"/>
                    <a:pt x="548" y="2525"/>
                    <a:pt x="548" y="2323"/>
                  </a:cubicBezTo>
                  <a:lnTo>
                    <a:pt x="548" y="275"/>
                  </a:lnTo>
                  <a:cubicBezTo>
                    <a:pt x="548" y="132"/>
                    <a:pt x="429" y="1"/>
                    <a:pt x="2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5"/>
            <p:cNvSpPr/>
            <p:nvPr/>
          </p:nvSpPr>
          <p:spPr>
            <a:xfrm>
              <a:off x="6029806" y="3540493"/>
              <a:ext cx="84650" cy="40216"/>
            </a:xfrm>
            <a:custGeom>
              <a:avLst/>
              <a:gdLst/>
              <a:ahLst/>
              <a:cxnLst/>
              <a:rect l="l" t="t" r="r" b="b"/>
              <a:pathLst>
                <a:path w="1204" h="572" extrusionOk="0">
                  <a:moveTo>
                    <a:pt x="287" y="0"/>
                  </a:moveTo>
                  <a:cubicBezTo>
                    <a:pt x="120" y="0"/>
                    <a:pt x="1" y="119"/>
                    <a:pt x="1" y="286"/>
                  </a:cubicBezTo>
                  <a:cubicBezTo>
                    <a:pt x="1" y="441"/>
                    <a:pt x="132" y="572"/>
                    <a:pt x="287" y="572"/>
                  </a:cubicBezTo>
                  <a:lnTo>
                    <a:pt x="1025" y="572"/>
                  </a:lnTo>
                  <a:cubicBezTo>
                    <a:pt x="1120" y="393"/>
                    <a:pt x="1180" y="214"/>
                    <a:pt x="12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5"/>
            <p:cNvSpPr/>
            <p:nvPr/>
          </p:nvSpPr>
          <p:spPr>
            <a:xfrm>
              <a:off x="5856567" y="3392283"/>
              <a:ext cx="257888" cy="260419"/>
            </a:xfrm>
            <a:custGeom>
              <a:avLst/>
              <a:gdLst/>
              <a:ahLst/>
              <a:cxnLst/>
              <a:rect l="l" t="t" r="r" b="b"/>
              <a:pathLst>
                <a:path w="3668" h="3704" extrusionOk="0">
                  <a:moveTo>
                    <a:pt x="1822" y="1"/>
                  </a:moveTo>
                  <a:cubicBezTo>
                    <a:pt x="1215" y="1"/>
                    <a:pt x="667" y="298"/>
                    <a:pt x="334" y="763"/>
                  </a:cubicBezTo>
                  <a:lnTo>
                    <a:pt x="1108" y="763"/>
                  </a:lnTo>
                  <a:cubicBezTo>
                    <a:pt x="1477" y="763"/>
                    <a:pt x="1774" y="1036"/>
                    <a:pt x="1786" y="1406"/>
                  </a:cubicBezTo>
                  <a:cubicBezTo>
                    <a:pt x="1810" y="1787"/>
                    <a:pt x="1489" y="2096"/>
                    <a:pt x="1120" y="2096"/>
                  </a:cubicBezTo>
                  <a:lnTo>
                    <a:pt x="0" y="2096"/>
                  </a:lnTo>
                  <a:cubicBezTo>
                    <a:pt x="119" y="3001"/>
                    <a:pt x="893" y="3703"/>
                    <a:pt x="1834" y="3703"/>
                  </a:cubicBezTo>
                  <a:cubicBezTo>
                    <a:pt x="2405" y="3703"/>
                    <a:pt x="2894" y="3453"/>
                    <a:pt x="3239" y="3061"/>
                  </a:cubicBezTo>
                  <a:lnTo>
                    <a:pt x="2751" y="3061"/>
                  </a:lnTo>
                  <a:lnTo>
                    <a:pt x="2751" y="3049"/>
                  </a:lnTo>
                  <a:cubicBezTo>
                    <a:pt x="2370" y="3049"/>
                    <a:pt x="2072" y="2763"/>
                    <a:pt x="2060" y="2394"/>
                  </a:cubicBezTo>
                  <a:cubicBezTo>
                    <a:pt x="2048" y="2025"/>
                    <a:pt x="2358" y="1703"/>
                    <a:pt x="2727" y="1703"/>
                  </a:cubicBezTo>
                  <a:lnTo>
                    <a:pt x="3667" y="1703"/>
                  </a:lnTo>
                  <a:cubicBezTo>
                    <a:pt x="3608" y="739"/>
                    <a:pt x="2810" y="1"/>
                    <a:pt x="18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5"/>
            <p:cNvSpPr/>
            <p:nvPr/>
          </p:nvSpPr>
          <p:spPr>
            <a:xfrm>
              <a:off x="5855723" y="3472645"/>
              <a:ext cx="99696" cy="40286"/>
            </a:xfrm>
            <a:custGeom>
              <a:avLst/>
              <a:gdLst/>
              <a:ahLst/>
              <a:cxnLst/>
              <a:rect l="l" t="t" r="r" b="b"/>
              <a:pathLst>
                <a:path w="1418" h="573" extrusionOk="0">
                  <a:moveTo>
                    <a:pt x="131" y="1"/>
                  </a:moveTo>
                  <a:cubicBezTo>
                    <a:pt x="60" y="179"/>
                    <a:pt x="12" y="370"/>
                    <a:pt x="0" y="572"/>
                  </a:cubicBezTo>
                  <a:lnTo>
                    <a:pt x="1132" y="572"/>
                  </a:lnTo>
                  <a:cubicBezTo>
                    <a:pt x="1286" y="560"/>
                    <a:pt x="1417" y="453"/>
                    <a:pt x="1417" y="286"/>
                  </a:cubicBezTo>
                  <a:cubicBezTo>
                    <a:pt x="1417" y="132"/>
                    <a:pt x="1286" y="1"/>
                    <a:pt x="11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77" name="Google Shape;477;p15"/>
          <p:cNvPicPr preferRelativeResize="0"/>
          <p:nvPr/>
        </p:nvPicPr>
        <p:blipFill rotWithShape="1">
          <a:blip r:embed="rId3">
            <a:alphaModFix/>
          </a:blip>
          <a:srcRect/>
          <a:stretch/>
        </p:blipFill>
        <p:spPr>
          <a:xfrm>
            <a:off x="4915949" y="1171546"/>
            <a:ext cx="3471931" cy="31237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6"/>
          <p:cNvSpPr txBox="1">
            <a:spLocks noGrp="1"/>
          </p:cNvSpPr>
          <p:nvPr>
            <p:ph type="subTitle" idx="1"/>
          </p:nvPr>
        </p:nvSpPr>
        <p:spPr>
          <a:xfrm>
            <a:off x="4641335" y="1002859"/>
            <a:ext cx="3905400" cy="3418200"/>
          </a:xfrm>
          <a:prstGeom prst="rect">
            <a:avLst/>
          </a:prstGeom>
          <a:noFill/>
          <a:ln>
            <a:noFill/>
          </a:ln>
        </p:spPr>
        <p:txBody>
          <a:bodyPr spcFirstLastPara="1" wrap="square" lIns="0" tIns="0" rIns="0" bIns="0" anchor="t" anchorCtr="0">
            <a:noAutofit/>
          </a:bodyPr>
          <a:lstStyle/>
          <a:p>
            <a:pPr marL="400050" lvl="0" indent="-285750" algn="just" rtl="0">
              <a:lnSpc>
                <a:spcPct val="200000"/>
              </a:lnSpc>
              <a:spcBef>
                <a:spcPts val="0"/>
              </a:spcBef>
              <a:spcAft>
                <a:spcPts val="0"/>
              </a:spcAft>
              <a:buSzPts val="1600"/>
              <a:buFont typeface="Courier New"/>
              <a:buChar char="o"/>
            </a:pPr>
            <a:r>
              <a:rPr lang="en-US" err="1">
                <a:latin typeface="Commissioner"/>
                <a:ea typeface="Commissioner"/>
                <a:cs typeface="Commissioner"/>
                <a:sym typeface="Commissioner"/>
              </a:rPr>
              <a:t>Subsciber</a:t>
            </a:r>
            <a:r>
              <a:rPr lang="en-US">
                <a:latin typeface="Commissioner"/>
                <a:ea typeface="Commissioner"/>
                <a:cs typeface="Commissioner"/>
                <a:sym typeface="Commissioner"/>
              </a:rPr>
              <a:t> </a:t>
            </a:r>
            <a:r>
              <a:rPr lang="en-US" err="1">
                <a:latin typeface="Commissioner"/>
                <a:ea typeface="Commissioner"/>
                <a:cs typeface="Commissioner"/>
                <a:sym typeface="Commissioner"/>
              </a:rPr>
              <a:t>kéo</a:t>
            </a:r>
            <a:r>
              <a:rPr lang="en-US">
                <a:latin typeface="Commissioner"/>
                <a:ea typeface="Commissioner"/>
                <a:cs typeface="Commissioner"/>
                <a:sym typeface="Commissioner"/>
              </a:rPr>
              <a:t> (pull) </a:t>
            </a:r>
            <a:r>
              <a:rPr lang="en-US" err="1">
                <a:latin typeface="Commissioner"/>
                <a:ea typeface="Commissioner"/>
                <a:cs typeface="Commissioner"/>
                <a:sym typeface="Commissioner"/>
              </a:rPr>
              <a:t>những</a:t>
            </a:r>
            <a:r>
              <a:rPr lang="en-US">
                <a:latin typeface="Commissioner"/>
                <a:ea typeface="Commissioner"/>
                <a:cs typeface="Commissioner"/>
                <a:sym typeface="Commissioner"/>
              </a:rPr>
              <a:t> </a:t>
            </a:r>
            <a:r>
              <a:rPr lang="en-US" err="1">
                <a:latin typeface="Commissioner"/>
                <a:ea typeface="Commissioner"/>
                <a:cs typeface="Commissioner"/>
                <a:sym typeface="Commissioner"/>
              </a:rPr>
              <a:t>thay</a:t>
            </a:r>
            <a:r>
              <a:rPr lang="en-US">
                <a:latin typeface="Commissioner"/>
                <a:ea typeface="Commissioner"/>
                <a:cs typeface="Commissioner"/>
                <a:sym typeface="Commissioner"/>
              </a:rPr>
              <a:t> </a:t>
            </a:r>
            <a:r>
              <a:rPr lang="en-US" err="1">
                <a:latin typeface="Commissioner"/>
                <a:ea typeface="Commissioner"/>
                <a:cs typeface="Commissioner"/>
                <a:sym typeface="Commissioner"/>
              </a:rPr>
              <a:t>đổi</a:t>
            </a:r>
            <a:r>
              <a:rPr lang="en-US">
                <a:latin typeface="Commissioner"/>
                <a:ea typeface="Commissioner"/>
                <a:cs typeface="Commissioner"/>
                <a:sym typeface="Commissioner"/>
              </a:rPr>
              <a:t> </a:t>
            </a:r>
            <a:r>
              <a:rPr lang="en-US" err="1">
                <a:latin typeface="Commissioner"/>
                <a:ea typeface="Commissioner"/>
                <a:cs typeface="Commissioner"/>
                <a:sym typeface="Commissioner"/>
              </a:rPr>
              <a:t>tại</a:t>
            </a:r>
            <a:r>
              <a:rPr lang="en-US">
                <a:latin typeface="Commissioner"/>
                <a:ea typeface="Commissioner"/>
                <a:cs typeface="Commissioner"/>
                <a:sym typeface="Commissioner"/>
              </a:rPr>
              <a:t> Publisher </a:t>
            </a:r>
            <a:r>
              <a:rPr lang="en-US" err="1">
                <a:latin typeface="Commissioner"/>
                <a:ea typeface="Commissioner"/>
                <a:cs typeface="Commissioner"/>
                <a:sym typeface="Commissioner"/>
              </a:rPr>
              <a:t>về</a:t>
            </a:r>
            <a:r>
              <a:rPr lang="en-US">
                <a:latin typeface="Commissioner"/>
                <a:ea typeface="Commissioner"/>
                <a:cs typeface="Commissioner"/>
                <a:sym typeface="Commissioner"/>
              </a:rPr>
              <a:t> </a:t>
            </a:r>
            <a:r>
              <a:rPr lang="en-US" err="1">
                <a:latin typeface="Commissioner"/>
                <a:ea typeface="Commissioner"/>
                <a:cs typeface="Commissioner"/>
                <a:sym typeface="Commissioner"/>
              </a:rPr>
              <a:t>theo</a:t>
            </a:r>
            <a:r>
              <a:rPr lang="en-US">
                <a:latin typeface="Commissioner"/>
                <a:ea typeface="Commissioner"/>
                <a:cs typeface="Commissioner"/>
                <a:sym typeface="Commissioner"/>
              </a:rPr>
              <a:t> </a:t>
            </a:r>
            <a:r>
              <a:rPr lang="en-US" err="1">
                <a:latin typeface="Commissioner"/>
                <a:ea typeface="Commissioner"/>
                <a:cs typeface="Commissioner"/>
                <a:sym typeface="Commissioner"/>
              </a:rPr>
              <a:t>một</a:t>
            </a:r>
            <a:r>
              <a:rPr lang="en-US">
                <a:latin typeface="Commissioner"/>
                <a:ea typeface="Commissioner"/>
                <a:cs typeface="Commissioner"/>
                <a:sym typeface="Commissioner"/>
              </a:rPr>
              <a:t> </a:t>
            </a:r>
            <a:r>
              <a:rPr lang="en-US" err="1">
                <a:latin typeface="Commissioner"/>
                <a:ea typeface="Commissioner"/>
                <a:cs typeface="Commissioner"/>
                <a:sym typeface="Commissioner"/>
              </a:rPr>
              <a:t>khoảng</a:t>
            </a:r>
            <a:r>
              <a:rPr lang="en-US">
                <a:latin typeface="Commissioner"/>
                <a:ea typeface="Commissioner"/>
                <a:cs typeface="Commissioner"/>
                <a:sym typeface="Commissioner"/>
              </a:rPr>
              <a:t> </a:t>
            </a:r>
            <a:r>
              <a:rPr lang="en-US" err="1">
                <a:latin typeface="Commissioner"/>
                <a:ea typeface="Commissioner"/>
                <a:cs typeface="Commissioner"/>
                <a:sym typeface="Commissioner"/>
              </a:rPr>
              <a:t>thời</a:t>
            </a:r>
            <a:r>
              <a:rPr lang="en-US">
                <a:latin typeface="Commissioner"/>
                <a:ea typeface="Commissioner"/>
                <a:cs typeface="Commissioner"/>
                <a:sym typeface="Commissioner"/>
              </a:rPr>
              <a:t> </a:t>
            </a:r>
            <a:r>
              <a:rPr lang="en-US" err="1">
                <a:latin typeface="Commissioner"/>
                <a:ea typeface="Commissioner"/>
                <a:cs typeface="Commissioner"/>
                <a:sym typeface="Commissioner"/>
              </a:rPr>
              <a:t>gian</a:t>
            </a:r>
            <a:r>
              <a:rPr lang="en-US">
                <a:latin typeface="Commissioner"/>
                <a:ea typeface="Commissioner"/>
                <a:cs typeface="Commissioner"/>
                <a:sym typeface="Commissioner"/>
              </a:rPr>
              <a:t> </a:t>
            </a:r>
            <a:r>
              <a:rPr lang="en-US" err="1">
                <a:latin typeface="Commissioner"/>
                <a:ea typeface="Commissioner"/>
                <a:cs typeface="Commissioner"/>
                <a:sym typeface="Commissioner"/>
              </a:rPr>
              <a:t>định</a:t>
            </a:r>
            <a:r>
              <a:rPr lang="en-US">
                <a:latin typeface="Commissioner"/>
                <a:ea typeface="Commissioner"/>
                <a:cs typeface="Commissioner"/>
                <a:sym typeface="Commissioner"/>
              </a:rPr>
              <a:t> </a:t>
            </a:r>
            <a:r>
              <a:rPr lang="en-US" err="1">
                <a:latin typeface="Commissioner"/>
                <a:ea typeface="Commissioner"/>
                <a:cs typeface="Commissioner"/>
                <a:sym typeface="Commissioner"/>
              </a:rPr>
              <a:t>kì</a:t>
            </a:r>
            <a:r>
              <a:rPr lang="en-US">
                <a:latin typeface="Commissioner"/>
                <a:ea typeface="Commissioner"/>
                <a:cs typeface="Commissioner"/>
                <a:sym typeface="Commissioner"/>
              </a:rPr>
              <a:t>.</a:t>
            </a:r>
            <a:endParaRPr/>
          </a:p>
          <a:p>
            <a:pPr marL="400050" lvl="0" indent="-285750" algn="just" rtl="0">
              <a:lnSpc>
                <a:spcPct val="200000"/>
              </a:lnSpc>
              <a:spcBef>
                <a:spcPts val="0"/>
              </a:spcBef>
              <a:spcAft>
                <a:spcPts val="0"/>
              </a:spcAft>
              <a:buSzPts val="1600"/>
              <a:buFont typeface="Courier New"/>
              <a:buChar char="o"/>
            </a:pPr>
            <a:r>
              <a:rPr lang="en-US" err="1">
                <a:latin typeface="Commissioner"/>
                <a:ea typeface="Commissioner"/>
                <a:cs typeface="Commissioner"/>
                <a:sym typeface="Commissioner"/>
              </a:rPr>
              <a:t>Tốt</a:t>
            </a:r>
            <a:r>
              <a:rPr lang="en-US">
                <a:latin typeface="Commissioner"/>
                <a:ea typeface="Commissioner"/>
                <a:cs typeface="Commissioner"/>
                <a:sym typeface="Commissioner"/>
              </a:rPr>
              <a:t> </a:t>
            </a:r>
            <a:r>
              <a:rPr lang="en-US" err="1">
                <a:latin typeface="Commissioner"/>
                <a:ea typeface="Commissioner"/>
                <a:cs typeface="Commissioner"/>
                <a:sym typeface="Commissioner"/>
              </a:rPr>
              <a:t>cho</a:t>
            </a:r>
            <a:r>
              <a:rPr lang="en-US">
                <a:latin typeface="Commissioner"/>
                <a:ea typeface="Commissioner"/>
                <a:cs typeface="Commissioner"/>
                <a:sym typeface="Commissioner"/>
              </a:rPr>
              <a:t> </a:t>
            </a:r>
            <a:r>
              <a:rPr lang="en-US" err="1">
                <a:latin typeface="Commissioner"/>
                <a:ea typeface="Commissioner"/>
                <a:cs typeface="Commissioner"/>
                <a:sym typeface="Commissioner"/>
              </a:rPr>
              <a:t>những</a:t>
            </a:r>
            <a:r>
              <a:rPr lang="en-US">
                <a:latin typeface="Commissioner"/>
                <a:ea typeface="Commissioner"/>
                <a:cs typeface="Commissioner"/>
                <a:sym typeface="Commissioner"/>
              </a:rPr>
              <a:t> user </a:t>
            </a:r>
            <a:r>
              <a:rPr lang="en-US" err="1">
                <a:latin typeface="Commissioner"/>
                <a:ea typeface="Commissioner"/>
                <a:cs typeface="Commissioner"/>
                <a:sym typeface="Commissioner"/>
              </a:rPr>
              <a:t>độc</a:t>
            </a:r>
            <a:r>
              <a:rPr lang="en-US">
                <a:latin typeface="Commissioner"/>
                <a:ea typeface="Commissioner"/>
                <a:cs typeface="Commissioner"/>
                <a:sym typeface="Commissioner"/>
              </a:rPr>
              <a:t> </a:t>
            </a:r>
            <a:r>
              <a:rPr lang="en-US" err="1">
                <a:latin typeface="Commissioner"/>
                <a:ea typeface="Commissioner"/>
                <a:cs typeface="Commissioner"/>
                <a:sym typeface="Commissioner"/>
              </a:rPr>
              <a:t>lập</a:t>
            </a:r>
            <a:r>
              <a:rPr lang="en-US">
                <a:latin typeface="Commissioner"/>
                <a:ea typeface="Commissioner"/>
                <a:cs typeface="Commissioner"/>
                <a:sym typeface="Commissioner"/>
              </a:rPr>
              <a:t> </a:t>
            </a:r>
            <a:r>
              <a:rPr lang="en-US" err="1">
                <a:latin typeface="Commissioner"/>
                <a:ea typeface="Commissioner"/>
                <a:cs typeface="Commissioner"/>
                <a:sym typeface="Commissioner"/>
              </a:rPr>
              <a:t>thay</a:t>
            </a:r>
            <a:r>
              <a:rPr lang="en-US">
                <a:latin typeface="Commissioner"/>
                <a:ea typeface="Commissioner"/>
                <a:cs typeface="Commissioner"/>
                <a:sym typeface="Commissioner"/>
              </a:rPr>
              <a:t> </a:t>
            </a:r>
            <a:r>
              <a:rPr lang="en-US" err="1">
                <a:latin typeface="Commissioner"/>
                <a:ea typeface="Commissioner"/>
                <a:cs typeface="Commissioner"/>
                <a:sym typeface="Commissioner"/>
              </a:rPr>
              <a:t>đổi</a:t>
            </a:r>
            <a:r>
              <a:rPr lang="en-US">
                <a:latin typeface="Commissioner"/>
                <a:ea typeface="Commissioner"/>
                <a:cs typeface="Commissioner"/>
                <a:sym typeface="Commissioner"/>
              </a:rPr>
              <a:t> </a:t>
            </a:r>
            <a:r>
              <a:rPr lang="en-US" err="1">
                <a:latin typeface="Commissioner"/>
                <a:ea typeface="Commissioner"/>
                <a:cs typeface="Commissioner"/>
                <a:sym typeface="Commissioner"/>
              </a:rPr>
              <a:t>bởi</a:t>
            </a:r>
            <a:r>
              <a:rPr lang="en-US">
                <a:latin typeface="Commissioner"/>
                <a:ea typeface="Commissioner"/>
                <a:cs typeface="Commissioner"/>
                <a:sym typeface="Commissioner"/>
              </a:rPr>
              <a:t> </a:t>
            </a:r>
            <a:r>
              <a:rPr lang="en-US" err="1">
                <a:latin typeface="Commissioner"/>
                <a:ea typeface="Commissioner"/>
                <a:cs typeface="Commissioner"/>
                <a:sym typeface="Commissioner"/>
              </a:rPr>
              <a:t>vì</a:t>
            </a:r>
            <a:r>
              <a:rPr lang="en-US">
                <a:latin typeface="Commissioner"/>
                <a:ea typeface="Commissioner"/>
                <a:cs typeface="Commissioner"/>
                <a:sym typeface="Commissioner"/>
              </a:rPr>
              <a:t> </a:t>
            </a:r>
            <a:r>
              <a:rPr lang="en-US" err="1">
                <a:latin typeface="Commissioner"/>
                <a:ea typeface="Commissioner"/>
                <a:cs typeface="Commissioner"/>
                <a:sym typeface="Commissioner"/>
              </a:rPr>
              <a:t>chúng</a:t>
            </a:r>
            <a:r>
              <a:rPr lang="en-US">
                <a:latin typeface="Commissioner"/>
                <a:ea typeface="Commissioner"/>
                <a:cs typeface="Commissioner"/>
                <a:sym typeface="Commissioner"/>
              </a:rPr>
              <a:t> </a:t>
            </a:r>
            <a:r>
              <a:rPr lang="en-US" err="1">
                <a:latin typeface="Commissioner"/>
                <a:ea typeface="Commissioner"/>
                <a:cs typeface="Commissioner"/>
                <a:sym typeface="Commissioner"/>
              </a:rPr>
              <a:t>cho</a:t>
            </a:r>
            <a:r>
              <a:rPr lang="en-US">
                <a:latin typeface="Commissioner"/>
                <a:ea typeface="Commissioner"/>
                <a:cs typeface="Commissioner"/>
                <a:sym typeface="Commissioner"/>
              </a:rPr>
              <a:t> </a:t>
            </a:r>
            <a:r>
              <a:rPr lang="en-US" err="1">
                <a:latin typeface="Commissioner"/>
                <a:ea typeface="Commissioner"/>
                <a:cs typeface="Commissioner"/>
                <a:sym typeface="Commissioner"/>
              </a:rPr>
              <a:t>phép</a:t>
            </a:r>
            <a:r>
              <a:rPr lang="en-US">
                <a:latin typeface="Commissioner"/>
                <a:ea typeface="Commissioner"/>
                <a:cs typeface="Commissioner"/>
                <a:sym typeface="Commissioner"/>
              </a:rPr>
              <a:t> user </a:t>
            </a:r>
            <a:r>
              <a:rPr lang="en-US" err="1">
                <a:latin typeface="Commissioner"/>
                <a:ea typeface="Commissioner"/>
                <a:cs typeface="Commissioner"/>
                <a:sym typeface="Commissioner"/>
              </a:rPr>
              <a:t>xác</a:t>
            </a:r>
            <a:r>
              <a:rPr lang="en-US">
                <a:latin typeface="Commissioner"/>
                <a:ea typeface="Commissioner"/>
                <a:cs typeface="Commissioner"/>
                <a:sym typeface="Commissioner"/>
              </a:rPr>
              <a:t> </a:t>
            </a:r>
            <a:r>
              <a:rPr lang="en-US" err="1">
                <a:latin typeface="Commissioner"/>
                <a:ea typeface="Commissioner"/>
                <a:cs typeface="Commissioner"/>
                <a:sym typeface="Commissioner"/>
              </a:rPr>
              <a:t>định</a:t>
            </a:r>
            <a:r>
              <a:rPr lang="en-US">
                <a:latin typeface="Commissioner"/>
                <a:ea typeface="Commissioner"/>
                <a:cs typeface="Commissioner"/>
                <a:sym typeface="Commissioner"/>
              </a:rPr>
              <a:t> </a:t>
            </a:r>
            <a:r>
              <a:rPr lang="en-US" err="1">
                <a:latin typeface="Commissioner"/>
                <a:ea typeface="Commissioner"/>
                <a:cs typeface="Commissioner"/>
                <a:sym typeface="Commissioner"/>
              </a:rPr>
              <a:t>khi</a:t>
            </a:r>
            <a:r>
              <a:rPr lang="en-US">
                <a:latin typeface="Commissioner"/>
                <a:ea typeface="Commissioner"/>
                <a:cs typeface="Commissioner"/>
                <a:sym typeface="Commissioner"/>
              </a:rPr>
              <a:t> </a:t>
            </a:r>
            <a:r>
              <a:rPr lang="en-US" err="1">
                <a:latin typeface="Commissioner"/>
                <a:ea typeface="Commissioner"/>
                <a:cs typeface="Commissioner"/>
                <a:sym typeface="Commissioner"/>
              </a:rPr>
              <a:t>nào</a:t>
            </a:r>
            <a:r>
              <a:rPr lang="en-US">
                <a:latin typeface="Commissioner"/>
                <a:ea typeface="Commissioner"/>
                <a:cs typeface="Commissioner"/>
                <a:sym typeface="Commissioner"/>
              </a:rPr>
              <a:t> </a:t>
            </a:r>
            <a:r>
              <a:rPr lang="en-US" err="1">
                <a:latin typeface="Commissioner"/>
                <a:ea typeface="Commissioner"/>
                <a:cs typeface="Commissioner"/>
                <a:sym typeface="Commissioner"/>
              </a:rPr>
              <a:t>thì</a:t>
            </a:r>
            <a:r>
              <a:rPr lang="en-US">
                <a:latin typeface="Commissioner"/>
                <a:ea typeface="Commissioner"/>
                <a:cs typeface="Commissioner"/>
                <a:sym typeface="Commissioner"/>
              </a:rPr>
              <a:t> </a:t>
            </a:r>
            <a:r>
              <a:rPr lang="en-US" err="1">
                <a:latin typeface="Commissioner"/>
                <a:ea typeface="Commissioner"/>
                <a:cs typeface="Commissioner"/>
                <a:sym typeface="Commissioner"/>
              </a:rPr>
              <a:t>những</a:t>
            </a:r>
            <a:r>
              <a:rPr lang="en-US">
                <a:latin typeface="Commissioner"/>
                <a:ea typeface="Commissioner"/>
                <a:cs typeface="Commissioner"/>
                <a:sym typeface="Commissioner"/>
              </a:rPr>
              <a:t> </a:t>
            </a:r>
            <a:r>
              <a:rPr lang="en-US" err="1">
                <a:latin typeface="Commissioner"/>
                <a:ea typeface="Commissioner"/>
                <a:cs typeface="Commissioner"/>
                <a:sym typeface="Commissioner"/>
              </a:rPr>
              <a:t>thay</a:t>
            </a:r>
            <a:r>
              <a:rPr lang="en-US">
                <a:latin typeface="Commissioner"/>
                <a:ea typeface="Commissioner"/>
                <a:cs typeface="Commissioner"/>
                <a:sym typeface="Commissioner"/>
              </a:rPr>
              <a:t> </a:t>
            </a:r>
            <a:r>
              <a:rPr lang="en-US" err="1">
                <a:latin typeface="Commissioner"/>
                <a:ea typeface="Commissioner"/>
                <a:cs typeface="Commissioner"/>
                <a:sym typeface="Commissioner"/>
              </a:rPr>
              <a:t>đổi</a:t>
            </a:r>
            <a:r>
              <a:rPr lang="en-US">
                <a:latin typeface="Commissioner"/>
                <a:ea typeface="Commissioner"/>
                <a:cs typeface="Commissioner"/>
                <a:sym typeface="Commissioner"/>
              </a:rPr>
              <a:t> </a:t>
            </a:r>
            <a:r>
              <a:rPr lang="en-US" err="1">
                <a:latin typeface="Commissioner"/>
                <a:ea typeface="Commissioner"/>
                <a:cs typeface="Commissioner"/>
                <a:sym typeface="Commissioner"/>
              </a:rPr>
              <a:t>dữ</a:t>
            </a:r>
            <a:r>
              <a:rPr lang="en-US">
                <a:latin typeface="Commissioner"/>
                <a:ea typeface="Commissioner"/>
                <a:cs typeface="Commissioner"/>
                <a:sym typeface="Commissioner"/>
              </a:rPr>
              <a:t> </a:t>
            </a:r>
            <a:r>
              <a:rPr lang="en-US" err="1">
                <a:latin typeface="Commissioner"/>
                <a:ea typeface="Commissioner"/>
                <a:cs typeface="Commissioner"/>
                <a:sym typeface="Commissioner"/>
              </a:rPr>
              <a:t>liệu</a:t>
            </a:r>
            <a:r>
              <a:rPr lang="en-US">
                <a:latin typeface="Commissioner"/>
                <a:ea typeface="Commissioner"/>
                <a:cs typeface="Commissioner"/>
                <a:sym typeface="Commissioner"/>
              </a:rPr>
              <a:t> </a:t>
            </a:r>
            <a:r>
              <a:rPr lang="en-US" err="1">
                <a:latin typeface="Commissioner"/>
                <a:ea typeface="Commissioner"/>
                <a:cs typeface="Commissioner"/>
                <a:sym typeface="Commissioner"/>
              </a:rPr>
              <a:t>được</a:t>
            </a:r>
            <a:r>
              <a:rPr lang="en-US">
                <a:latin typeface="Commissioner"/>
                <a:ea typeface="Commissioner"/>
                <a:cs typeface="Commissioner"/>
                <a:sym typeface="Commissioner"/>
              </a:rPr>
              <a:t> </a:t>
            </a:r>
            <a:r>
              <a:rPr lang="en-US" err="1">
                <a:latin typeface="Commissioner"/>
                <a:ea typeface="Commissioner"/>
                <a:cs typeface="Commissioner"/>
                <a:sym typeface="Commissioner"/>
              </a:rPr>
              <a:t>đồng</a:t>
            </a:r>
            <a:r>
              <a:rPr lang="en-US">
                <a:latin typeface="Commissioner"/>
                <a:ea typeface="Commissioner"/>
                <a:cs typeface="Commissioner"/>
                <a:sym typeface="Commissioner"/>
              </a:rPr>
              <a:t> </a:t>
            </a:r>
            <a:r>
              <a:rPr lang="en-US" err="1">
                <a:latin typeface="Commissioner"/>
                <a:ea typeface="Commissioner"/>
                <a:cs typeface="Commissioner"/>
                <a:sym typeface="Commissioner"/>
              </a:rPr>
              <a:t>bộ</a:t>
            </a:r>
            <a:endParaRPr>
              <a:latin typeface="Commissioner"/>
              <a:ea typeface="Commissioner"/>
              <a:cs typeface="Commissioner"/>
              <a:sym typeface="Commissioner"/>
            </a:endParaRPr>
          </a:p>
        </p:txBody>
      </p:sp>
      <p:sp>
        <p:nvSpPr>
          <p:cNvPr id="483" name="Google Shape;483;p16"/>
          <p:cNvSpPr txBox="1">
            <a:spLocks noGrp="1"/>
          </p:cNvSpPr>
          <p:nvPr>
            <p:ph type="title" idx="4"/>
          </p:nvPr>
        </p:nvSpPr>
        <p:spPr>
          <a:xfrm>
            <a:off x="4790618" y="365970"/>
            <a:ext cx="3606762"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Pull Subscription</a:t>
            </a:r>
            <a:endParaRPr/>
          </a:p>
        </p:txBody>
      </p:sp>
      <p:grpSp>
        <p:nvGrpSpPr>
          <p:cNvPr id="484" name="Google Shape;484;p16"/>
          <p:cNvGrpSpPr/>
          <p:nvPr/>
        </p:nvGrpSpPr>
        <p:grpSpPr>
          <a:xfrm>
            <a:off x="4211444" y="1150798"/>
            <a:ext cx="293965" cy="264039"/>
            <a:chOff x="5756941" y="3392283"/>
            <a:chExt cx="458827" cy="462133"/>
          </a:xfrm>
        </p:grpSpPr>
        <p:sp>
          <p:nvSpPr>
            <p:cNvPr id="485" name="Google Shape;485;p16"/>
            <p:cNvSpPr/>
            <p:nvPr/>
          </p:nvSpPr>
          <p:spPr>
            <a:xfrm>
              <a:off x="6018134" y="3478903"/>
              <a:ext cx="197634" cy="375512"/>
            </a:xfrm>
            <a:custGeom>
              <a:avLst/>
              <a:gdLst/>
              <a:ahLst/>
              <a:cxnLst/>
              <a:rect l="l" t="t" r="r" b="b"/>
              <a:pathLst>
                <a:path w="2811" h="5341" extrusionOk="0">
                  <a:moveTo>
                    <a:pt x="2535" y="1"/>
                  </a:moveTo>
                  <a:cubicBezTo>
                    <a:pt x="2516" y="1"/>
                    <a:pt x="2497" y="3"/>
                    <a:pt x="2477" y="7"/>
                  </a:cubicBezTo>
                  <a:cubicBezTo>
                    <a:pt x="2334" y="31"/>
                    <a:pt x="2251" y="150"/>
                    <a:pt x="2251" y="281"/>
                  </a:cubicBezTo>
                  <a:lnTo>
                    <a:pt x="2251" y="2329"/>
                  </a:lnTo>
                  <a:cubicBezTo>
                    <a:pt x="2251" y="2531"/>
                    <a:pt x="2024" y="2769"/>
                    <a:pt x="1881" y="2924"/>
                  </a:cubicBezTo>
                  <a:lnTo>
                    <a:pt x="1369" y="3424"/>
                  </a:lnTo>
                  <a:cubicBezTo>
                    <a:pt x="1334" y="3460"/>
                    <a:pt x="1286" y="3478"/>
                    <a:pt x="1238" y="3478"/>
                  </a:cubicBezTo>
                  <a:cubicBezTo>
                    <a:pt x="1191" y="3478"/>
                    <a:pt x="1143" y="3460"/>
                    <a:pt x="1108" y="3424"/>
                  </a:cubicBezTo>
                  <a:cubicBezTo>
                    <a:pt x="1024" y="3353"/>
                    <a:pt x="1024" y="3233"/>
                    <a:pt x="1108" y="3150"/>
                  </a:cubicBezTo>
                  <a:lnTo>
                    <a:pt x="1608" y="2650"/>
                  </a:lnTo>
                  <a:cubicBezTo>
                    <a:pt x="1774" y="2483"/>
                    <a:pt x="1774" y="2233"/>
                    <a:pt x="1608" y="2067"/>
                  </a:cubicBezTo>
                  <a:cubicBezTo>
                    <a:pt x="1596" y="2049"/>
                    <a:pt x="1569" y="2040"/>
                    <a:pt x="1541" y="2040"/>
                  </a:cubicBezTo>
                  <a:cubicBezTo>
                    <a:pt x="1512" y="2040"/>
                    <a:pt x="1483" y="2049"/>
                    <a:pt x="1465" y="2067"/>
                  </a:cubicBezTo>
                  <a:lnTo>
                    <a:pt x="357" y="3174"/>
                  </a:lnTo>
                  <a:cubicBezTo>
                    <a:pt x="155" y="3400"/>
                    <a:pt x="36" y="3698"/>
                    <a:pt x="0" y="3995"/>
                  </a:cubicBezTo>
                  <a:lnTo>
                    <a:pt x="0" y="5341"/>
                  </a:lnTo>
                  <a:lnTo>
                    <a:pt x="1167" y="5341"/>
                  </a:lnTo>
                  <a:lnTo>
                    <a:pt x="1167" y="4638"/>
                  </a:lnTo>
                  <a:lnTo>
                    <a:pt x="2560" y="3245"/>
                  </a:lnTo>
                  <a:cubicBezTo>
                    <a:pt x="2715" y="3079"/>
                    <a:pt x="2798" y="2876"/>
                    <a:pt x="2810" y="2662"/>
                  </a:cubicBezTo>
                  <a:lnTo>
                    <a:pt x="2810" y="281"/>
                  </a:lnTo>
                  <a:cubicBezTo>
                    <a:pt x="2810" y="122"/>
                    <a:pt x="2688" y="1"/>
                    <a:pt x="25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6"/>
            <p:cNvSpPr/>
            <p:nvPr/>
          </p:nvSpPr>
          <p:spPr>
            <a:xfrm>
              <a:off x="5756941" y="3479325"/>
              <a:ext cx="196791" cy="375091"/>
            </a:xfrm>
            <a:custGeom>
              <a:avLst/>
              <a:gdLst/>
              <a:ahLst/>
              <a:cxnLst/>
              <a:rect l="l" t="t" r="r" b="b"/>
              <a:pathLst>
                <a:path w="2799" h="5335" extrusionOk="0">
                  <a:moveTo>
                    <a:pt x="274" y="1"/>
                  </a:moveTo>
                  <a:cubicBezTo>
                    <a:pt x="120" y="1"/>
                    <a:pt x="0" y="120"/>
                    <a:pt x="0" y="263"/>
                  </a:cubicBezTo>
                  <a:lnTo>
                    <a:pt x="0" y="2656"/>
                  </a:lnTo>
                  <a:cubicBezTo>
                    <a:pt x="12" y="2870"/>
                    <a:pt x="84" y="3073"/>
                    <a:pt x="251" y="3239"/>
                  </a:cubicBezTo>
                  <a:lnTo>
                    <a:pt x="1632" y="4644"/>
                  </a:lnTo>
                  <a:lnTo>
                    <a:pt x="1632" y="5335"/>
                  </a:lnTo>
                  <a:lnTo>
                    <a:pt x="2798" y="5335"/>
                  </a:lnTo>
                  <a:lnTo>
                    <a:pt x="2798" y="3989"/>
                  </a:lnTo>
                  <a:cubicBezTo>
                    <a:pt x="2763" y="3692"/>
                    <a:pt x="2644" y="3394"/>
                    <a:pt x="2441" y="3168"/>
                  </a:cubicBezTo>
                  <a:lnTo>
                    <a:pt x="1334" y="2061"/>
                  </a:lnTo>
                  <a:cubicBezTo>
                    <a:pt x="1310" y="2043"/>
                    <a:pt x="1280" y="2034"/>
                    <a:pt x="1254" y="2034"/>
                  </a:cubicBezTo>
                  <a:cubicBezTo>
                    <a:pt x="1227" y="2034"/>
                    <a:pt x="1203" y="2043"/>
                    <a:pt x="1191" y="2061"/>
                  </a:cubicBezTo>
                  <a:cubicBezTo>
                    <a:pt x="1024" y="2227"/>
                    <a:pt x="1024" y="2477"/>
                    <a:pt x="1191" y="2644"/>
                  </a:cubicBezTo>
                  <a:lnTo>
                    <a:pt x="1691" y="3144"/>
                  </a:lnTo>
                  <a:cubicBezTo>
                    <a:pt x="1763" y="3227"/>
                    <a:pt x="1763" y="3347"/>
                    <a:pt x="1691" y="3418"/>
                  </a:cubicBezTo>
                  <a:cubicBezTo>
                    <a:pt x="1655" y="3454"/>
                    <a:pt x="1608" y="3472"/>
                    <a:pt x="1560" y="3472"/>
                  </a:cubicBezTo>
                  <a:cubicBezTo>
                    <a:pt x="1513" y="3472"/>
                    <a:pt x="1465" y="3454"/>
                    <a:pt x="1429" y="3418"/>
                  </a:cubicBezTo>
                  <a:lnTo>
                    <a:pt x="917" y="2918"/>
                  </a:lnTo>
                  <a:cubicBezTo>
                    <a:pt x="774" y="2763"/>
                    <a:pt x="548" y="2525"/>
                    <a:pt x="548" y="2323"/>
                  </a:cubicBezTo>
                  <a:lnTo>
                    <a:pt x="548" y="275"/>
                  </a:lnTo>
                  <a:cubicBezTo>
                    <a:pt x="548" y="132"/>
                    <a:pt x="429" y="1"/>
                    <a:pt x="2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6"/>
            <p:cNvSpPr/>
            <p:nvPr/>
          </p:nvSpPr>
          <p:spPr>
            <a:xfrm>
              <a:off x="6029806" y="3540493"/>
              <a:ext cx="84650" cy="40216"/>
            </a:xfrm>
            <a:custGeom>
              <a:avLst/>
              <a:gdLst/>
              <a:ahLst/>
              <a:cxnLst/>
              <a:rect l="l" t="t" r="r" b="b"/>
              <a:pathLst>
                <a:path w="1204" h="572" extrusionOk="0">
                  <a:moveTo>
                    <a:pt x="287" y="0"/>
                  </a:moveTo>
                  <a:cubicBezTo>
                    <a:pt x="120" y="0"/>
                    <a:pt x="1" y="119"/>
                    <a:pt x="1" y="286"/>
                  </a:cubicBezTo>
                  <a:cubicBezTo>
                    <a:pt x="1" y="441"/>
                    <a:pt x="132" y="572"/>
                    <a:pt x="287" y="572"/>
                  </a:cubicBezTo>
                  <a:lnTo>
                    <a:pt x="1025" y="572"/>
                  </a:lnTo>
                  <a:cubicBezTo>
                    <a:pt x="1120" y="393"/>
                    <a:pt x="1180" y="214"/>
                    <a:pt x="12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6"/>
            <p:cNvSpPr/>
            <p:nvPr/>
          </p:nvSpPr>
          <p:spPr>
            <a:xfrm>
              <a:off x="5856567" y="3392283"/>
              <a:ext cx="257888" cy="260419"/>
            </a:xfrm>
            <a:custGeom>
              <a:avLst/>
              <a:gdLst/>
              <a:ahLst/>
              <a:cxnLst/>
              <a:rect l="l" t="t" r="r" b="b"/>
              <a:pathLst>
                <a:path w="3668" h="3704" extrusionOk="0">
                  <a:moveTo>
                    <a:pt x="1822" y="1"/>
                  </a:moveTo>
                  <a:cubicBezTo>
                    <a:pt x="1215" y="1"/>
                    <a:pt x="667" y="298"/>
                    <a:pt x="334" y="763"/>
                  </a:cubicBezTo>
                  <a:lnTo>
                    <a:pt x="1108" y="763"/>
                  </a:lnTo>
                  <a:cubicBezTo>
                    <a:pt x="1477" y="763"/>
                    <a:pt x="1774" y="1036"/>
                    <a:pt x="1786" y="1406"/>
                  </a:cubicBezTo>
                  <a:cubicBezTo>
                    <a:pt x="1810" y="1787"/>
                    <a:pt x="1489" y="2096"/>
                    <a:pt x="1120" y="2096"/>
                  </a:cubicBezTo>
                  <a:lnTo>
                    <a:pt x="0" y="2096"/>
                  </a:lnTo>
                  <a:cubicBezTo>
                    <a:pt x="119" y="3001"/>
                    <a:pt x="893" y="3703"/>
                    <a:pt x="1834" y="3703"/>
                  </a:cubicBezTo>
                  <a:cubicBezTo>
                    <a:pt x="2405" y="3703"/>
                    <a:pt x="2894" y="3453"/>
                    <a:pt x="3239" y="3061"/>
                  </a:cubicBezTo>
                  <a:lnTo>
                    <a:pt x="2751" y="3061"/>
                  </a:lnTo>
                  <a:lnTo>
                    <a:pt x="2751" y="3049"/>
                  </a:lnTo>
                  <a:cubicBezTo>
                    <a:pt x="2370" y="3049"/>
                    <a:pt x="2072" y="2763"/>
                    <a:pt x="2060" y="2394"/>
                  </a:cubicBezTo>
                  <a:cubicBezTo>
                    <a:pt x="2048" y="2025"/>
                    <a:pt x="2358" y="1703"/>
                    <a:pt x="2727" y="1703"/>
                  </a:cubicBezTo>
                  <a:lnTo>
                    <a:pt x="3667" y="1703"/>
                  </a:lnTo>
                  <a:cubicBezTo>
                    <a:pt x="3608" y="739"/>
                    <a:pt x="2810" y="1"/>
                    <a:pt x="18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6"/>
            <p:cNvSpPr/>
            <p:nvPr/>
          </p:nvSpPr>
          <p:spPr>
            <a:xfrm>
              <a:off x="5855723" y="3472645"/>
              <a:ext cx="99696" cy="40286"/>
            </a:xfrm>
            <a:custGeom>
              <a:avLst/>
              <a:gdLst/>
              <a:ahLst/>
              <a:cxnLst/>
              <a:rect l="l" t="t" r="r" b="b"/>
              <a:pathLst>
                <a:path w="1418" h="573" extrusionOk="0">
                  <a:moveTo>
                    <a:pt x="131" y="1"/>
                  </a:moveTo>
                  <a:cubicBezTo>
                    <a:pt x="60" y="179"/>
                    <a:pt x="12" y="370"/>
                    <a:pt x="0" y="572"/>
                  </a:cubicBezTo>
                  <a:lnTo>
                    <a:pt x="1132" y="572"/>
                  </a:lnTo>
                  <a:cubicBezTo>
                    <a:pt x="1286" y="560"/>
                    <a:pt x="1417" y="453"/>
                    <a:pt x="1417" y="286"/>
                  </a:cubicBezTo>
                  <a:cubicBezTo>
                    <a:pt x="1417" y="132"/>
                    <a:pt x="1286" y="1"/>
                    <a:pt x="11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90" name="Google Shape;490;p16"/>
          <p:cNvPicPr preferRelativeResize="0"/>
          <p:nvPr/>
        </p:nvPicPr>
        <p:blipFill rotWithShape="1">
          <a:blip r:embed="rId3">
            <a:alphaModFix/>
          </a:blip>
          <a:srcRect/>
          <a:stretch/>
        </p:blipFill>
        <p:spPr>
          <a:xfrm>
            <a:off x="453006" y="1196713"/>
            <a:ext cx="3557602" cy="32008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7"/>
          <p:cNvSpPr txBox="1">
            <a:spLocks noGrp="1"/>
          </p:cNvSpPr>
          <p:nvPr>
            <p:ph type="title"/>
          </p:nvPr>
        </p:nvSpPr>
        <p:spPr>
          <a:xfrm>
            <a:off x="2584540" y="357138"/>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Tác Nhân (Agent)</a:t>
            </a:r>
            <a:endParaRPr/>
          </a:p>
        </p:txBody>
      </p:sp>
      <p:sp>
        <p:nvSpPr>
          <p:cNvPr id="496" name="Google Shape;496;p17"/>
          <p:cNvSpPr/>
          <p:nvPr/>
        </p:nvSpPr>
        <p:spPr>
          <a:xfrm>
            <a:off x="290356" y="1687040"/>
            <a:ext cx="2191110" cy="5648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Snapshot </a:t>
            </a:r>
            <a:endParaRPr sz="1600" b="1" i="0" u="none" strike="noStrike" cap="none">
              <a:solidFill>
                <a:schemeClr val="lt1"/>
              </a:solidFill>
              <a:latin typeface="Commissioner"/>
              <a:ea typeface="Commissioner"/>
              <a:cs typeface="Commissioner"/>
              <a:sym typeface="Commissioner"/>
            </a:endParaRPr>
          </a:p>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Agent</a:t>
            </a:r>
            <a:endParaRPr sz="1000" b="1" i="0" u="none" strike="noStrike" cap="none">
              <a:solidFill>
                <a:schemeClr val="lt1"/>
              </a:solidFill>
              <a:latin typeface="Commissioner"/>
              <a:ea typeface="Commissioner"/>
              <a:cs typeface="Commissioner"/>
              <a:sym typeface="Commissioner"/>
            </a:endParaRPr>
          </a:p>
        </p:txBody>
      </p:sp>
      <p:sp>
        <p:nvSpPr>
          <p:cNvPr id="497" name="Google Shape;497;p17"/>
          <p:cNvSpPr/>
          <p:nvPr/>
        </p:nvSpPr>
        <p:spPr>
          <a:xfrm>
            <a:off x="7086018" y="1661161"/>
            <a:ext cx="1652487" cy="5906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1600" b="1" i="0" u="none" strike="noStrike" cap="none">
                <a:solidFill>
                  <a:schemeClr val="lt2"/>
                </a:solidFill>
                <a:latin typeface="Commissioner"/>
                <a:ea typeface="Commissioner"/>
                <a:cs typeface="Commissioner"/>
                <a:sym typeface="Commissioner"/>
              </a:rPr>
              <a:t>Log Reader Agent</a:t>
            </a:r>
            <a:endParaRPr sz="1400" b="1" i="0" u="none" strike="noStrike" cap="none">
              <a:solidFill>
                <a:schemeClr val="lt2"/>
              </a:solidFill>
              <a:latin typeface="Commissioner"/>
              <a:ea typeface="Commissioner"/>
              <a:cs typeface="Commissioner"/>
              <a:sym typeface="Commissioner"/>
            </a:endParaRPr>
          </a:p>
        </p:txBody>
      </p:sp>
      <p:sp>
        <p:nvSpPr>
          <p:cNvPr id="498" name="Google Shape;498;p17"/>
          <p:cNvSpPr/>
          <p:nvPr/>
        </p:nvSpPr>
        <p:spPr>
          <a:xfrm>
            <a:off x="1670328" y="1365514"/>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7"/>
          <p:cNvSpPr/>
          <p:nvPr/>
        </p:nvSpPr>
        <p:spPr>
          <a:xfrm>
            <a:off x="254253" y="3596282"/>
            <a:ext cx="164711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Distribution Agent</a:t>
            </a:r>
            <a:endParaRPr sz="1000" b="1" i="0" u="none" strike="noStrike" cap="none">
              <a:solidFill>
                <a:schemeClr val="lt1"/>
              </a:solidFill>
              <a:latin typeface="Commissioner"/>
              <a:ea typeface="Commissioner"/>
              <a:cs typeface="Commissioner"/>
              <a:sym typeface="Commissioner"/>
            </a:endParaRPr>
          </a:p>
        </p:txBody>
      </p:sp>
      <p:sp>
        <p:nvSpPr>
          <p:cNvPr id="500" name="Google Shape;500;p17"/>
          <p:cNvSpPr/>
          <p:nvPr/>
        </p:nvSpPr>
        <p:spPr>
          <a:xfrm>
            <a:off x="1670328" y="3183085"/>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7"/>
          <p:cNvSpPr/>
          <p:nvPr/>
        </p:nvSpPr>
        <p:spPr>
          <a:xfrm>
            <a:off x="6274478" y="1365514"/>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7"/>
          <p:cNvSpPr/>
          <p:nvPr/>
        </p:nvSpPr>
        <p:spPr>
          <a:xfrm>
            <a:off x="6954275" y="3529140"/>
            <a:ext cx="1643860" cy="52771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1600" b="1" i="0" u="none" strike="noStrike" cap="none">
                <a:solidFill>
                  <a:schemeClr val="lt2"/>
                </a:solidFill>
                <a:latin typeface="Commissioner"/>
                <a:ea typeface="Commissioner"/>
                <a:cs typeface="Commissioner"/>
                <a:sym typeface="Commissioner"/>
              </a:rPr>
              <a:t>Merge </a:t>
            </a:r>
            <a:endParaRPr sz="1600" b="1" i="0" u="none" strike="noStrike" cap="none">
              <a:solidFill>
                <a:schemeClr val="lt2"/>
              </a:solidFill>
              <a:latin typeface="Commissioner"/>
              <a:ea typeface="Commissioner"/>
              <a:cs typeface="Commissioner"/>
              <a:sym typeface="Commissioner"/>
            </a:endParaRPr>
          </a:p>
          <a:p>
            <a:pPr marL="0" marR="0" lvl="0" indent="0" algn="r" rtl="0">
              <a:lnSpc>
                <a:spcPct val="100000"/>
              </a:lnSpc>
              <a:spcBef>
                <a:spcPts val="0"/>
              </a:spcBef>
              <a:spcAft>
                <a:spcPts val="0"/>
              </a:spcAft>
              <a:buNone/>
            </a:pPr>
            <a:r>
              <a:rPr lang="en-US" sz="1600" b="1" i="0" u="none" strike="noStrike" cap="none">
                <a:solidFill>
                  <a:schemeClr val="lt2"/>
                </a:solidFill>
                <a:latin typeface="Commissioner"/>
                <a:ea typeface="Commissioner"/>
                <a:cs typeface="Commissioner"/>
                <a:sym typeface="Commissioner"/>
              </a:rPr>
              <a:t>Agent</a:t>
            </a:r>
            <a:endParaRPr sz="1400" b="1" i="0" u="none" strike="noStrike" cap="none">
              <a:solidFill>
                <a:schemeClr val="lt2"/>
              </a:solidFill>
              <a:latin typeface="Commissioner"/>
              <a:ea typeface="Commissioner"/>
              <a:cs typeface="Commissioner"/>
              <a:sym typeface="Commissioner"/>
            </a:endParaRPr>
          </a:p>
        </p:txBody>
      </p:sp>
      <p:sp>
        <p:nvSpPr>
          <p:cNvPr id="503" name="Google Shape;503;p17"/>
          <p:cNvSpPr/>
          <p:nvPr/>
        </p:nvSpPr>
        <p:spPr>
          <a:xfrm>
            <a:off x="6274478" y="3183085"/>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4" name="Google Shape;504;p17"/>
          <p:cNvPicPr preferRelativeResize="0"/>
          <p:nvPr/>
        </p:nvPicPr>
        <p:blipFill rotWithShape="1">
          <a:blip r:embed="rId3">
            <a:alphaModFix/>
          </a:blip>
          <a:srcRect/>
          <a:stretch/>
        </p:blipFill>
        <p:spPr>
          <a:xfrm>
            <a:off x="3067003" y="1868046"/>
            <a:ext cx="2993390" cy="1872919"/>
          </a:xfrm>
          <a:prstGeom prst="rect">
            <a:avLst/>
          </a:prstGeom>
          <a:noFill/>
          <a:ln>
            <a:noFill/>
          </a:ln>
        </p:spPr>
      </p:pic>
      <p:grpSp>
        <p:nvGrpSpPr>
          <p:cNvPr id="505" name="Google Shape;505;p17"/>
          <p:cNvGrpSpPr/>
          <p:nvPr/>
        </p:nvGrpSpPr>
        <p:grpSpPr>
          <a:xfrm>
            <a:off x="1979299" y="3566066"/>
            <a:ext cx="576019" cy="542823"/>
            <a:chOff x="-49764975" y="3183375"/>
            <a:chExt cx="299300" cy="299125"/>
          </a:xfrm>
        </p:grpSpPr>
        <p:sp>
          <p:nvSpPr>
            <p:cNvPr id="506" name="Google Shape;506;p17"/>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7"/>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7"/>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7"/>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7"/>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7"/>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7"/>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7"/>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5" name="Google Shape;515;p17"/>
          <p:cNvGrpSpPr/>
          <p:nvPr/>
        </p:nvGrpSpPr>
        <p:grpSpPr>
          <a:xfrm>
            <a:off x="1956993" y="1661161"/>
            <a:ext cx="619659" cy="559520"/>
            <a:chOff x="-49397175" y="3192625"/>
            <a:chExt cx="300900" cy="281200"/>
          </a:xfrm>
        </p:grpSpPr>
        <p:sp>
          <p:nvSpPr>
            <p:cNvPr id="516" name="Google Shape;516;p17"/>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7"/>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7"/>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7"/>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7"/>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7"/>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7"/>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p17"/>
          <p:cNvGrpSpPr/>
          <p:nvPr/>
        </p:nvGrpSpPr>
        <p:grpSpPr>
          <a:xfrm>
            <a:off x="6570176" y="1741233"/>
            <a:ext cx="625914" cy="430554"/>
            <a:chOff x="-47523400" y="3973950"/>
            <a:chExt cx="300100" cy="228425"/>
          </a:xfrm>
        </p:grpSpPr>
        <p:sp>
          <p:nvSpPr>
            <p:cNvPr id="524" name="Google Shape;524;p17"/>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7"/>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7"/>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7"/>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7"/>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9" name="Google Shape;529;p17"/>
          <p:cNvGrpSpPr/>
          <p:nvPr/>
        </p:nvGrpSpPr>
        <p:grpSpPr>
          <a:xfrm>
            <a:off x="6604642" y="3566066"/>
            <a:ext cx="581865" cy="530787"/>
            <a:chOff x="-49027775" y="3183175"/>
            <a:chExt cx="299325" cy="299325"/>
          </a:xfrm>
        </p:grpSpPr>
        <p:sp>
          <p:nvSpPr>
            <p:cNvPr id="530" name="Google Shape;530;p17"/>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7"/>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7"/>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7"/>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8"/>
          <p:cNvSpPr txBox="1">
            <a:spLocks noGrp="1"/>
          </p:cNvSpPr>
          <p:nvPr>
            <p:ph type="title"/>
          </p:nvPr>
        </p:nvSpPr>
        <p:spPr>
          <a:xfrm>
            <a:off x="2584540" y="357138"/>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Tác Nhân (Agent)</a:t>
            </a:r>
            <a:endParaRPr/>
          </a:p>
        </p:txBody>
      </p:sp>
      <p:sp>
        <p:nvSpPr>
          <p:cNvPr id="539" name="Google Shape;539;p18"/>
          <p:cNvSpPr/>
          <p:nvPr/>
        </p:nvSpPr>
        <p:spPr>
          <a:xfrm>
            <a:off x="255850" y="1316104"/>
            <a:ext cx="2191110" cy="5648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Snapshot </a:t>
            </a:r>
            <a:endParaRPr sz="1600" b="1" i="0" u="none" strike="noStrike" cap="none">
              <a:solidFill>
                <a:schemeClr val="lt1"/>
              </a:solidFill>
              <a:latin typeface="Commissioner"/>
              <a:ea typeface="Commissioner"/>
              <a:cs typeface="Commissioner"/>
              <a:sym typeface="Commissioner"/>
            </a:endParaRPr>
          </a:p>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Agent</a:t>
            </a:r>
            <a:endParaRPr sz="1000" b="1" i="0" u="none" strike="noStrike" cap="none">
              <a:solidFill>
                <a:schemeClr val="lt1"/>
              </a:solidFill>
              <a:latin typeface="Commissioner"/>
              <a:ea typeface="Commissioner"/>
              <a:cs typeface="Commissioner"/>
              <a:sym typeface="Commissioner"/>
            </a:endParaRPr>
          </a:p>
        </p:txBody>
      </p:sp>
      <p:sp>
        <p:nvSpPr>
          <p:cNvPr id="540" name="Google Shape;540;p18"/>
          <p:cNvSpPr/>
          <p:nvPr/>
        </p:nvSpPr>
        <p:spPr>
          <a:xfrm>
            <a:off x="1635822" y="994578"/>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1" name="Google Shape;541;p18"/>
          <p:cNvGrpSpPr/>
          <p:nvPr/>
        </p:nvGrpSpPr>
        <p:grpSpPr>
          <a:xfrm>
            <a:off x="1922487" y="1290225"/>
            <a:ext cx="619659" cy="559520"/>
            <a:chOff x="-49397175" y="3192625"/>
            <a:chExt cx="300900" cy="281200"/>
          </a:xfrm>
        </p:grpSpPr>
        <p:sp>
          <p:nvSpPr>
            <p:cNvPr id="542" name="Google Shape;542;p18"/>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8"/>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8"/>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8"/>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8"/>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8"/>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8"/>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9" name="Google Shape;549;p18"/>
          <p:cNvSpPr txBox="1"/>
          <p:nvPr/>
        </p:nvSpPr>
        <p:spPr>
          <a:xfrm>
            <a:off x="183969" y="2237915"/>
            <a:ext cx="3905329" cy="2712432"/>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Chuẩn bị lược đồ, data file, stored procedure</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Lưu snapshot lên Distributor</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Ghi lại những thông tin về trạng thái đồng bộ vào CSDL phân bố</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Mỗi publication có 1 snapshot agent riêng </a:t>
            </a:r>
            <a:r>
              <a:rPr lang="en-US" sz="1400" b="0" i="0" u="none" strike="noStrike" cap="none">
                <a:solidFill>
                  <a:srgbClr val="000000"/>
                </a:solidFill>
                <a:latin typeface="Arial"/>
                <a:ea typeface="Arial"/>
                <a:cs typeface="Arial"/>
                <a:sym typeface="Arial"/>
              </a:rPr>
              <a:t>chạy trên Distributor và liên kết với Publisher</a:t>
            </a:r>
            <a:endParaRPr sz="1400" b="0" i="0" u="none" strike="noStrike" cap="none">
              <a:solidFill>
                <a:srgbClr val="000000"/>
              </a:solidFill>
              <a:latin typeface="Commissioner"/>
              <a:ea typeface="Commissioner"/>
              <a:cs typeface="Commissioner"/>
              <a:sym typeface="Commissioner"/>
            </a:endParaRPr>
          </a:p>
        </p:txBody>
      </p:sp>
      <p:pic>
        <p:nvPicPr>
          <p:cNvPr id="550" name="Google Shape;550;p18"/>
          <p:cNvPicPr preferRelativeResize="0"/>
          <p:nvPr/>
        </p:nvPicPr>
        <p:blipFill rotWithShape="1">
          <a:blip r:embed="rId3">
            <a:alphaModFix/>
          </a:blip>
          <a:srcRect/>
          <a:stretch/>
        </p:blipFill>
        <p:spPr>
          <a:xfrm>
            <a:off x="4641011" y="1772940"/>
            <a:ext cx="4137418" cy="1966675"/>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2584540" y="357138"/>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Tác Nhân (Agent)</a:t>
            </a:r>
            <a:endParaRPr/>
          </a:p>
        </p:txBody>
      </p:sp>
      <p:sp>
        <p:nvSpPr>
          <p:cNvPr id="556" name="Google Shape;556;p19"/>
          <p:cNvSpPr txBox="1"/>
          <p:nvPr/>
        </p:nvSpPr>
        <p:spPr>
          <a:xfrm>
            <a:off x="183969" y="2226217"/>
            <a:ext cx="4060227" cy="2712432"/>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Di chuyển những transaction cần nhân bản từ transaction log trên Publisher đến CSDL phân bố.</a:t>
            </a:r>
            <a:endParaRPr sz="1400" b="0" i="0" u="none" strike="noStrike" cap="none">
              <a:solidFill>
                <a:srgbClr val="000000"/>
              </a:solidFill>
              <a:latin typeface="Commissioner"/>
              <a:ea typeface="Commissioner"/>
              <a:cs typeface="Commissioner"/>
              <a:sym typeface="Commissione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Mỗi publication dùng nhân bản transaction có một log reader agent, </a:t>
            </a:r>
            <a:r>
              <a:rPr lang="en-US" sz="1400" b="0" i="0" u="none" strike="noStrike" cap="none">
                <a:solidFill>
                  <a:srgbClr val="000000"/>
                </a:solidFill>
                <a:latin typeface="Arial"/>
                <a:ea typeface="Arial"/>
                <a:cs typeface="Arial"/>
                <a:sym typeface="Arial"/>
              </a:rPr>
              <a:t>chạy trên Distributor và liên kết (connect) đến Publisher.</a:t>
            </a:r>
            <a:endParaRPr sz="1400" b="0" i="0" u="none" strike="noStrike" cap="none">
              <a:solidFill>
                <a:srgbClr val="000000"/>
              </a:solidFill>
              <a:latin typeface="Commissioner"/>
              <a:ea typeface="Commissioner"/>
              <a:cs typeface="Commissioner"/>
              <a:sym typeface="Commissioner"/>
            </a:endParaRPr>
          </a:p>
        </p:txBody>
      </p:sp>
      <p:sp>
        <p:nvSpPr>
          <p:cNvPr id="557" name="Google Shape;557;p19"/>
          <p:cNvSpPr/>
          <p:nvPr/>
        </p:nvSpPr>
        <p:spPr>
          <a:xfrm>
            <a:off x="995508" y="1198455"/>
            <a:ext cx="2411925" cy="5906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1600" b="1" i="0" u="none" strike="noStrike" cap="none">
                <a:solidFill>
                  <a:schemeClr val="lt2"/>
                </a:solidFill>
                <a:latin typeface="Commissioner"/>
                <a:ea typeface="Commissioner"/>
                <a:cs typeface="Commissioner"/>
                <a:sym typeface="Commissioner"/>
              </a:rPr>
              <a:t>Log Reader Agent</a:t>
            </a:r>
            <a:endParaRPr sz="1400" b="1" i="0" u="none" strike="noStrike" cap="none">
              <a:solidFill>
                <a:schemeClr val="lt2"/>
              </a:solidFill>
              <a:latin typeface="Commissioner"/>
              <a:ea typeface="Commissioner"/>
              <a:cs typeface="Commissioner"/>
              <a:sym typeface="Commissioner"/>
            </a:endParaRPr>
          </a:p>
        </p:txBody>
      </p:sp>
      <p:sp>
        <p:nvSpPr>
          <p:cNvPr id="558" name="Google Shape;558;p19"/>
          <p:cNvSpPr/>
          <p:nvPr/>
        </p:nvSpPr>
        <p:spPr>
          <a:xfrm>
            <a:off x="183969" y="902808"/>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9" name="Google Shape;559;p19"/>
          <p:cNvGrpSpPr/>
          <p:nvPr/>
        </p:nvGrpSpPr>
        <p:grpSpPr>
          <a:xfrm>
            <a:off x="479667" y="1278527"/>
            <a:ext cx="625914" cy="430554"/>
            <a:chOff x="-47523400" y="3973950"/>
            <a:chExt cx="300100" cy="228425"/>
          </a:xfrm>
        </p:grpSpPr>
        <p:sp>
          <p:nvSpPr>
            <p:cNvPr id="560" name="Google Shape;560;p19"/>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9"/>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9"/>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9"/>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9"/>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65" name="Google Shape;565;p19"/>
          <p:cNvPicPr preferRelativeResize="0"/>
          <p:nvPr/>
        </p:nvPicPr>
        <p:blipFill rotWithShape="1">
          <a:blip r:embed="rId3">
            <a:alphaModFix/>
          </a:blip>
          <a:srcRect/>
          <a:stretch/>
        </p:blipFill>
        <p:spPr>
          <a:xfrm>
            <a:off x="4571877" y="1608146"/>
            <a:ext cx="4158992" cy="2286617"/>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
          <p:cNvSpPr/>
          <p:nvPr/>
        </p:nvSpPr>
        <p:spPr>
          <a:xfrm>
            <a:off x="111169" y="3036815"/>
            <a:ext cx="1969301" cy="31877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
          <p:cNvSpPr txBox="1">
            <a:spLocks noGrp="1"/>
          </p:cNvSpPr>
          <p:nvPr>
            <p:ph type="title"/>
          </p:nvPr>
        </p:nvSpPr>
        <p:spPr>
          <a:xfrm>
            <a:off x="113569" y="3073949"/>
            <a:ext cx="1973396" cy="213985"/>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2800"/>
              <a:buNone/>
            </a:pPr>
            <a:r>
              <a:rPr lang="en-US" sz="1200">
                <a:latin typeface="Commissioner ExtraBold"/>
                <a:ea typeface="Commissioner ExtraBold"/>
                <a:cs typeface="Commissioner ExtraBold"/>
                <a:sym typeface="Commissioner ExtraBold"/>
              </a:rPr>
              <a:t>Nguyễn Thị Mỹ Trân</a:t>
            </a:r>
            <a:br>
              <a:rPr lang="en-US" sz="1200">
                <a:latin typeface="Commissioner ExtraBold"/>
                <a:ea typeface="Commissioner ExtraBold"/>
                <a:cs typeface="Commissioner ExtraBold"/>
                <a:sym typeface="Commissioner ExtraBold"/>
              </a:rPr>
            </a:br>
            <a:r>
              <a:rPr lang="en-US" sz="1200">
                <a:latin typeface="Commissioner ExtraBold"/>
                <a:ea typeface="Commissioner ExtraBold"/>
                <a:cs typeface="Commissioner ExtraBold"/>
                <a:sym typeface="Commissioner ExtraBold"/>
              </a:rPr>
              <a:t>20520322</a:t>
            </a:r>
            <a:endParaRPr sz="1200">
              <a:latin typeface="Commissioner ExtraBold"/>
              <a:ea typeface="Commissioner ExtraBold"/>
              <a:cs typeface="Commissioner ExtraBold"/>
              <a:sym typeface="Commissioner ExtraBold"/>
            </a:endParaRPr>
          </a:p>
        </p:txBody>
      </p:sp>
      <p:sp>
        <p:nvSpPr>
          <p:cNvPr id="243" name="Google Shape;243;p2"/>
          <p:cNvSpPr txBox="1">
            <a:spLocks noGrp="1"/>
          </p:cNvSpPr>
          <p:nvPr>
            <p:ph type="title" idx="6"/>
          </p:nvPr>
        </p:nvSpPr>
        <p:spPr>
          <a:xfrm>
            <a:off x="713250" y="469500"/>
            <a:ext cx="7717500" cy="4539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Thành viên nhóm</a:t>
            </a:r>
            <a:endParaRPr/>
          </a:p>
        </p:txBody>
      </p:sp>
      <p:pic>
        <p:nvPicPr>
          <p:cNvPr id="244" name="Google Shape;244;p2"/>
          <p:cNvPicPr preferRelativeResize="0"/>
          <p:nvPr/>
        </p:nvPicPr>
        <p:blipFill rotWithShape="1">
          <a:blip r:embed="rId3">
            <a:alphaModFix/>
          </a:blip>
          <a:srcRect/>
          <a:stretch/>
        </p:blipFill>
        <p:spPr>
          <a:xfrm>
            <a:off x="453839" y="1510017"/>
            <a:ext cx="1352037" cy="1293543"/>
          </a:xfrm>
          <a:prstGeom prst="ellipse">
            <a:avLst/>
          </a:prstGeom>
          <a:noFill/>
          <a:ln>
            <a:noFill/>
          </a:ln>
        </p:spPr>
      </p:pic>
      <p:pic>
        <p:nvPicPr>
          <p:cNvPr id="245" name="Google Shape;245;p2"/>
          <p:cNvPicPr preferRelativeResize="0"/>
          <p:nvPr/>
        </p:nvPicPr>
        <p:blipFill rotWithShape="1">
          <a:blip r:embed="rId4">
            <a:alphaModFix/>
          </a:blip>
          <a:srcRect/>
          <a:stretch/>
        </p:blipFill>
        <p:spPr>
          <a:xfrm>
            <a:off x="2664884" y="1510017"/>
            <a:ext cx="1345863" cy="1293543"/>
          </a:xfrm>
          <a:prstGeom prst="ellipse">
            <a:avLst/>
          </a:prstGeom>
          <a:noFill/>
          <a:ln>
            <a:noFill/>
          </a:ln>
        </p:spPr>
      </p:pic>
      <p:pic>
        <p:nvPicPr>
          <p:cNvPr id="246" name="Google Shape;246;p2"/>
          <p:cNvPicPr preferRelativeResize="0"/>
          <p:nvPr/>
        </p:nvPicPr>
        <p:blipFill rotWithShape="1">
          <a:blip r:embed="rId5">
            <a:alphaModFix/>
          </a:blip>
          <a:srcRect/>
          <a:stretch/>
        </p:blipFill>
        <p:spPr>
          <a:xfrm>
            <a:off x="5043641" y="1510017"/>
            <a:ext cx="1345067" cy="1293543"/>
          </a:xfrm>
          <a:prstGeom prst="ellipse">
            <a:avLst/>
          </a:prstGeom>
          <a:noFill/>
          <a:ln>
            <a:noFill/>
          </a:ln>
        </p:spPr>
      </p:pic>
      <p:pic>
        <p:nvPicPr>
          <p:cNvPr id="247" name="Google Shape;247;p2"/>
          <p:cNvPicPr preferRelativeResize="0"/>
          <p:nvPr/>
        </p:nvPicPr>
        <p:blipFill rotWithShape="1">
          <a:blip r:embed="rId6">
            <a:alphaModFix/>
          </a:blip>
          <a:srcRect/>
          <a:stretch/>
        </p:blipFill>
        <p:spPr>
          <a:xfrm>
            <a:off x="7335233" y="1512516"/>
            <a:ext cx="1345067" cy="1286875"/>
          </a:xfrm>
          <a:prstGeom prst="ellipse">
            <a:avLst/>
          </a:prstGeom>
          <a:noFill/>
          <a:ln>
            <a:noFill/>
          </a:ln>
        </p:spPr>
      </p:pic>
      <p:sp>
        <p:nvSpPr>
          <p:cNvPr id="248" name="Google Shape;248;p2"/>
          <p:cNvSpPr/>
          <p:nvPr/>
        </p:nvSpPr>
        <p:spPr>
          <a:xfrm>
            <a:off x="2364386" y="3030490"/>
            <a:ext cx="1969301" cy="31877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txBox="1"/>
          <p:nvPr/>
        </p:nvSpPr>
        <p:spPr>
          <a:xfrm>
            <a:off x="2349650" y="3082883"/>
            <a:ext cx="1973396" cy="213985"/>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dk2"/>
              </a:buClr>
              <a:buSzPts val="2800"/>
              <a:buFont typeface="Barlow SemiBold"/>
              <a:buNone/>
            </a:pPr>
            <a:r>
              <a:rPr lang="en-US" sz="1200" b="1" i="0" u="none" strike="noStrike" cap="none">
                <a:solidFill>
                  <a:schemeClr val="lt2"/>
                </a:solidFill>
                <a:latin typeface="Commissioner ExtraBold"/>
                <a:ea typeface="Commissioner ExtraBold"/>
                <a:cs typeface="Commissioner ExtraBold"/>
                <a:sym typeface="Commissioner ExtraBold"/>
              </a:rPr>
              <a:t>Tôn Nữ Tú Quyên</a:t>
            </a:r>
            <a:endParaRPr sz="1200" b="1" i="0" u="none" strike="noStrike" cap="none">
              <a:solidFill>
                <a:schemeClr val="lt2"/>
              </a:solidFill>
              <a:latin typeface="Commissioner ExtraBold"/>
              <a:ea typeface="Commissioner ExtraBold"/>
              <a:cs typeface="Commissioner ExtraBold"/>
              <a:sym typeface="Commissioner ExtraBold"/>
            </a:endParaRPr>
          </a:p>
          <a:p>
            <a:pPr marL="0" marR="0" lvl="0" indent="0" algn="ctr" rtl="0">
              <a:lnSpc>
                <a:spcPct val="80000"/>
              </a:lnSpc>
              <a:spcBef>
                <a:spcPts val="0"/>
              </a:spcBef>
              <a:spcAft>
                <a:spcPts val="0"/>
              </a:spcAft>
              <a:buClr>
                <a:schemeClr val="dk2"/>
              </a:buClr>
              <a:buSzPts val="2800"/>
              <a:buFont typeface="Barlow SemiBold"/>
              <a:buNone/>
            </a:pPr>
            <a:r>
              <a:rPr lang="en-US" sz="1200" b="1" i="0" u="none" strike="noStrike" cap="none">
                <a:solidFill>
                  <a:schemeClr val="lt2"/>
                </a:solidFill>
                <a:latin typeface="Commissioner ExtraBold"/>
                <a:ea typeface="Commissioner ExtraBold"/>
                <a:cs typeface="Commissioner ExtraBold"/>
                <a:sym typeface="Commissioner ExtraBold"/>
              </a:rPr>
              <a:t>20520296</a:t>
            </a:r>
            <a:endParaRPr sz="1200" b="1" i="0" u="none" strike="noStrike" cap="none">
              <a:solidFill>
                <a:schemeClr val="lt2"/>
              </a:solidFill>
              <a:latin typeface="Commissioner ExtraBold"/>
              <a:ea typeface="Commissioner ExtraBold"/>
              <a:cs typeface="Commissioner ExtraBold"/>
              <a:sym typeface="Commissioner ExtraBold"/>
            </a:endParaRPr>
          </a:p>
        </p:txBody>
      </p:sp>
      <p:sp>
        <p:nvSpPr>
          <p:cNvPr id="250" name="Google Shape;250;p2"/>
          <p:cNvSpPr/>
          <p:nvPr/>
        </p:nvSpPr>
        <p:spPr>
          <a:xfrm>
            <a:off x="4727030" y="3036815"/>
            <a:ext cx="1969301" cy="31877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
          <p:cNvSpPr txBox="1"/>
          <p:nvPr/>
        </p:nvSpPr>
        <p:spPr>
          <a:xfrm>
            <a:off x="4729430" y="3073949"/>
            <a:ext cx="1973396" cy="213985"/>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dk2"/>
              </a:buClr>
              <a:buSzPts val="2800"/>
              <a:buFont typeface="Barlow SemiBold"/>
              <a:buNone/>
            </a:pPr>
            <a:r>
              <a:rPr lang="en-US" sz="1200" b="1" i="0" u="none" strike="noStrike" cap="none" err="1">
                <a:solidFill>
                  <a:schemeClr val="lt2"/>
                </a:solidFill>
                <a:latin typeface="Commissioner ExtraBold"/>
                <a:ea typeface="Commissioner ExtraBold"/>
                <a:cs typeface="Commissioner ExtraBold"/>
                <a:sym typeface="Commissioner ExtraBold"/>
              </a:rPr>
              <a:t>Trần</a:t>
            </a:r>
            <a:r>
              <a:rPr lang="en-US" sz="1200" b="1" i="0" u="none" strike="noStrike" cap="none">
                <a:solidFill>
                  <a:schemeClr val="lt2"/>
                </a:solidFill>
                <a:latin typeface="Commissioner ExtraBold"/>
                <a:ea typeface="Commissioner ExtraBold"/>
                <a:cs typeface="Commissioner ExtraBold"/>
                <a:sym typeface="Commissioner ExtraBold"/>
              </a:rPr>
              <a:t> Anh </a:t>
            </a:r>
            <a:r>
              <a:rPr lang="en-US" sz="1200" b="1" i="0" u="none" strike="noStrike" cap="none" err="1">
                <a:solidFill>
                  <a:schemeClr val="lt2"/>
                </a:solidFill>
                <a:latin typeface="Commissioner ExtraBold"/>
                <a:ea typeface="Commissioner ExtraBold"/>
                <a:cs typeface="Commissioner ExtraBold"/>
                <a:sym typeface="Commissioner ExtraBold"/>
              </a:rPr>
              <a:t>Huy</a:t>
            </a:r>
            <a:endParaRPr sz="1200" b="1" i="0" u="none" strike="noStrike" cap="none">
              <a:solidFill>
                <a:schemeClr val="lt2"/>
              </a:solidFill>
              <a:latin typeface="Commissioner ExtraBold"/>
              <a:ea typeface="Commissioner ExtraBold"/>
              <a:cs typeface="Commissioner ExtraBold"/>
              <a:sym typeface="Commissioner ExtraBold"/>
            </a:endParaRPr>
          </a:p>
          <a:p>
            <a:pPr marL="0" marR="0" lvl="0" indent="0" algn="ctr" rtl="0">
              <a:lnSpc>
                <a:spcPct val="80000"/>
              </a:lnSpc>
              <a:spcBef>
                <a:spcPts val="0"/>
              </a:spcBef>
              <a:spcAft>
                <a:spcPts val="0"/>
              </a:spcAft>
              <a:buClr>
                <a:schemeClr val="dk2"/>
              </a:buClr>
              <a:buSzPts val="2800"/>
              <a:buFont typeface="Barlow SemiBold"/>
              <a:buNone/>
            </a:pPr>
            <a:r>
              <a:rPr lang="en-US" sz="1200" b="1" i="0" u="none" strike="noStrike" cap="none">
                <a:solidFill>
                  <a:schemeClr val="lt2"/>
                </a:solidFill>
                <a:latin typeface="Commissioner ExtraBold"/>
                <a:ea typeface="Commissioner ExtraBold"/>
                <a:cs typeface="Commissioner ExtraBold"/>
                <a:sym typeface="Commissioner ExtraBold"/>
              </a:rPr>
              <a:t>20520551</a:t>
            </a:r>
            <a:endParaRPr sz="1200" b="1" i="0" u="none" strike="noStrike" cap="none">
              <a:solidFill>
                <a:schemeClr val="lt2"/>
              </a:solidFill>
              <a:latin typeface="Commissioner ExtraBold"/>
              <a:ea typeface="Commissioner ExtraBold"/>
              <a:cs typeface="Commissioner ExtraBold"/>
              <a:sym typeface="Commissioner ExtraBold"/>
            </a:endParaRPr>
          </a:p>
        </p:txBody>
      </p:sp>
      <p:sp>
        <p:nvSpPr>
          <p:cNvPr id="252" name="Google Shape;252;p2"/>
          <p:cNvSpPr/>
          <p:nvPr/>
        </p:nvSpPr>
        <p:spPr>
          <a:xfrm>
            <a:off x="6969606" y="3030490"/>
            <a:ext cx="1969301" cy="31877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
          <p:cNvSpPr txBox="1"/>
          <p:nvPr/>
        </p:nvSpPr>
        <p:spPr>
          <a:xfrm>
            <a:off x="6972006" y="3067624"/>
            <a:ext cx="1973396" cy="213985"/>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dk2"/>
              </a:buClr>
              <a:buSzPts val="2800"/>
              <a:buFont typeface="Barlow SemiBold"/>
              <a:buNone/>
            </a:pPr>
            <a:r>
              <a:rPr lang="en-US" sz="1200" b="1" i="0" u="none" strike="noStrike" cap="none">
                <a:solidFill>
                  <a:schemeClr val="lt2"/>
                </a:solidFill>
                <a:latin typeface="Commissioner ExtraBold"/>
                <a:ea typeface="Commissioner ExtraBold"/>
                <a:cs typeface="Commissioner ExtraBold"/>
                <a:sym typeface="Commissioner ExtraBold"/>
              </a:rPr>
              <a:t>Thái Tăng Đức</a:t>
            </a:r>
            <a:endParaRPr sz="1200" b="1" i="0" u="none" strike="noStrike" cap="none">
              <a:solidFill>
                <a:schemeClr val="lt2"/>
              </a:solidFill>
              <a:latin typeface="Commissioner ExtraBold"/>
              <a:ea typeface="Commissioner ExtraBold"/>
              <a:cs typeface="Commissioner ExtraBold"/>
              <a:sym typeface="Commissioner ExtraBold"/>
            </a:endParaRPr>
          </a:p>
          <a:p>
            <a:pPr marL="0" marR="0" lvl="0" indent="0" algn="ctr" rtl="0">
              <a:lnSpc>
                <a:spcPct val="80000"/>
              </a:lnSpc>
              <a:spcBef>
                <a:spcPts val="0"/>
              </a:spcBef>
              <a:spcAft>
                <a:spcPts val="0"/>
              </a:spcAft>
              <a:buClr>
                <a:schemeClr val="dk2"/>
              </a:buClr>
              <a:buSzPts val="2800"/>
              <a:buFont typeface="Barlow SemiBold"/>
              <a:buNone/>
            </a:pPr>
            <a:r>
              <a:rPr lang="en-US" sz="1200" b="1" i="0" u="none" strike="noStrike" cap="none">
                <a:solidFill>
                  <a:schemeClr val="lt2"/>
                </a:solidFill>
                <a:latin typeface="Commissioner ExtraBold"/>
                <a:ea typeface="Commissioner ExtraBold"/>
                <a:cs typeface="Commissioner ExtraBold"/>
                <a:sym typeface="Commissioner ExtraBold"/>
              </a:rPr>
              <a:t>20521203</a:t>
            </a:r>
            <a:endParaRPr sz="1200" b="1" i="0" u="none" strike="noStrike" cap="none">
              <a:solidFill>
                <a:schemeClr val="lt2"/>
              </a:solidFill>
              <a:latin typeface="Commissioner ExtraBold"/>
              <a:ea typeface="Commissioner ExtraBold"/>
              <a:cs typeface="Commissioner ExtraBold"/>
              <a:sym typeface="Commissioner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20"/>
          <p:cNvSpPr txBox="1">
            <a:spLocks noGrp="1"/>
          </p:cNvSpPr>
          <p:nvPr>
            <p:ph type="title"/>
          </p:nvPr>
        </p:nvSpPr>
        <p:spPr>
          <a:xfrm>
            <a:off x="2584540" y="357138"/>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Tác Nhân (Agent)</a:t>
            </a:r>
            <a:endParaRPr/>
          </a:p>
        </p:txBody>
      </p:sp>
      <p:sp>
        <p:nvSpPr>
          <p:cNvPr id="571" name="Google Shape;571;p20"/>
          <p:cNvSpPr txBox="1"/>
          <p:nvPr/>
        </p:nvSpPr>
        <p:spPr>
          <a:xfrm>
            <a:off x="251441" y="2188363"/>
            <a:ext cx="5536883" cy="2483806"/>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Di chuyển transaction và những tác vụ sao chép</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TH: Nhân bản transaction hay snapshot mà đồng bộ lập tức</a:t>
            </a:r>
            <a:endParaRPr sz="1400" b="0" i="0" u="none" strike="noStrike" cap="none">
              <a:solidFill>
                <a:srgbClr val="000000"/>
              </a:solidFill>
              <a:latin typeface="Commissioner"/>
              <a:ea typeface="Commissioner"/>
              <a:cs typeface="Commissioner"/>
              <a:sym typeface="Commissione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TH: Nhân bản transaction và snapshot không đồng bộ lập tức</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•TH: Pull subscription đến snapshot publication hay transactional publication</a:t>
            </a:r>
            <a:endParaRPr sz="1400" b="0" i="0" u="none" strike="noStrike" cap="none">
              <a:solidFill>
                <a:srgbClr val="000000"/>
              </a:solidFill>
              <a:latin typeface="Commissioner"/>
              <a:ea typeface="Commissioner"/>
              <a:cs typeface="Commissioner"/>
              <a:sym typeface="Commissione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Nhân bản kết hợp không có distribution agent</a:t>
            </a:r>
            <a:endParaRPr/>
          </a:p>
        </p:txBody>
      </p:sp>
      <p:sp>
        <p:nvSpPr>
          <p:cNvPr id="572" name="Google Shape;572;p20"/>
          <p:cNvSpPr/>
          <p:nvPr/>
        </p:nvSpPr>
        <p:spPr>
          <a:xfrm>
            <a:off x="573566" y="1396077"/>
            <a:ext cx="164711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Distribution Agent</a:t>
            </a:r>
            <a:endParaRPr sz="1000" b="1" i="0" u="none" strike="noStrike" cap="none">
              <a:solidFill>
                <a:schemeClr val="lt1"/>
              </a:solidFill>
              <a:latin typeface="Commissioner"/>
              <a:ea typeface="Commissioner"/>
              <a:cs typeface="Commissioner"/>
              <a:sym typeface="Commissioner"/>
            </a:endParaRPr>
          </a:p>
        </p:txBody>
      </p:sp>
      <p:sp>
        <p:nvSpPr>
          <p:cNvPr id="573" name="Google Shape;573;p20"/>
          <p:cNvSpPr/>
          <p:nvPr/>
        </p:nvSpPr>
        <p:spPr>
          <a:xfrm>
            <a:off x="1989641" y="982880"/>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4" name="Google Shape;574;p20"/>
          <p:cNvGrpSpPr/>
          <p:nvPr/>
        </p:nvGrpSpPr>
        <p:grpSpPr>
          <a:xfrm>
            <a:off x="2298612" y="1365861"/>
            <a:ext cx="576019" cy="542823"/>
            <a:chOff x="-49764975" y="3183375"/>
            <a:chExt cx="299300" cy="299125"/>
          </a:xfrm>
        </p:grpSpPr>
        <p:sp>
          <p:nvSpPr>
            <p:cNvPr id="575" name="Google Shape;575;p20"/>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0"/>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0"/>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0"/>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0"/>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0"/>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0"/>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0"/>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0"/>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84" name="Google Shape;584;p20"/>
          <p:cNvPicPr preferRelativeResize="0"/>
          <p:nvPr/>
        </p:nvPicPr>
        <p:blipFill rotWithShape="1">
          <a:blip r:embed="rId3">
            <a:alphaModFix/>
          </a:blip>
          <a:srcRect/>
          <a:stretch/>
        </p:blipFill>
        <p:spPr>
          <a:xfrm>
            <a:off x="5300226" y="1923788"/>
            <a:ext cx="3667637" cy="125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1"/>
          <p:cNvSpPr txBox="1">
            <a:spLocks noGrp="1"/>
          </p:cNvSpPr>
          <p:nvPr>
            <p:ph type="title"/>
          </p:nvPr>
        </p:nvSpPr>
        <p:spPr>
          <a:xfrm>
            <a:off x="2584540" y="357138"/>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Tác Nhân (Agent)</a:t>
            </a:r>
            <a:endParaRPr/>
          </a:p>
        </p:txBody>
      </p:sp>
      <p:sp>
        <p:nvSpPr>
          <p:cNvPr id="590" name="Google Shape;590;p21"/>
          <p:cNvSpPr txBox="1"/>
          <p:nvPr/>
        </p:nvSpPr>
        <p:spPr>
          <a:xfrm>
            <a:off x="503407" y="2164847"/>
            <a:ext cx="3466543" cy="2483806"/>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Di chuyển và điều hòa những thay đổi dữ liệu </a:t>
            </a:r>
            <a:r>
              <a:rPr lang="en-US" sz="1400" b="0" i="0" u="none" strike="noStrike" cap="none">
                <a:solidFill>
                  <a:srgbClr val="000000"/>
                </a:solidFill>
                <a:latin typeface="Arial"/>
                <a:ea typeface="Arial"/>
                <a:cs typeface="Arial"/>
                <a:sym typeface="Arial"/>
              </a:rPr>
              <a:t>sau khi 1 snapshot khởi động.</a:t>
            </a:r>
            <a:endParaRPr sz="1400" b="0" i="0" u="none" strike="noStrike" cap="none">
              <a:solidFill>
                <a:srgbClr val="000000"/>
              </a:solidFill>
              <a:latin typeface="Commissioner"/>
              <a:ea typeface="Commissioner"/>
              <a:cs typeface="Commissioner"/>
              <a:sym typeface="Commissione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 Mỗi merge publication có một merge agent, </a:t>
            </a:r>
            <a:r>
              <a:rPr lang="en-US" sz="1400" b="0" i="0" u="none" strike="noStrike" cap="none">
                <a:solidFill>
                  <a:srgbClr val="000000"/>
                </a:solidFill>
                <a:latin typeface="Arial"/>
                <a:ea typeface="Arial"/>
                <a:cs typeface="Arial"/>
                <a:sym typeface="Arial"/>
              </a:rPr>
              <a:t>liên kết và cập nhật được với cả hai Publisher và Subscriber.</a:t>
            </a:r>
            <a:endParaRPr sz="1400" b="0" i="0" u="none" strike="noStrike" cap="none">
              <a:solidFill>
                <a:srgbClr val="000000"/>
              </a:solidFill>
              <a:latin typeface="Commissioner"/>
              <a:ea typeface="Commissioner"/>
              <a:cs typeface="Commissioner"/>
              <a:sym typeface="Commissioner"/>
            </a:endParaRPr>
          </a:p>
        </p:txBody>
      </p:sp>
      <p:sp>
        <p:nvSpPr>
          <p:cNvPr id="591" name="Google Shape;591;p21"/>
          <p:cNvSpPr/>
          <p:nvPr/>
        </p:nvSpPr>
        <p:spPr>
          <a:xfrm>
            <a:off x="1344230" y="1224588"/>
            <a:ext cx="1942433" cy="52771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1600" b="1" i="0" u="none" strike="noStrike" cap="none">
                <a:solidFill>
                  <a:schemeClr val="lt2"/>
                </a:solidFill>
                <a:latin typeface="Commissioner"/>
                <a:ea typeface="Commissioner"/>
                <a:cs typeface="Commissioner"/>
                <a:sym typeface="Commissioner"/>
              </a:rPr>
              <a:t>Merge Agent</a:t>
            </a:r>
            <a:endParaRPr sz="1400" b="1" i="0" u="none" strike="noStrike" cap="none">
              <a:solidFill>
                <a:schemeClr val="lt2"/>
              </a:solidFill>
              <a:latin typeface="Commissioner"/>
              <a:ea typeface="Commissioner"/>
              <a:cs typeface="Commissioner"/>
              <a:sym typeface="Commissioner"/>
            </a:endParaRPr>
          </a:p>
        </p:txBody>
      </p:sp>
      <p:sp>
        <p:nvSpPr>
          <p:cNvPr id="592" name="Google Shape;592;p21"/>
          <p:cNvSpPr/>
          <p:nvPr/>
        </p:nvSpPr>
        <p:spPr>
          <a:xfrm>
            <a:off x="664434" y="878533"/>
            <a:ext cx="1189797" cy="1243337"/>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3" name="Google Shape;593;p21"/>
          <p:cNvGrpSpPr/>
          <p:nvPr/>
        </p:nvGrpSpPr>
        <p:grpSpPr>
          <a:xfrm>
            <a:off x="994598" y="1261514"/>
            <a:ext cx="581865" cy="530787"/>
            <a:chOff x="-49027775" y="3183175"/>
            <a:chExt cx="299325" cy="299325"/>
          </a:xfrm>
        </p:grpSpPr>
        <p:sp>
          <p:nvSpPr>
            <p:cNvPr id="594" name="Google Shape;594;p21"/>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1"/>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1"/>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1"/>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98" name="Google Shape;598;p21"/>
          <p:cNvPicPr preferRelativeResize="0"/>
          <p:nvPr/>
        </p:nvPicPr>
        <p:blipFill rotWithShape="1">
          <a:blip r:embed="rId3">
            <a:alphaModFix/>
          </a:blip>
          <a:srcRect/>
          <a:stretch/>
        </p:blipFill>
        <p:spPr>
          <a:xfrm>
            <a:off x="4329888" y="1792301"/>
            <a:ext cx="4458653" cy="2412331"/>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2"/>
          <p:cNvSpPr txBox="1">
            <a:spLocks noGrp="1"/>
          </p:cNvSpPr>
          <p:nvPr>
            <p:ph type="title"/>
          </p:nvPr>
        </p:nvSpPr>
        <p:spPr>
          <a:xfrm>
            <a:off x="5399490" y="1098959"/>
            <a:ext cx="1118558" cy="1065402"/>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12000"/>
              <a:buNone/>
            </a:pPr>
            <a:r>
              <a:rPr lang="en-US" sz="6600" b="1"/>
              <a:t>03</a:t>
            </a:r>
            <a:br>
              <a:rPr lang="en-US" sz="6600" b="1"/>
            </a:br>
            <a:endParaRPr sz="3200"/>
          </a:p>
        </p:txBody>
      </p:sp>
      <p:sp>
        <p:nvSpPr>
          <p:cNvPr id="604" name="Google Shape;604;p22"/>
          <p:cNvSpPr/>
          <p:nvPr/>
        </p:nvSpPr>
        <p:spPr>
          <a:xfrm>
            <a:off x="3321645" y="1744910"/>
            <a:ext cx="5274248" cy="16861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605" name="Google Shape;605;p22"/>
          <p:cNvSpPr txBox="1"/>
          <p:nvPr/>
        </p:nvSpPr>
        <p:spPr>
          <a:xfrm>
            <a:off x="3867622" y="1960043"/>
            <a:ext cx="4182294" cy="1312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2"/>
              </a:buClr>
              <a:buSzPts val="12000"/>
              <a:buFont typeface="Barlow SemiBold"/>
              <a:buNone/>
            </a:pPr>
            <a:r>
              <a:rPr lang="en-US" sz="4800" b="1" i="0" u="none" strike="noStrike" cap="none">
                <a:solidFill>
                  <a:schemeClr val="dk2"/>
                </a:solidFill>
                <a:latin typeface="Commissioner ExtraBold"/>
                <a:ea typeface="Commissioner ExtraBold"/>
                <a:cs typeface="Commissioner ExtraBold"/>
                <a:sym typeface="Commissioner ExtraBold"/>
              </a:rPr>
              <a:t>CÁC LOẠI NHÂN BẢN</a:t>
            </a:r>
            <a:endParaRPr sz="4800" b="0" i="0" u="none" strike="noStrike" cap="none">
              <a:solidFill>
                <a:schemeClr val="dk2"/>
              </a:solidFill>
              <a:latin typeface="Commissioner ExtraBold"/>
              <a:ea typeface="Commissioner ExtraBold"/>
              <a:cs typeface="Commissioner ExtraBold"/>
              <a:sym typeface="Commissioner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23"/>
          <p:cNvSpPr txBox="1">
            <a:spLocks noGrp="1"/>
          </p:cNvSpPr>
          <p:nvPr>
            <p:ph type="title"/>
          </p:nvPr>
        </p:nvSpPr>
        <p:spPr>
          <a:xfrm>
            <a:off x="615931" y="323340"/>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Snapshot replication</a:t>
            </a:r>
            <a:br>
              <a:rPr lang="en-US"/>
            </a:br>
            <a:br>
              <a:rPr lang="en-US"/>
            </a:br>
            <a:endParaRPr/>
          </a:p>
        </p:txBody>
      </p:sp>
      <p:sp>
        <p:nvSpPr>
          <p:cNvPr id="611" name="Google Shape;611;p23"/>
          <p:cNvSpPr txBox="1"/>
          <p:nvPr/>
        </p:nvSpPr>
        <p:spPr>
          <a:xfrm>
            <a:off x="615931" y="1433831"/>
            <a:ext cx="8114001" cy="1735111"/>
          </a:xfrm>
          <a:prstGeom prst="rect">
            <a:avLst/>
          </a:prstGeom>
          <a:noFill/>
          <a:ln>
            <a:noFill/>
          </a:ln>
        </p:spPr>
        <p:txBody>
          <a:bodyPr spcFirstLastPara="1" wrap="square" lIns="0" tIns="0" rIns="0" bIns="0" anchor="t" anchorCtr="0">
            <a:noAutofit/>
          </a:bodyPr>
          <a:lstStyle/>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Là loại nhân bản đơn giản nhất.</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Sao chép toàn bộ dữ liệu.</a:t>
            </a: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Đảm bảo sự nhất quán tiềm ẩn (Latent Transactional Consistency) giữa Publisher và Subscriber.</a:t>
            </a: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Đánh giá cao </a:t>
            </a:r>
            <a:r>
              <a:rPr lang="en-US" sz="1400" b="0" i="0" u="none" strike="noStrike" cap="none">
                <a:solidFill>
                  <a:srgbClr val="000000"/>
                </a:solidFill>
                <a:latin typeface="Commissioner"/>
                <a:ea typeface="Commissioner"/>
                <a:cs typeface="Commissioner"/>
                <a:sym typeface="Commissioner"/>
              </a:rPr>
              <a:t>trong các ứng dụng chỉ đọc hay các hệ thống không yêu cầu dữ liệu mới nhất và dung lượng dữ liệu không lớn.</a:t>
            </a:r>
            <a:endParaRPr/>
          </a:p>
        </p:txBody>
      </p:sp>
      <p:sp>
        <p:nvSpPr>
          <p:cNvPr id="612" name="Google Shape;612;p23"/>
          <p:cNvSpPr/>
          <p:nvPr/>
        </p:nvSpPr>
        <p:spPr>
          <a:xfrm>
            <a:off x="615931" y="909167"/>
            <a:ext cx="128188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Giới thiệu</a:t>
            </a:r>
            <a:endParaRPr sz="1000" b="1" i="0" u="none" strike="noStrike" cap="none">
              <a:solidFill>
                <a:schemeClr val="lt1"/>
              </a:solidFill>
              <a:latin typeface="Commissioner"/>
              <a:ea typeface="Commissioner"/>
              <a:cs typeface="Commissioner"/>
              <a:sym typeface="Commissioner"/>
            </a:endParaRPr>
          </a:p>
        </p:txBody>
      </p:sp>
      <p:pic>
        <p:nvPicPr>
          <p:cNvPr id="613" name="Google Shape;613;p23" descr="https://lh3.googleusercontent.com/yliNYzYER_skbcbR11k_5Pc1-Ywr1IiiWiZNtQG--X9a62qcgYXXDfbUHJa_thWZWiI0p1xyduiDNN8s9oHhywy0zDNY-2yvj11ZqgqXjwx42GXJDvxIEK0eueEa-NswOT33csDf0XpvKWTebX3Kq_b--c00qeSGYi3dghXs0dABXhOn2T8DlmPfBhnZDZa_ygE5Qw"/>
          <p:cNvPicPr preferRelativeResize="0"/>
          <p:nvPr/>
        </p:nvPicPr>
        <p:blipFill rotWithShape="1">
          <a:blip r:embed="rId3">
            <a:alphaModFix/>
          </a:blip>
          <a:srcRect/>
          <a:stretch/>
        </p:blipFill>
        <p:spPr>
          <a:xfrm>
            <a:off x="2020308" y="3018634"/>
            <a:ext cx="4923956" cy="202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512414" y="1427522"/>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Snapshot replication</a:t>
            </a:r>
            <a:br>
              <a:rPr lang="en-US"/>
            </a:br>
            <a:br>
              <a:rPr lang="en-US"/>
            </a:br>
            <a:endParaRPr/>
          </a:p>
        </p:txBody>
      </p:sp>
      <p:sp>
        <p:nvSpPr>
          <p:cNvPr id="619" name="Google Shape;619;p24"/>
          <p:cNvSpPr/>
          <p:nvPr/>
        </p:nvSpPr>
        <p:spPr>
          <a:xfrm>
            <a:off x="1097959" y="2332525"/>
            <a:ext cx="2803584"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Commissioner"/>
                <a:ea typeface="Commissioner"/>
                <a:cs typeface="Commissioner"/>
                <a:sym typeface="Commissioner"/>
              </a:rPr>
              <a:t>Các tác nhân (Agent)</a:t>
            </a:r>
            <a:endParaRPr sz="1100" b="1" i="0" u="none" strike="noStrike" cap="none">
              <a:solidFill>
                <a:schemeClr val="lt1"/>
              </a:solidFill>
              <a:latin typeface="Commissioner"/>
              <a:ea typeface="Commissioner"/>
              <a:cs typeface="Commissioner"/>
              <a:sym typeface="Commissioner"/>
            </a:endParaRPr>
          </a:p>
        </p:txBody>
      </p:sp>
      <p:pic>
        <p:nvPicPr>
          <p:cNvPr id="620" name="Google Shape;620;p24" descr="https://lh5.googleusercontent.com/vhZf7HTuVuqqY6laMoRkrCpnuQJpI-HruTBPCt1WzDXI1WrDS8zkYN4erg4YPBCpDkmn22AUMyG6E9l7goA3Y-L3dbmxOOVEUlPbFGQdzkamlNAAbCdWGqEGvZ-uC4WwOpZZ8jytamap0-X8_v3RHYGLFtz83wRDxLopJFJUv_AxVNE7HJcs619_fHtpunTrN_cVnA"/>
          <p:cNvPicPr preferRelativeResize="0"/>
          <p:nvPr/>
        </p:nvPicPr>
        <p:blipFill rotWithShape="1">
          <a:blip r:embed="rId3">
            <a:alphaModFix/>
          </a:blip>
          <a:srcRect/>
          <a:stretch/>
        </p:blipFill>
        <p:spPr>
          <a:xfrm>
            <a:off x="5133017" y="707366"/>
            <a:ext cx="2018274" cy="41234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5"/>
          <p:cNvSpPr txBox="1">
            <a:spLocks noGrp="1"/>
          </p:cNvSpPr>
          <p:nvPr>
            <p:ph type="title"/>
          </p:nvPr>
        </p:nvSpPr>
        <p:spPr>
          <a:xfrm>
            <a:off x="607304" y="366473"/>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Snapshot replication</a:t>
            </a:r>
            <a:br>
              <a:rPr lang="en-US"/>
            </a:br>
            <a:br>
              <a:rPr lang="en-US"/>
            </a:br>
            <a:endParaRPr/>
          </a:p>
        </p:txBody>
      </p:sp>
      <p:sp>
        <p:nvSpPr>
          <p:cNvPr id="626" name="Google Shape;626;p25"/>
          <p:cNvSpPr/>
          <p:nvPr/>
        </p:nvSpPr>
        <p:spPr>
          <a:xfrm>
            <a:off x="607304" y="1203990"/>
            <a:ext cx="2309475"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Các tác nhân (Agent)</a:t>
            </a:r>
            <a:endParaRPr sz="1000" b="1" i="0" u="none" strike="noStrike" cap="none">
              <a:solidFill>
                <a:schemeClr val="lt1"/>
              </a:solidFill>
              <a:latin typeface="Commissioner"/>
              <a:ea typeface="Commissioner"/>
              <a:cs typeface="Commissioner"/>
              <a:sym typeface="Commissioner"/>
            </a:endParaRPr>
          </a:p>
        </p:txBody>
      </p:sp>
      <p:pic>
        <p:nvPicPr>
          <p:cNvPr id="627" name="Google Shape;627;p25" descr="https://lh5.googleusercontent.com/vhZf7HTuVuqqY6laMoRkrCpnuQJpI-HruTBPCt1WzDXI1WrDS8zkYN4erg4YPBCpDkmn22AUMyG6E9l7goA3Y-L3dbmxOOVEUlPbFGQdzkamlNAAbCdWGqEGvZ-uC4WwOpZZ8jytamap0-X8_v3RHYGLFtz83wRDxLopJFJUv_AxVNE7HJcs619_fHtpunTrN_cVnA"/>
          <p:cNvPicPr preferRelativeResize="0"/>
          <p:nvPr/>
        </p:nvPicPr>
        <p:blipFill rotWithShape="1">
          <a:blip r:embed="rId3">
            <a:alphaModFix/>
          </a:blip>
          <a:srcRect/>
          <a:stretch/>
        </p:blipFill>
        <p:spPr>
          <a:xfrm>
            <a:off x="5296919" y="465827"/>
            <a:ext cx="2018274" cy="4123428"/>
          </a:xfrm>
          <a:prstGeom prst="rect">
            <a:avLst/>
          </a:prstGeom>
          <a:noFill/>
          <a:ln>
            <a:noFill/>
          </a:ln>
        </p:spPr>
      </p:pic>
      <p:sp>
        <p:nvSpPr>
          <p:cNvPr id="628" name="Google Shape;628;p25"/>
          <p:cNvSpPr txBox="1"/>
          <p:nvPr/>
        </p:nvSpPr>
        <p:spPr>
          <a:xfrm>
            <a:off x="607304" y="1731701"/>
            <a:ext cx="3966048" cy="2184691"/>
          </a:xfrm>
          <a:prstGeom prst="rect">
            <a:avLst/>
          </a:prstGeom>
          <a:noFill/>
          <a:ln>
            <a:noFill/>
          </a:ln>
        </p:spPr>
        <p:txBody>
          <a:bodyPr spcFirstLastPara="1" wrap="square" lIns="0" tIns="0" rIns="0" bIns="0" anchor="t" anchorCtr="0">
            <a:noAutofit/>
          </a:bodyPr>
          <a:lstStyle/>
          <a:p>
            <a:pPr marL="114300" marR="0" lvl="0" indent="0" algn="just" rtl="0">
              <a:lnSpc>
                <a:spcPct val="250000"/>
              </a:lnSpc>
              <a:spcBef>
                <a:spcPts val="0"/>
              </a:spcBef>
              <a:spcAft>
                <a:spcPts val="0"/>
              </a:spcAft>
              <a:buNone/>
            </a:pPr>
            <a:r>
              <a:rPr lang="en-US" sz="2000" b="1" i="0" u="none" strike="noStrike" cap="none">
                <a:solidFill>
                  <a:srgbClr val="3B8875"/>
                </a:solidFill>
                <a:latin typeface="Commissioner"/>
                <a:ea typeface="Commissioner"/>
                <a:cs typeface="Commissioner"/>
                <a:sym typeface="Commissioner"/>
              </a:rPr>
              <a:t>Snapshot agent</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Chuẩn bị những snapshot file chứa lược đồ và dữ liệu của những table phân bố lưu những file này vào snapshot folder.</a:t>
            </a:r>
            <a:endParaRPr sz="1400" b="0" i="0" u="none" strike="noStrike" cap="none">
              <a:solidFill>
                <a:srgbClr val="000000"/>
              </a:solidFill>
              <a:latin typeface="Commissioner"/>
              <a:ea typeface="Commissioner"/>
              <a:cs typeface="Commissioner"/>
              <a:sym typeface="Commission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6"/>
          <p:cNvSpPr txBox="1">
            <a:spLocks noGrp="1"/>
          </p:cNvSpPr>
          <p:nvPr>
            <p:ph type="title"/>
          </p:nvPr>
        </p:nvSpPr>
        <p:spPr>
          <a:xfrm>
            <a:off x="4282157" y="398316"/>
            <a:ext cx="397467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Snapshot replication</a:t>
            </a:r>
            <a:br>
              <a:rPr lang="en-US"/>
            </a:br>
            <a:br>
              <a:rPr lang="en-US"/>
            </a:br>
            <a:endParaRPr/>
          </a:p>
        </p:txBody>
      </p:sp>
      <p:sp>
        <p:nvSpPr>
          <p:cNvPr id="634" name="Google Shape;634;p26"/>
          <p:cNvSpPr/>
          <p:nvPr/>
        </p:nvSpPr>
        <p:spPr>
          <a:xfrm>
            <a:off x="4282157" y="1044024"/>
            <a:ext cx="2309475"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Các tác nhân (Agent)</a:t>
            </a:r>
            <a:endParaRPr sz="1000" b="1" i="0" u="none" strike="noStrike" cap="none">
              <a:solidFill>
                <a:schemeClr val="lt1"/>
              </a:solidFill>
              <a:latin typeface="Commissioner"/>
              <a:ea typeface="Commissioner"/>
              <a:cs typeface="Commissioner"/>
              <a:sym typeface="Commissioner"/>
            </a:endParaRPr>
          </a:p>
        </p:txBody>
      </p:sp>
      <p:pic>
        <p:nvPicPr>
          <p:cNvPr id="635" name="Google Shape;635;p26" descr="https://lh5.googleusercontent.com/vhZf7HTuVuqqY6laMoRkrCpnuQJpI-HruTBPCt1WzDXI1WrDS8zkYN4erg4YPBCpDkmn22AUMyG6E9l7goA3Y-L3dbmxOOVEUlPbFGQdzkamlNAAbCdWGqEGvZ-uC4WwOpZZ8jytamap0-X8_v3RHYGLFtz83wRDxLopJFJUv_AxVNE7HJcs619_fHtpunTrN_cVnA"/>
          <p:cNvPicPr preferRelativeResize="0"/>
          <p:nvPr/>
        </p:nvPicPr>
        <p:blipFill rotWithShape="1">
          <a:blip r:embed="rId3">
            <a:alphaModFix/>
          </a:blip>
          <a:srcRect/>
          <a:stretch/>
        </p:blipFill>
        <p:spPr>
          <a:xfrm>
            <a:off x="1168328" y="661569"/>
            <a:ext cx="2018274" cy="4123428"/>
          </a:xfrm>
          <a:prstGeom prst="rect">
            <a:avLst/>
          </a:prstGeom>
          <a:noFill/>
          <a:ln>
            <a:noFill/>
          </a:ln>
        </p:spPr>
      </p:pic>
      <p:sp>
        <p:nvSpPr>
          <p:cNvPr id="636" name="Google Shape;636;p26"/>
          <p:cNvSpPr txBox="1"/>
          <p:nvPr/>
        </p:nvSpPr>
        <p:spPr>
          <a:xfrm>
            <a:off x="4282157" y="1367684"/>
            <a:ext cx="3966048" cy="3417313"/>
          </a:xfrm>
          <a:prstGeom prst="rect">
            <a:avLst/>
          </a:prstGeom>
          <a:noFill/>
          <a:ln>
            <a:noFill/>
          </a:ln>
        </p:spPr>
        <p:txBody>
          <a:bodyPr spcFirstLastPara="1" wrap="square" lIns="0" tIns="0" rIns="0" bIns="0" anchor="t" anchorCtr="0">
            <a:noAutofit/>
          </a:bodyPr>
          <a:lstStyle/>
          <a:p>
            <a:pPr marL="114300" marR="0" lvl="0" indent="0" algn="just" rtl="0">
              <a:lnSpc>
                <a:spcPct val="250000"/>
              </a:lnSpc>
              <a:spcBef>
                <a:spcPts val="0"/>
              </a:spcBef>
              <a:spcAft>
                <a:spcPts val="0"/>
              </a:spcAft>
              <a:buNone/>
            </a:pPr>
            <a:r>
              <a:rPr lang="en-US" sz="2000" b="1" i="0" u="none" strike="noStrike" cap="none">
                <a:solidFill>
                  <a:srgbClr val="3B8875"/>
                </a:solidFill>
                <a:latin typeface="Commissioner"/>
                <a:ea typeface="Commissioner"/>
                <a:cs typeface="Commissioner"/>
                <a:sym typeface="Commissioner"/>
              </a:rPr>
              <a:t>Distribution agent</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Tác nhân áp dụng những lược đồ và những dữ liệu vào CSDL của Subscriber.</a:t>
            </a:r>
            <a:endParaRPr sz="1400" b="0" i="0" u="none" strike="noStrike" cap="none">
              <a:solidFill>
                <a:srgbClr val="000000"/>
              </a:solidFill>
              <a:latin typeface="Arial"/>
              <a:ea typeface="Arial"/>
              <a:cs typeface="Arial"/>
              <a:sym typeface="Arial"/>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Nếu Subscriber không phải là SQL Server, distribution agent sẽ chuyển đổi kiểu dữ liệu trước khi những dữ liệu này được áp dụng vào Subsciber.</a:t>
            </a:r>
            <a:endParaRPr sz="1400" b="0" i="0" u="none" strike="noStrike" cap="none">
              <a:solidFill>
                <a:srgbClr val="000000"/>
              </a:solidFill>
              <a:latin typeface="Commissioner"/>
              <a:ea typeface="Commissioner"/>
              <a:cs typeface="Commissioner"/>
              <a:sym typeface="Commission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7"/>
          <p:cNvSpPr txBox="1">
            <a:spLocks noGrp="1"/>
          </p:cNvSpPr>
          <p:nvPr>
            <p:ph type="title"/>
          </p:nvPr>
        </p:nvSpPr>
        <p:spPr>
          <a:xfrm>
            <a:off x="615931" y="362722"/>
            <a:ext cx="479283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Transactional Replication</a:t>
            </a:r>
            <a:br>
              <a:rPr lang="en-US"/>
            </a:br>
            <a:br>
              <a:rPr lang="en-US"/>
            </a:br>
            <a:endParaRPr/>
          </a:p>
        </p:txBody>
      </p:sp>
      <p:sp>
        <p:nvSpPr>
          <p:cNvPr id="642" name="Google Shape;642;p27"/>
          <p:cNvSpPr txBox="1"/>
          <p:nvPr/>
        </p:nvSpPr>
        <p:spPr>
          <a:xfrm>
            <a:off x="615931" y="1433831"/>
            <a:ext cx="8114001" cy="1735111"/>
          </a:xfrm>
          <a:prstGeom prst="rect">
            <a:avLst/>
          </a:prstGeom>
          <a:noFill/>
          <a:ln>
            <a:noFill/>
          </a:ln>
        </p:spPr>
        <p:txBody>
          <a:bodyPr spcFirstLastPara="1" wrap="square" lIns="0" tIns="0" rIns="0" bIns="0" anchor="t" anchorCtr="0">
            <a:noAutofit/>
          </a:bodyPr>
          <a:lstStyle/>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Sử dụng transaction log để giữ những thay đổi được làm trên dữ liệu trong một article  và lưu lên CSDL phân tán  (distribution database). Những thay đổi đó sẽ được gửi đến Subscriber và tuân theo một trật tự nhất định.</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Những thay đổi được làm tại Publisher tiếp tục chảy đến một hay nhiều các Subsciber hay theo những khoảng thời gian định trước.</a:t>
            </a:r>
            <a:endParaRPr/>
          </a:p>
        </p:txBody>
      </p:sp>
      <p:sp>
        <p:nvSpPr>
          <p:cNvPr id="643" name="Google Shape;643;p27"/>
          <p:cNvSpPr/>
          <p:nvPr/>
        </p:nvSpPr>
        <p:spPr>
          <a:xfrm>
            <a:off x="615931" y="909167"/>
            <a:ext cx="128188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Commissioner"/>
                <a:ea typeface="Commissioner"/>
                <a:cs typeface="Commissioner"/>
                <a:sym typeface="Commissioner"/>
              </a:rPr>
              <a:t>Giới thiệu</a:t>
            </a:r>
            <a:endParaRPr sz="1000" b="1" i="0" u="none" strike="noStrike" cap="none">
              <a:solidFill>
                <a:schemeClr val="lt1"/>
              </a:solidFill>
              <a:latin typeface="Commissioner"/>
              <a:ea typeface="Commissioner"/>
              <a:cs typeface="Commissioner"/>
              <a:sym typeface="Commissioner"/>
            </a:endParaRPr>
          </a:p>
        </p:txBody>
      </p:sp>
      <p:pic>
        <p:nvPicPr>
          <p:cNvPr id="644" name="Google Shape;644;p27" descr="https://lh6.googleusercontent.com/Jm4ecRyg6htyURiCBwr0nTOy0JGrAvrhMEzG8nCSPMeA3er7tcnV4SBNj4odw7FsVXixRZup2gavXR7mIYftrWaXwXGubychf6_1hiHbn1GmlhwmNHrAze7FV5RvKkfJUS5pUJ0owfIgzwD4dmIglETvmP9i6KGb90eAoSe6nqCPq7xlHZtVIkXmZrNsX711VcM38A"/>
          <p:cNvPicPr preferRelativeResize="0"/>
          <p:nvPr/>
        </p:nvPicPr>
        <p:blipFill rotWithShape="1">
          <a:blip r:embed="rId3">
            <a:alphaModFix/>
          </a:blip>
          <a:srcRect/>
          <a:stretch/>
        </p:blipFill>
        <p:spPr>
          <a:xfrm>
            <a:off x="1147613" y="3168942"/>
            <a:ext cx="6374621" cy="18509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28"/>
          <p:cNvSpPr txBox="1">
            <a:spLocks noGrp="1"/>
          </p:cNvSpPr>
          <p:nvPr>
            <p:ph type="title"/>
          </p:nvPr>
        </p:nvSpPr>
        <p:spPr>
          <a:xfrm>
            <a:off x="615931" y="362722"/>
            <a:ext cx="479283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Transactional Replication</a:t>
            </a:r>
            <a:br>
              <a:rPr lang="en-US"/>
            </a:br>
            <a:br>
              <a:rPr lang="en-US"/>
            </a:br>
            <a:endParaRPr/>
          </a:p>
        </p:txBody>
      </p:sp>
      <p:sp>
        <p:nvSpPr>
          <p:cNvPr id="650" name="Google Shape;650;p28"/>
          <p:cNvSpPr txBox="1"/>
          <p:nvPr/>
        </p:nvSpPr>
        <p:spPr>
          <a:xfrm>
            <a:off x="615931" y="1887655"/>
            <a:ext cx="4283873" cy="1735111"/>
          </a:xfrm>
          <a:prstGeom prst="rect">
            <a:avLst/>
          </a:prstGeom>
          <a:noFill/>
          <a:ln>
            <a:noFill/>
          </a:ln>
        </p:spPr>
        <p:txBody>
          <a:bodyPr spcFirstLastPara="1" wrap="square" lIns="0" tIns="0" rIns="0" bIns="0" anchor="t" anchorCtr="0">
            <a:noAutofit/>
          </a:bodyPr>
          <a:lstStyle/>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Nhận được cập nhật các thay đổi dữ liệu của Subscriber ngay khi chúng xảy ra.</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Thường được sử dụng trong môi trường máy chủ đến máy chủ (server-to-server).</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Có thể cập nhật với tần suất cao.</a:t>
            </a:r>
            <a:endParaRPr sz="1400" b="0" i="0" u="none" strike="noStrike" cap="none">
              <a:solidFill>
                <a:srgbClr val="000000"/>
              </a:solidFill>
              <a:latin typeface="Commissioner"/>
              <a:ea typeface="Commissioner"/>
              <a:cs typeface="Commissioner"/>
              <a:sym typeface="Commissioner"/>
            </a:endParaRPr>
          </a:p>
        </p:txBody>
      </p:sp>
      <p:sp>
        <p:nvSpPr>
          <p:cNvPr id="651" name="Google Shape;651;p28"/>
          <p:cNvSpPr/>
          <p:nvPr/>
        </p:nvSpPr>
        <p:spPr>
          <a:xfrm>
            <a:off x="615931" y="1165921"/>
            <a:ext cx="1117978"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400" b="1" i="0" u="none" strike="noStrike" cap="none">
                <a:solidFill>
                  <a:schemeClr val="accent4"/>
                </a:solidFill>
                <a:latin typeface="Commissioner"/>
                <a:ea typeface="Commissioner"/>
                <a:cs typeface="Commissioner"/>
                <a:sym typeface="Commissioner"/>
              </a:rPr>
              <a:t>Đặc điểm</a:t>
            </a:r>
            <a:endParaRPr sz="1000" b="1" i="0" u="none" strike="noStrike" cap="none">
              <a:solidFill>
                <a:schemeClr val="accent4"/>
              </a:solidFill>
              <a:latin typeface="Commissioner"/>
              <a:ea typeface="Commissioner"/>
              <a:cs typeface="Commissioner"/>
              <a:sym typeface="Commissioner"/>
            </a:endParaRPr>
          </a:p>
        </p:txBody>
      </p:sp>
      <p:pic>
        <p:nvPicPr>
          <p:cNvPr id="652" name="Google Shape;652;p28" descr="Transactional replication components and data flow"/>
          <p:cNvPicPr preferRelativeResize="0"/>
          <p:nvPr/>
        </p:nvPicPr>
        <p:blipFill rotWithShape="1">
          <a:blip r:embed="rId3">
            <a:alphaModFix/>
          </a:blip>
          <a:srcRect/>
          <a:stretch/>
        </p:blipFill>
        <p:spPr>
          <a:xfrm>
            <a:off x="6038490" y="930642"/>
            <a:ext cx="2164051" cy="42128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9"/>
          <p:cNvSpPr txBox="1">
            <a:spLocks noGrp="1"/>
          </p:cNvSpPr>
          <p:nvPr>
            <p:ph type="title"/>
          </p:nvPr>
        </p:nvSpPr>
        <p:spPr>
          <a:xfrm>
            <a:off x="508250" y="526625"/>
            <a:ext cx="479283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Transactional Replication</a:t>
            </a:r>
            <a:br>
              <a:rPr lang="en-US"/>
            </a:br>
            <a:br>
              <a:rPr lang="en-US"/>
            </a:br>
            <a:endParaRPr/>
          </a:p>
        </p:txBody>
      </p:sp>
      <p:sp>
        <p:nvSpPr>
          <p:cNvPr id="658" name="Google Shape;658;p29"/>
          <p:cNvSpPr/>
          <p:nvPr/>
        </p:nvSpPr>
        <p:spPr>
          <a:xfrm>
            <a:off x="922467" y="1786911"/>
            <a:ext cx="2920899"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Commissioner"/>
                <a:ea typeface="Commissioner"/>
                <a:cs typeface="Commissioner"/>
                <a:sym typeface="Commissioner"/>
              </a:rPr>
              <a:t>Các tác nhân (agent)</a:t>
            </a:r>
            <a:endParaRPr sz="1200" b="1" i="0" u="none" strike="noStrike" cap="none">
              <a:solidFill>
                <a:schemeClr val="accent4"/>
              </a:solidFill>
              <a:latin typeface="Commissioner"/>
              <a:ea typeface="Commissioner"/>
              <a:cs typeface="Commissioner"/>
              <a:sym typeface="Commissioner"/>
            </a:endParaRPr>
          </a:p>
        </p:txBody>
      </p:sp>
      <p:pic>
        <p:nvPicPr>
          <p:cNvPr id="659" name="Google Shape;659;p29" descr="https://lh3.googleusercontent.com/BVv2ool_VlF-aIFySLrwePwdjCA5Y-rEK65dU-x9SzmLDU7CtoobLSMpwewggmo8huTRir_42R106qj_Z9b2rFS5xY0wRtP5Jk-25LkETuNNiU7kYWwZ2i2MN8yoqBlPX2qDxa19RqAh5xGIdl_9Jy65GaPQK0k-aTrE27N1znepS3Epu7IhK7qpSlYDTdjitcaeRw"/>
          <p:cNvPicPr preferRelativeResize="0"/>
          <p:nvPr/>
        </p:nvPicPr>
        <p:blipFill rotWithShape="1">
          <a:blip r:embed="rId3">
            <a:alphaModFix/>
          </a:blip>
          <a:srcRect/>
          <a:stretch/>
        </p:blipFill>
        <p:spPr>
          <a:xfrm>
            <a:off x="4065992" y="1136004"/>
            <a:ext cx="4577675" cy="34877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
          <p:cNvSpPr/>
          <p:nvPr/>
        </p:nvSpPr>
        <p:spPr>
          <a:xfrm>
            <a:off x="5640625" y="3133238"/>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
          <p:cNvSpPr/>
          <p:nvPr/>
        </p:nvSpPr>
        <p:spPr>
          <a:xfrm>
            <a:off x="1648751" y="31521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
          <p:cNvSpPr/>
          <p:nvPr/>
        </p:nvSpPr>
        <p:spPr>
          <a:xfrm>
            <a:off x="1630806"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
          <p:cNvSpPr/>
          <p:nvPr/>
        </p:nvSpPr>
        <p:spPr>
          <a:xfrm>
            <a:off x="4751150" y="30747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
          <p:cNvSpPr txBox="1">
            <a:spLocks noGrp="1"/>
          </p:cNvSpPr>
          <p:nvPr>
            <p:ph type="title"/>
          </p:nvPr>
        </p:nvSpPr>
        <p:spPr>
          <a:xfrm>
            <a:off x="713250" y="469500"/>
            <a:ext cx="7717500" cy="4539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t>Nội dung</a:t>
            </a:r>
            <a:endParaRPr/>
          </a:p>
        </p:txBody>
      </p:sp>
      <p:sp>
        <p:nvSpPr>
          <p:cNvPr id="267" name="Google Shape;267;p3"/>
          <p:cNvSpPr txBox="1">
            <a:spLocks noGrp="1"/>
          </p:cNvSpPr>
          <p:nvPr>
            <p:ph type="title" idx="2"/>
          </p:nvPr>
        </p:nvSpPr>
        <p:spPr>
          <a:xfrm>
            <a:off x="1698000" y="1607750"/>
            <a:ext cx="2715545" cy="5394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2800"/>
              <a:buNone/>
            </a:pPr>
            <a:r>
              <a:rPr lang="en-US">
                <a:latin typeface="Commissioner ExtraBold"/>
                <a:ea typeface="Commissioner ExtraBold"/>
                <a:cs typeface="Commissioner ExtraBold"/>
                <a:sym typeface="Commissioner ExtraBold"/>
              </a:rPr>
              <a:t>Tổng quan về nhân bản</a:t>
            </a:r>
            <a:endParaRPr>
              <a:latin typeface="Commissioner ExtraBold"/>
              <a:ea typeface="Commissioner ExtraBold"/>
              <a:cs typeface="Commissioner ExtraBold"/>
              <a:sym typeface="Commissioner ExtraBold"/>
            </a:endParaRPr>
          </a:p>
        </p:txBody>
      </p:sp>
      <p:sp>
        <p:nvSpPr>
          <p:cNvPr id="268" name="Google Shape;268;p3"/>
          <p:cNvSpPr txBox="1">
            <a:spLocks noGrp="1"/>
          </p:cNvSpPr>
          <p:nvPr>
            <p:ph type="title" idx="3"/>
          </p:nvPr>
        </p:nvSpPr>
        <p:spPr>
          <a:xfrm>
            <a:off x="813816" y="1612991"/>
            <a:ext cx="678900" cy="699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000"/>
              <a:buNone/>
            </a:pPr>
            <a:r>
              <a:rPr lang="en-US"/>
              <a:t>01</a:t>
            </a:r>
            <a:endParaRPr/>
          </a:p>
        </p:txBody>
      </p:sp>
      <p:sp>
        <p:nvSpPr>
          <p:cNvPr id="269" name="Google Shape;269;p3"/>
          <p:cNvSpPr txBox="1">
            <a:spLocks noGrp="1"/>
          </p:cNvSpPr>
          <p:nvPr>
            <p:ph type="title" idx="4"/>
          </p:nvPr>
        </p:nvSpPr>
        <p:spPr>
          <a:xfrm>
            <a:off x="1671845" y="3152150"/>
            <a:ext cx="2741700" cy="5394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2800"/>
              <a:buNone/>
            </a:pPr>
            <a:r>
              <a:rPr lang="en-US">
                <a:latin typeface="Commissioner ExtraBold"/>
                <a:ea typeface="Commissioner ExtraBold"/>
                <a:cs typeface="Commissioner ExtraBold"/>
                <a:sym typeface="Commissioner ExtraBold"/>
              </a:rPr>
              <a:t>Kiến trúc nhân bản</a:t>
            </a:r>
            <a:endParaRPr>
              <a:latin typeface="Commissioner ExtraBold"/>
              <a:ea typeface="Commissioner ExtraBold"/>
              <a:cs typeface="Commissioner ExtraBold"/>
              <a:sym typeface="Commissioner ExtraBold"/>
            </a:endParaRPr>
          </a:p>
        </p:txBody>
      </p:sp>
      <p:sp>
        <p:nvSpPr>
          <p:cNvPr id="270" name="Google Shape;270;p3"/>
          <p:cNvSpPr txBox="1">
            <a:spLocks noGrp="1"/>
          </p:cNvSpPr>
          <p:nvPr>
            <p:ph type="title" idx="6"/>
          </p:nvPr>
        </p:nvSpPr>
        <p:spPr>
          <a:xfrm>
            <a:off x="813816" y="3116483"/>
            <a:ext cx="678900" cy="699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000"/>
              <a:buNone/>
            </a:pPr>
            <a:r>
              <a:rPr lang="en-US"/>
              <a:t>02</a:t>
            </a:r>
            <a:endParaRPr/>
          </a:p>
        </p:txBody>
      </p:sp>
      <p:sp>
        <p:nvSpPr>
          <p:cNvPr id="271" name="Google Shape;271;p3"/>
          <p:cNvSpPr txBox="1">
            <a:spLocks noGrp="1"/>
          </p:cNvSpPr>
          <p:nvPr>
            <p:ph type="title" idx="7"/>
          </p:nvPr>
        </p:nvSpPr>
        <p:spPr>
          <a:xfrm>
            <a:off x="5584550" y="1626650"/>
            <a:ext cx="2947197" cy="539400"/>
          </a:xfrm>
          <a:prstGeom prst="rect">
            <a:avLst/>
          </a:prstGeom>
          <a:noFill/>
          <a:ln>
            <a:noFill/>
          </a:ln>
        </p:spPr>
        <p:txBody>
          <a:bodyPr spcFirstLastPara="1" wrap="square" lIns="0" tIns="0" rIns="0" bIns="0" anchor="ctr" anchorCtr="0">
            <a:noAutofit/>
          </a:bodyPr>
          <a:lstStyle/>
          <a:p>
            <a:pPr marL="457200" lvl="0" indent="0" algn="ctr" rtl="0">
              <a:lnSpc>
                <a:spcPct val="80000"/>
              </a:lnSpc>
              <a:spcBef>
                <a:spcPts val="0"/>
              </a:spcBef>
              <a:spcAft>
                <a:spcPts val="0"/>
              </a:spcAft>
              <a:buSzPts val="2800"/>
              <a:buNone/>
            </a:pPr>
            <a:r>
              <a:rPr lang="en-US">
                <a:latin typeface="Commissioner ExtraBold"/>
                <a:ea typeface="Commissioner ExtraBold"/>
                <a:cs typeface="Commissioner ExtraBold"/>
                <a:sym typeface="Commissioner ExtraBold"/>
              </a:rPr>
              <a:t>Các loại nhân bản</a:t>
            </a:r>
            <a:endParaRPr>
              <a:latin typeface="Commissioner ExtraBold"/>
              <a:ea typeface="Commissioner ExtraBold"/>
              <a:cs typeface="Commissioner ExtraBold"/>
              <a:sym typeface="Commissioner ExtraBold"/>
            </a:endParaRPr>
          </a:p>
        </p:txBody>
      </p:sp>
      <p:sp>
        <p:nvSpPr>
          <p:cNvPr id="272" name="Google Shape;272;p3"/>
          <p:cNvSpPr txBox="1">
            <a:spLocks noGrp="1"/>
          </p:cNvSpPr>
          <p:nvPr>
            <p:ph type="title" idx="9"/>
          </p:nvPr>
        </p:nvSpPr>
        <p:spPr>
          <a:xfrm>
            <a:off x="4829393" y="1612991"/>
            <a:ext cx="677100" cy="699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000"/>
              <a:buNone/>
            </a:pPr>
            <a:r>
              <a:rPr lang="en-US"/>
              <a:t>03</a:t>
            </a:r>
            <a:endParaRPr/>
          </a:p>
        </p:txBody>
      </p:sp>
      <p:sp>
        <p:nvSpPr>
          <p:cNvPr id="273" name="Google Shape;273;p3"/>
          <p:cNvSpPr txBox="1">
            <a:spLocks noGrp="1"/>
          </p:cNvSpPr>
          <p:nvPr>
            <p:ph type="title" idx="13"/>
          </p:nvPr>
        </p:nvSpPr>
        <p:spPr>
          <a:xfrm>
            <a:off x="5640625" y="3133238"/>
            <a:ext cx="2947196" cy="539400"/>
          </a:xfrm>
          <a:prstGeom prst="rect">
            <a:avLst/>
          </a:prstGeom>
          <a:noFill/>
          <a:ln>
            <a:noFill/>
          </a:ln>
        </p:spPr>
        <p:txBody>
          <a:bodyPr spcFirstLastPara="1" wrap="square" lIns="0" tIns="0" rIns="0" bIns="0" anchor="ctr" anchorCtr="0">
            <a:noAutofit/>
          </a:bodyPr>
          <a:lstStyle/>
          <a:p>
            <a:pPr marL="457200" lvl="0" indent="0" algn="ctr" rtl="0">
              <a:lnSpc>
                <a:spcPct val="80000"/>
              </a:lnSpc>
              <a:spcBef>
                <a:spcPts val="0"/>
              </a:spcBef>
              <a:spcAft>
                <a:spcPts val="0"/>
              </a:spcAft>
              <a:buSzPts val="2800"/>
              <a:buNone/>
            </a:pPr>
            <a:r>
              <a:rPr lang="en-US">
                <a:latin typeface="Commissioner ExtraBold"/>
                <a:ea typeface="Commissioner ExtraBold"/>
                <a:cs typeface="Commissioner ExtraBold"/>
                <a:sym typeface="Commissioner ExtraBold"/>
              </a:rPr>
              <a:t>Demo trong CSDL SQL Server</a:t>
            </a:r>
            <a:endParaRPr>
              <a:latin typeface="Commissioner ExtraBold"/>
              <a:ea typeface="Commissioner ExtraBold"/>
              <a:cs typeface="Commissioner ExtraBold"/>
              <a:sym typeface="Commissioner ExtraBold"/>
            </a:endParaRPr>
          </a:p>
        </p:txBody>
      </p:sp>
      <p:sp>
        <p:nvSpPr>
          <p:cNvPr id="274" name="Google Shape;274;p3"/>
          <p:cNvSpPr txBox="1">
            <a:spLocks noGrp="1"/>
          </p:cNvSpPr>
          <p:nvPr>
            <p:ph type="title" idx="15"/>
          </p:nvPr>
        </p:nvSpPr>
        <p:spPr>
          <a:xfrm>
            <a:off x="4818296" y="3133238"/>
            <a:ext cx="677100" cy="699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000"/>
              <a:buNone/>
            </a:pPr>
            <a:r>
              <a:rPr lang="en-US"/>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30"/>
          <p:cNvSpPr txBox="1">
            <a:spLocks noGrp="1"/>
          </p:cNvSpPr>
          <p:nvPr>
            <p:ph type="title"/>
          </p:nvPr>
        </p:nvSpPr>
        <p:spPr>
          <a:xfrm>
            <a:off x="508250" y="526625"/>
            <a:ext cx="479283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Transactional Replication</a:t>
            </a:r>
            <a:br>
              <a:rPr lang="en-US"/>
            </a:br>
            <a:br>
              <a:rPr lang="en-US"/>
            </a:br>
            <a:endParaRPr/>
          </a:p>
        </p:txBody>
      </p:sp>
      <p:sp>
        <p:nvSpPr>
          <p:cNvPr id="665" name="Google Shape;665;p30"/>
          <p:cNvSpPr/>
          <p:nvPr/>
        </p:nvSpPr>
        <p:spPr>
          <a:xfrm>
            <a:off x="508250" y="1136004"/>
            <a:ext cx="226068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Các tác nhân (agent)</a:t>
            </a:r>
            <a:endParaRPr sz="1050" b="1" i="0" u="none" strike="noStrike" cap="none">
              <a:solidFill>
                <a:schemeClr val="accent4"/>
              </a:solidFill>
              <a:latin typeface="Commissioner"/>
              <a:ea typeface="Commissioner"/>
              <a:cs typeface="Commissioner"/>
              <a:sym typeface="Commissioner"/>
            </a:endParaRPr>
          </a:p>
        </p:txBody>
      </p:sp>
      <p:pic>
        <p:nvPicPr>
          <p:cNvPr id="666" name="Google Shape;666;p30" descr="https://lh3.googleusercontent.com/BVv2ool_VlF-aIFySLrwePwdjCA5Y-rEK65dU-x9SzmLDU7CtoobLSMpwewggmo8huTRir_42R106qj_Z9b2rFS5xY0wRtP5Jk-25LkETuNNiU7kYWwZ2i2MN8yoqBlPX2qDxa19RqAh5xGIdl_9Jy65GaPQK0k-aTrE27N1znepS3Epu7IhK7qpSlYDTdjitcaeRw"/>
          <p:cNvPicPr preferRelativeResize="0"/>
          <p:nvPr/>
        </p:nvPicPr>
        <p:blipFill rotWithShape="1">
          <a:blip r:embed="rId3">
            <a:alphaModFix/>
          </a:blip>
          <a:srcRect/>
          <a:stretch/>
        </p:blipFill>
        <p:spPr>
          <a:xfrm>
            <a:off x="4442861" y="1136004"/>
            <a:ext cx="4407842" cy="3358356"/>
          </a:xfrm>
          <a:prstGeom prst="rect">
            <a:avLst/>
          </a:prstGeom>
          <a:noFill/>
          <a:ln>
            <a:noFill/>
          </a:ln>
        </p:spPr>
      </p:pic>
      <p:sp>
        <p:nvSpPr>
          <p:cNvPr id="667" name="Google Shape;667;p30"/>
          <p:cNvSpPr txBox="1"/>
          <p:nvPr/>
        </p:nvSpPr>
        <p:spPr>
          <a:xfrm>
            <a:off x="508250" y="1819194"/>
            <a:ext cx="3744573" cy="1735111"/>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Snapshot agent</a:t>
            </a:r>
            <a:endParaRPr/>
          </a:p>
          <a:p>
            <a:pPr marL="114300" marR="0" lvl="0" indent="0" algn="just" rtl="0">
              <a:lnSpc>
                <a:spcPct val="25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Lưu </a:t>
            </a:r>
            <a:r>
              <a:rPr lang="en-US" sz="1400" b="0" i="0" u="none" strike="noStrike" cap="none">
                <a:solidFill>
                  <a:srgbClr val="000000"/>
                </a:solidFill>
                <a:latin typeface="Arial"/>
                <a:ea typeface="Arial"/>
                <a:cs typeface="Arial"/>
                <a:sym typeface="Arial"/>
              </a:rPr>
              <a:t>những procedure mà Snapshot Agent thực hiện </a:t>
            </a:r>
            <a:r>
              <a:rPr lang="en-US" sz="1400" b="0" i="0" u="none" strike="noStrike" cap="none">
                <a:solidFill>
                  <a:srgbClr val="000000"/>
                </a:solidFill>
                <a:latin typeface="Commissioner"/>
                <a:ea typeface="Commissioner"/>
                <a:cs typeface="Commissioner"/>
                <a:sym typeface="Commissioner"/>
              </a:rPr>
              <a:t>và đưa vào thư mục lưu trữ (Snapshot Folder).</a:t>
            </a:r>
            <a:endParaRPr/>
          </a:p>
          <a:p>
            <a:pPr marL="400050" marR="0" lvl="0" indent="-196850" algn="just" rtl="0">
              <a:lnSpc>
                <a:spcPct val="200000"/>
              </a:lnSpc>
              <a:spcBef>
                <a:spcPts val="0"/>
              </a:spcBef>
              <a:spcAft>
                <a:spcPts val="0"/>
              </a:spcAft>
              <a:buClr>
                <a:srgbClr val="000000"/>
              </a:buClr>
              <a:buSzPts val="1400"/>
              <a:buFont typeface="Noto Sans Symbols"/>
              <a:buNone/>
            </a:pPr>
            <a:endParaRPr sz="1400" b="0" i="0" u="none" strike="noStrike" cap="none">
              <a:solidFill>
                <a:srgbClr val="000000"/>
              </a:solidFill>
              <a:latin typeface="Commissioner"/>
              <a:ea typeface="Commissioner"/>
              <a:cs typeface="Commissioner"/>
              <a:sym typeface="Commission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1"/>
          <p:cNvSpPr txBox="1">
            <a:spLocks noGrp="1"/>
          </p:cNvSpPr>
          <p:nvPr>
            <p:ph type="title"/>
          </p:nvPr>
        </p:nvSpPr>
        <p:spPr>
          <a:xfrm>
            <a:off x="508250" y="526625"/>
            <a:ext cx="479283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Transactional Replication</a:t>
            </a:r>
            <a:br>
              <a:rPr lang="en-US"/>
            </a:br>
            <a:br>
              <a:rPr lang="en-US"/>
            </a:br>
            <a:endParaRPr/>
          </a:p>
        </p:txBody>
      </p:sp>
      <p:sp>
        <p:nvSpPr>
          <p:cNvPr id="673" name="Google Shape;673;p31"/>
          <p:cNvSpPr/>
          <p:nvPr/>
        </p:nvSpPr>
        <p:spPr>
          <a:xfrm>
            <a:off x="508250" y="1136004"/>
            <a:ext cx="226068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Các tác nhân (agent)</a:t>
            </a:r>
            <a:endParaRPr sz="1050" b="1" i="0" u="none" strike="noStrike" cap="none">
              <a:solidFill>
                <a:schemeClr val="accent4"/>
              </a:solidFill>
              <a:latin typeface="Commissioner"/>
              <a:ea typeface="Commissioner"/>
              <a:cs typeface="Commissioner"/>
              <a:sym typeface="Commissioner"/>
            </a:endParaRPr>
          </a:p>
        </p:txBody>
      </p:sp>
      <p:pic>
        <p:nvPicPr>
          <p:cNvPr id="674" name="Google Shape;674;p31" descr="https://lh3.googleusercontent.com/BVv2ool_VlF-aIFySLrwePwdjCA5Y-rEK65dU-x9SzmLDU7CtoobLSMpwewggmo8huTRir_42R106qj_Z9b2rFS5xY0wRtP5Jk-25LkETuNNiU7kYWwZ2i2MN8yoqBlPX2qDxa19RqAh5xGIdl_9Jy65GaPQK0k-aTrE27N1znepS3Epu7IhK7qpSlYDTdjitcaeRw"/>
          <p:cNvPicPr preferRelativeResize="0"/>
          <p:nvPr/>
        </p:nvPicPr>
        <p:blipFill rotWithShape="1">
          <a:blip r:embed="rId3">
            <a:alphaModFix/>
          </a:blip>
          <a:srcRect/>
          <a:stretch/>
        </p:blipFill>
        <p:spPr>
          <a:xfrm>
            <a:off x="4442861" y="1136004"/>
            <a:ext cx="4407842" cy="3358356"/>
          </a:xfrm>
          <a:prstGeom prst="rect">
            <a:avLst/>
          </a:prstGeom>
          <a:noFill/>
          <a:ln>
            <a:noFill/>
          </a:ln>
        </p:spPr>
      </p:pic>
      <p:sp>
        <p:nvSpPr>
          <p:cNvPr id="675" name="Google Shape;675;p31"/>
          <p:cNvSpPr txBox="1"/>
          <p:nvPr/>
        </p:nvSpPr>
        <p:spPr>
          <a:xfrm>
            <a:off x="508250" y="1819194"/>
            <a:ext cx="3744573" cy="2675166"/>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Log reader agent</a:t>
            </a:r>
            <a:endParaRPr/>
          </a:p>
          <a:p>
            <a:pPr marL="114300" marR="0" lvl="0" indent="0" algn="just" rtl="0">
              <a:lnSpc>
                <a:spcPct val="20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Đọc nhật ký giao dịch (transaction log) của publication và xác định những sửa đổi làm trên dữ liệu được đánh dấu nhân bản và sao chép những transaction đó vào CSDL phân tán tại Distributor.</a:t>
            </a:r>
            <a:endParaRPr sz="1400" b="0" i="0" u="none" strike="noStrike" cap="none">
              <a:solidFill>
                <a:srgbClr val="000000"/>
              </a:solidFill>
              <a:latin typeface="Commissioner"/>
              <a:ea typeface="Commissioner"/>
              <a:cs typeface="Commissioner"/>
              <a:sym typeface="Commission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2"/>
          <p:cNvSpPr txBox="1">
            <a:spLocks noGrp="1"/>
          </p:cNvSpPr>
          <p:nvPr>
            <p:ph type="title"/>
          </p:nvPr>
        </p:nvSpPr>
        <p:spPr>
          <a:xfrm>
            <a:off x="508250" y="526625"/>
            <a:ext cx="479283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Transactional Replication</a:t>
            </a:r>
            <a:br>
              <a:rPr lang="en-US"/>
            </a:br>
            <a:br>
              <a:rPr lang="en-US"/>
            </a:br>
            <a:endParaRPr/>
          </a:p>
        </p:txBody>
      </p:sp>
      <p:sp>
        <p:nvSpPr>
          <p:cNvPr id="681" name="Google Shape;681;p32"/>
          <p:cNvSpPr/>
          <p:nvPr/>
        </p:nvSpPr>
        <p:spPr>
          <a:xfrm>
            <a:off x="508250" y="1136004"/>
            <a:ext cx="226068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Các tác nhân (agent)</a:t>
            </a:r>
            <a:endParaRPr sz="1050" b="1" i="0" u="none" strike="noStrike" cap="none">
              <a:solidFill>
                <a:schemeClr val="accent4"/>
              </a:solidFill>
              <a:latin typeface="Commissioner"/>
              <a:ea typeface="Commissioner"/>
              <a:cs typeface="Commissioner"/>
              <a:sym typeface="Commissioner"/>
            </a:endParaRPr>
          </a:p>
        </p:txBody>
      </p:sp>
      <p:pic>
        <p:nvPicPr>
          <p:cNvPr id="682" name="Google Shape;682;p32" descr="https://lh3.googleusercontent.com/BVv2ool_VlF-aIFySLrwePwdjCA5Y-rEK65dU-x9SzmLDU7CtoobLSMpwewggmo8huTRir_42R106qj_Z9b2rFS5xY0wRtP5Jk-25LkETuNNiU7kYWwZ2i2MN8yoqBlPX2qDxa19RqAh5xGIdl_9Jy65GaPQK0k-aTrE27N1znepS3Epu7IhK7qpSlYDTdjitcaeRw"/>
          <p:cNvPicPr preferRelativeResize="0"/>
          <p:nvPr/>
        </p:nvPicPr>
        <p:blipFill rotWithShape="1">
          <a:blip r:embed="rId3">
            <a:alphaModFix/>
          </a:blip>
          <a:srcRect/>
          <a:stretch/>
        </p:blipFill>
        <p:spPr>
          <a:xfrm>
            <a:off x="4442861" y="1136004"/>
            <a:ext cx="4407842" cy="3358356"/>
          </a:xfrm>
          <a:prstGeom prst="rect">
            <a:avLst/>
          </a:prstGeom>
          <a:noFill/>
          <a:ln>
            <a:noFill/>
          </a:ln>
        </p:spPr>
      </p:pic>
      <p:sp>
        <p:nvSpPr>
          <p:cNvPr id="683" name="Google Shape;683;p32"/>
          <p:cNvSpPr txBox="1"/>
          <p:nvPr/>
        </p:nvSpPr>
        <p:spPr>
          <a:xfrm>
            <a:off x="508250" y="1819194"/>
            <a:ext cx="3744573" cy="3002972"/>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Distribution agent</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Di chuyển dữ liệu từ Distribution database đến Subscriber. </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Nếu một subscription được đánh dấu cho việc xác thực, thì Distribution Agent cũng sẽ kiểm tra xem thử dữ liệu tại Publisher và Subscriber có khớp nhau hay không.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3"/>
          <p:cNvSpPr txBox="1">
            <a:spLocks noGrp="1"/>
          </p:cNvSpPr>
          <p:nvPr>
            <p:ph type="title"/>
          </p:nvPr>
        </p:nvSpPr>
        <p:spPr>
          <a:xfrm>
            <a:off x="852473" y="13841"/>
            <a:ext cx="4415813" cy="430775"/>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Font typeface="Syne SemiBold"/>
              <a:buNone/>
            </a:pPr>
            <a:r>
              <a:rPr lang="en-US" sz="2400" b="1">
                <a:latin typeface="Commissioner ExtraBold"/>
                <a:ea typeface="Commissioner ExtraBold"/>
                <a:cs typeface="Commissioner ExtraBold"/>
                <a:sym typeface="Commissioner ExtraBold"/>
              </a:rPr>
              <a:t>Transactional Replication</a:t>
            </a:r>
            <a:br>
              <a:rPr lang="en-US" sz="2400">
                <a:latin typeface="Commissioner ExtraBold"/>
                <a:ea typeface="Commissioner ExtraBold"/>
                <a:cs typeface="Commissioner ExtraBold"/>
                <a:sym typeface="Commissioner ExtraBold"/>
              </a:rPr>
            </a:br>
            <a:br>
              <a:rPr lang="en-US" sz="2400">
                <a:latin typeface="Commissioner ExtraBold"/>
                <a:ea typeface="Commissioner ExtraBold"/>
                <a:cs typeface="Commissioner ExtraBold"/>
                <a:sym typeface="Commissioner ExtraBold"/>
              </a:rPr>
            </a:br>
            <a:endParaRPr sz="2400">
              <a:latin typeface="Commissioner ExtraBold"/>
              <a:ea typeface="Commissioner ExtraBold"/>
              <a:cs typeface="Commissioner ExtraBold"/>
              <a:sym typeface="Commissioner ExtraBold"/>
            </a:endParaRPr>
          </a:p>
        </p:txBody>
      </p:sp>
      <p:sp>
        <p:nvSpPr>
          <p:cNvPr id="689" name="Google Shape;689;p33"/>
          <p:cNvSpPr/>
          <p:nvPr/>
        </p:nvSpPr>
        <p:spPr>
          <a:xfrm>
            <a:off x="1360104" y="595895"/>
            <a:ext cx="2950943"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Các dạng nhân bản giao dịch</a:t>
            </a:r>
            <a:endParaRPr sz="1050" b="1" i="0" u="none" strike="noStrike" cap="none">
              <a:solidFill>
                <a:schemeClr val="accent4"/>
              </a:solidFill>
              <a:latin typeface="Commissioner"/>
              <a:ea typeface="Commissioner"/>
              <a:cs typeface="Commissioner"/>
              <a:sym typeface="Commissioner"/>
            </a:endParaRPr>
          </a:p>
        </p:txBody>
      </p:sp>
      <p:sp>
        <p:nvSpPr>
          <p:cNvPr id="690" name="Google Shape;690;p33"/>
          <p:cNvSpPr txBox="1"/>
          <p:nvPr/>
        </p:nvSpPr>
        <p:spPr>
          <a:xfrm>
            <a:off x="222322" y="2712964"/>
            <a:ext cx="4190734" cy="1620292"/>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Standard transactional publication</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Tất cả dữ liệu tại Subscriber là read-only</a:t>
            </a:r>
            <a:endParaRPr/>
          </a:p>
        </p:txBody>
      </p:sp>
      <p:sp>
        <p:nvSpPr>
          <p:cNvPr id="691" name="Google Shape;691;p33"/>
          <p:cNvSpPr txBox="1"/>
          <p:nvPr/>
        </p:nvSpPr>
        <p:spPr>
          <a:xfrm>
            <a:off x="5963222" y="497480"/>
            <a:ext cx="3038727" cy="4032175"/>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Transactional publication with updatable subscriptions</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Mỗi vị trí có dữ liệu trùng lặp, với một Publisher và một Subscriber.</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Có thể cập nhật các hàng tại Subscriber.</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Yêu cầu tính khả dụng cao và khả năng đọc mở rộng.</a:t>
            </a:r>
            <a:endParaRPr/>
          </a:p>
          <a:p>
            <a:pPr marL="114300" marR="0" lvl="0" indent="0" algn="just" rtl="0">
              <a:lnSpc>
                <a:spcPct val="200000"/>
              </a:lnSpc>
              <a:spcBef>
                <a:spcPts val="0"/>
              </a:spcBef>
              <a:spcAft>
                <a:spcPts val="0"/>
              </a:spcAft>
              <a:buNone/>
            </a:pPr>
            <a:endParaRPr sz="1400" b="0" i="0" u="none" strike="noStrike" cap="none">
              <a:solidFill>
                <a:srgbClr val="000000"/>
              </a:solidFill>
              <a:latin typeface="Commissioner"/>
              <a:ea typeface="Commissioner"/>
              <a:cs typeface="Commissioner"/>
              <a:sym typeface="Commissioner"/>
            </a:endParaRPr>
          </a:p>
        </p:txBody>
      </p:sp>
      <p:sp>
        <p:nvSpPr>
          <p:cNvPr id="692" name="Google Shape;692;p33"/>
          <p:cNvSpPr/>
          <p:nvPr/>
        </p:nvSpPr>
        <p:spPr>
          <a:xfrm>
            <a:off x="593390" y="1778460"/>
            <a:ext cx="945820" cy="88168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3" name="Google Shape;693;p33"/>
          <p:cNvGrpSpPr/>
          <p:nvPr/>
        </p:nvGrpSpPr>
        <p:grpSpPr>
          <a:xfrm>
            <a:off x="862469" y="2016245"/>
            <a:ext cx="407662" cy="406113"/>
            <a:chOff x="2851327" y="2735185"/>
            <a:chExt cx="462202" cy="460446"/>
          </a:xfrm>
        </p:grpSpPr>
        <p:sp>
          <p:nvSpPr>
            <p:cNvPr id="694" name="Google Shape;694;p33"/>
            <p:cNvSpPr/>
            <p:nvPr/>
          </p:nvSpPr>
          <p:spPr>
            <a:xfrm>
              <a:off x="2896535" y="2966217"/>
              <a:ext cx="108063" cy="87955"/>
            </a:xfrm>
            <a:custGeom>
              <a:avLst/>
              <a:gdLst/>
              <a:ahLst/>
              <a:cxnLst/>
              <a:rect l="l" t="t" r="r" b="b"/>
              <a:pathLst>
                <a:path w="1537" h="1251" extrusionOk="0">
                  <a:moveTo>
                    <a:pt x="941" y="0"/>
                  </a:moveTo>
                  <a:cubicBezTo>
                    <a:pt x="608" y="0"/>
                    <a:pt x="215" y="358"/>
                    <a:pt x="48" y="536"/>
                  </a:cubicBezTo>
                  <a:cubicBezTo>
                    <a:pt x="1" y="584"/>
                    <a:pt x="1" y="667"/>
                    <a:pt x="48" y="715"/>
                  </a:cubicBezTo>
                  <a:cubicBezTo>
                    <a:pt x="215" y="893"/>
                    <a:pt x="608" y="1251"/>
                    <a:pt x="941" y="1251"/>
                  </a:cubicBezTo>
                  <a:cubicBezTo>
                    <a:pt x="1287" y="1251"/>
                    <a:pt x="1465" y="1072"/>
                    <a:pt x="1525" y="834"/>
                  </a:cubicBezTo>
                  <a:lnTo>
                    <a:pt x="1049" y="834"/>
                  </a:lnTo>
                  <a:cubicBezTo>
                    <a:pt x="953" y="822"/>
                    <a:pt x="870" y="727"/>
                    <a:pt x="870" y="631"/>
                  </a:cubicBezTo>
                  <a:cubicBezTo>
                    <a:pt x="870" y="524"/>
                    <a:pt x="953" y="429"/>
                    <a:pt x="1060" y="429"/>
                  </a:cubicBezTo>
                  <a:lnTo>
                    <a:pt x="1537" y="429"/>
                  </a:lnTo>
                  <a:cubicBezTo>
                    <a:pt x="1477" y="179"/>
                    <a:pt x="1299" y="0"/>
                    <a:pt x="9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3"/>
            <p:cNvSpPr/>
            <p:nvPr/>
          </p:nvSpPr>
          <p:spPr>
            <a:xfrm>
              <a:off x="3156042" y="3032306"/>
              <a:ext cx="95548" cy="77127"/>
            </a:xfrm>
            <a:custGeom>
              <a:avLst/>
              <a:gdLst/>
              <a:ahLst/>
              <a:cxnLst/>
              <a:rect l="l" t="t" r="r" b="b"/>
              <a:pathLst>
                <a:path w="1359" h="1097" extrusionOk="0">
                  <a:moveTo>
                    <a:pt x="525" y="1"/>
                  </a:moveTo>
                  <a:cubicBezTo>
                    <a:pt x="215" y="1"/>
                    <a:pt x="48" y="144"/>
                    <a:pt x="1" y="370"/>
                  </a:cubicBezTo>
                  <a:lnTo>
                    <a:pt x="417" y="370"/>
                  </a:lnTo>
                  <a:cubicBezTo>
                    <a:pt x="525" y="370"/>
                    <a:pt x="620" y="441"/>
                    <a:pt x="620" y="561"/>
                  </a:cubicBezTo>
                  <a:cubicBezTo>
                    <a:pt x="620" y="668"/>
                    <a:pt x="525" y="763"/>
                    <a:pt x="417" y="763"/>
                  </a:cubicBezTo>
                  <a:lnTo>
                    <a:pt x="1" y="763"/>
                  </a:lnTo>
                  <a:cubicBezTo>
                    <a:pt x="60" y="965"/>
                    <a:pt x="227" y="1096"/>
                    <a:pt x="525" y="1096"/>
                  </a:cubicBezTo>
                  <a:cubicBezTo>
                    <a:pt x="810" y="1096"/>
                    <a:pt x="1156" y="799"/>
                    <a:pt x="1310" y="644"/>
                  </a:cubicBezTo>
                  <a:cubicBezTo>
                    <a:pt x="1358" y="596"/>
                    <a:pt x="1358" y="501"/>
                    <a:pt x="1310" y="465"/>
                  </a:cubicBezTo>
                  <a:cubicBezTo>
                    <a:pt x="1168" y="299"/>
                    <a:pt x="822" y="1"/>
                    <a:pt x="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3"/>
            <p:cNvSpPr/>
            <p:nvPr/>
          </p:nvSpPr>
          <p:spPr>
            <a:xfrm>
              <a:off x="2851327" y="2978732"/>
              <a:ext cx="462202" cy="216899"/>
            </a:xfrm>
            <a:custGeom>
              <a:avLst/>
              <a:gdLst/>
              <a:ahLst/>
              <a:cxnLst/>
              <a:rect l="l" t="t" r="r" b="b"/>
              <a:pathLst>
                <a:path w="6574" h="3085" extrusionOk="0">
                  <a:moveTo>
                    <a:pt x="3120" y="1"/>
                  </a:moveTo>
                  <a:lnTo>
                    <a:pt x="3120" y="418"/>
                  </a:lnTo>
                  <a:cubicBezTo>
                    <a:pt x="2966" y="299"/>
                    <a:pt x="2775" y="239"/>
                    <a:pt x="2561" y="239"/>
                  </a:cubicBezTo>
                  <a:lnTo>
                    <a:pt x="2144" y="239"/>
                  </a:lnTo>
                  <a:cubicBezTo>
                    <a:pt x="2168" y="299"/>
                    <a:pt x="2168" y="358"/>
                    <a:pt x="2168" y="418"/>
                  </a:cubicBezTo>
                  <a:cubicBezTo>
                    <a:pt x="2168" y="489"/>
                    <a:pt x="2144" y="572"/>
                    <a:pt x="2132" y="632"/>
                  </a:cubicBezTo>
                  <a:lnTo>
                    <a:pt x="2561" y="632"/>
                  </a:lnTo>
                  <a:cubicBezTo>
                    <a:pt x="2858" y="632"/>
                    <a:pt x="3097" y="870"/>
                    <a:pt x="3097" y="1168"/>
                  </a:cubicBezTo>
                  <a:lnTo>
                    <a:pt x="3097" y="2680"/>
                  </a:lnTo>
                  <a:lnTo>
                    <a:pt x="203" y="2680"/>
                  </a:lnTo>
                  <a:cubicBezTo>
                    <a:pt x="96" y="2692"/>
                    <a:pt x="1" y="2787"/>
                    <a:pt x="1" y="2894"/>
                  </a:cubicBezTo>
                  <a:cubicBezTo>
                    <a:pt x="1" y="2989"/>
                    <a:pt x="96" y="3085"/>
                    <a:pt x="203" y="3085"/>
                  </a:cubicBezTo>
                  <a:lnTo>
                    <a:pt x="6371" y="3085"/>
                  </a:lnTo>
                  <a:cubicBezTo>
                    <a:pt x="6478" y="3085"/>
                    <a:pt x="6573" y="2989"/>
                    <a:pt x="6573" y="2894"/>
                  </a:cubicBezTo>
                  <a:cubicBezTo>
                    <a:pt x="6573" y="2787"/>
                    <a:pt x="6514" y="2716"/>
                    <a:pt x="6406" y="2692"/>
                  </a:cubicBezTo>
                  <a:lnTo>
                    <a:pt x="3501" y="2692"/>
                  </a:lnTo>
                  <a:lnTo>
                    <a:pt x="3501" y="1977"/>
                  </a:lnTo>
                  <a:cubicBezTo>
                    <a:pt x="3501" y="1727"/>
                    <a:pt x="3728" y="1501"/>
                    <a:pt x="3978" y="1501"/>
                  </a:cubicBezTo>
                  <a:lnTo>
                    <a:pt x="4370" y="1501"/>
                  </a:lnTo>
                  <a:cubicBezTo>
                    <a:pt x="4359" y="1442"/>
                    <a:pt x="4335" y="1370"/>
                    <a:pt x="4335" y="1299"/>
                  </a:cubicBezTo>
                  <a:cubicBezTo>
                    <a:pt x="4335" y="1239"/>
                    <a:pt x="4335" y="1168"/>
                    <a:pt x="4347" y="1120"/>
                  </a:cubicBezTo>
                  <a:lnTo>
                    <a:pt x="3954" y="1120"/>
                  </a:lnTo>
                  <a:cubicBezTo>
                    <a:pt x="3787" y="1120"/>
                    <a:pt x="3620" y="1168"/>
                    <a:pt x="3489" y="1251"/>
                  </a:cubicBezTo>
                  <a:lnTo>
                    <a:pt x="348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3"/>
            <p:cNvSpPr/>
            <p:nvPr/>
          </p:nvSpPr>
          <p:spPr>
            <a:xfrm>
              <a:off x="3120888" y="2740176"/>
              <a:ext cx="74596" cy="91329"/>
            </a:xfrm>
            <a:custGeom>
              <a:avLst/>
              <a:gdLst/>
              <a:ahLst/>
              <a:cxnLst/>
              <a:rect l="l" t="t" r="r" b="b"/>
              <a:pathLst>
                <a:path w="1061" h="1299" extrusionOk="0">
                  <a:moveTo>
                    <a:pt x="1" y="1"/>
                  </a:moveTo>
                  <a:lnTo>
                    <a:pt x="1" y="1"/>
                  </a:lnTo>
                  <a:cubicBezTo>
                    <a:pt x="25" y="48"/>
                    <a:pt x="60" y="108"/>
                    <a:pt x="72" y="179"/>
                  </a:cubicBezTo>
                  <a:cubicBezTo>
                    <a:pt x="167" y="489"/>
                    <a:pt x="227" y="882"/>
                    <a:pt x="239" y="1298"/>
                  </a:cubicBezTo>
                  <a:lnTo>
                    <a:pt x="1060" y="1298"/>
                  </a:lnTo>
                  <a:cubicBezTo>
                    <a:pt x="977" y="703"/>
                    <a:pt x="560" y="191"/>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3"/>
            <p:cNvSpPr/>
            <p:nvPr/>
          </p:nvSpPr>
          <p:spPr>
            <a:xfrm>
              <a:off x="3058947" y="2859067"/>
              <a:ext cx="50270" cy="98009"/>
            </a:xfrm>
            <a:custGeom>
              <a:avLst/>
              <a:gdLst/>
              <a:ahLst/>
              <a:cxnLst/>
              <a:rect l="l" t="t" r="r" b="b"/>
              <a:pathLst>
                <a:path w="715" h="1394" extrusionOk="0">
                  <a:moveTo>
                    <a:pt x="1" y="0"/>
                  </a:moveTo>
                  <a:cubicBezTo>
                    <a:pt x="13" y="358"/>
                    <a:pt x="60" y="691"/>
                    <a:pt x="132" y="953"/>
                  </a:cubicBezTo>
                  <a:cubicBezTo>
                    <a:pt x="227" y="1251"/>
                    <a:pt x="310" y="1358"/>
                    <a:pt x="358" y="1393"/>
                  </a:cubicBezTo>
                  <a:lnTo>
                    <a:pt x="370" y="1381"/>
                  </a:lnTo>
                  <a:cubicBezTo>
                    <a:pt x="405" y="1346"/>
                    <a:pt x="513" y="1239"/>
                    <a:pt x="584" y="941"/>
                  </a:cubicBezTo>
                  <a:cubicBezTo>
                    <a:pt x="655" y="691"/>
                    <a:pt x="703" y="358"/>
                    <a:pt x="7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3"/>
            <p:cNvSpPr/>
            <p:nvPr/>
          </p:nvSpPr>
          <p:spPr>
            <a:xfrm>
              <a:off x="3058947" y="2735185"/>
              <a:ext cx="50270" cy="96321"/>
            </a:xfrm>
            <a:custGeom>
              <a:avLst/>
              <a:gdLst/>
              <a:ahLst/>
              <a:cxnLst/>
              <a:rect l="l" t="t" r="r" b="b"/>
              <a:pathLst>
                <a:path w="715" h="1370" extrusionOk="0">
                  <a:moveTo>
                    <a:pt x="358" y="0"/>
                  </a:moveTo>
                  <a:cubicBezTo>
                    <a:pt x="334" y="12"/>
                    <a:pt x="227" y="119"/>
                    <a:pt x="132" y="429"/>
                  </a:cubicBezTo>
                  <a:cubicBezTo>
                    <a:pt x="60" y="679"/>
                    <a:pt x="13" y="1012"/>
                    <a:pt x="1" y="1369"/>
                  </a:cubicBezTo>
                  <a:lnTo>
                    <a:pt x="715" y="1369"/>
                  </a:lnTo>
                  <a:cubicBezTo>
                    <a:pt x="703" y="1024"/>
                    <a:pt x="655" y="703"/>
                    <a:pt x="584" y="429"/>
                  </a:cubicBezTo>
                  <a:cubicBezTo>
                    <a:pt x="489" y="119"/>
                    <a:pt x="394" y="12"/>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3"/>
            <p:cNvSpPr/>
            <p:nvPr/>
          </p:nvSpPr>
          <p:spPr>
            <a:xfrm>
              <a:off x="2974437" y="2740176"/>
              <a:ext cx="72839" cy="91329"/>
            </a:xfrm>
            <a:custGeom>
              <a:avLst/>
              <a:gdLst/>
              <a:ahLst/>
              <a:cxnLst/>
              <a:rect l="l" t="t" r="r" b="b"/>
              <a:pathLst>
                <a:path w="1036" h="1299" extrusionOk="0">
                  <a:moveTo>
                    <a:pt x="1036" y="1"/>
                  </a:moveTo>
                  <a:lnTo>
                    <a:pt x="1036" y="1"/>
                  </a:lnTo>
                  <a:cubicBezTo>
                    <a:pt x="488" y="191"/>
                    <a:pt x="72" y="703"/>
                    <a:pt x="0" y="1298"/>
                  </a:cubicBezTo>
                  <a:lnTo>
                    <a:pt x="822" y="1298"/>
                  </a:lnTo>
                  <a:cubicBezTo>
                    <a:pt x="834" y="882"/>
                    <a:pt x="893" y="489"/>
                    <a:pt x="976" y="179"/>
                  </a:cubicBezTo>
                  <a:cubicBezTo>
                    <a:pt x="1000" y="108"/>
                    <a:pt x="1012" y="48"/>
                    <a:pt x="10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3"/>
            <p:cNvSpPr/>
            <p:nvPr/>
          </p:nvSpPr>
          <p:spPr>
            <a:xfrm>
              <a:off x="2974437" y="2859911"/>
              <a:ext cx="72839" cy="90486"/>
            </a:xfrm>
            <a:custGeom>
              <a:avLst/>
              <a:gdLst/>
              <a:ahLst/>
              <a:cxnLst/>
              <a:rect l="l" t="t" r="r" b="b"/>
              <a:pathLst>
                <a:path w="1036" h="1287" extrusionOk="0">
                  <a:moveTo>
                    <a:pt x="0" y="0"/>
                  </a:moveTo>
                  <a:cubicBezTo>
                    <a:pt x="72" y="596"/>
                    <a:pt x="488" y="1084"/>
                    <a:pt x="1036" y="1286"/>
                  </a:cubicBezTo>
                  <a:cubicBezTo>
                    <a:pt x="1024" y="1250"/>
                    <a:pt x="988" y="1191"/>
                    <a:pt x="976" y="1131"/>
                  </a:cubicBezTo>
                  <a:cubicBezTo>
                    <a:pt x="893" y="810"/>
                    <a:pt x="834" y="417"/>
                    <a:pt x="8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3"/>
            <p:cNvSpPr/>
            <p:nvPr/>
          </p:nvSpPr>
          <p:spPr>
            <a:xfrm>
              <a:off x="3120888" y="2859911"/>
              <a:ext cx="72909" cy="90486"/>
            </a:xfrm>
            <a:custGeom>
              <a:avLst/>
              <a:gdLst/>
              <a:ahLst/>
              <a:cxnLst/>
              <a:rect l="l" t="t" r="r" b="b"/>
              <a:pathLst>
                <a:path w="1037" h="1287" extrusionOk="0">
                  <a:moveTo>
                    <a:pt x="227" y="0"/>
                  </a:moveTo>
                  <a:cubicBezTo>
                    <a:pt x="203" y="429"/>
                    <a:pt x="167" y="810"/>
                    <a:pt x="60" y="1131"/>
                  </a:cubicBezTo>
                  <a:cubicBezTo>
                    <a:pt x="48" y="1191"/>
                    <a:pt x="25" y="1239"/>
                    <a:pt x="1" y="1286"/>
                  </a:cubicBezTo>
                  <a:cubicBezTo>
                    <a:pt x="560" y="1096"/>
                    <a:pt x="977" y="596"/>
                    <a:pt x="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3" name="Google Shape;703;p33"/>
          <p:cNvSpPr/>
          <p:nvPr/>
        </p:nvSpPr>
        <p:spPr>
          <a:xfrm>
            <a:off x="5120575" y="562166"/>
            <a:ext cx="924227" cy="93801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4" name="Google Shape;704;p33"/>
          <p:cNvGrpSpPr/>
          <p:nvPr/>
        </p:nvGrpSpPr>
        <p:grpSpPr>
          <a:xfrm>
            <a:off x="5394195" y="874361"/>
            <a:ext cx="408345" cy="339638"/>
            <a:chOff x="6972423" y="3397345"/>
            <a:chExt cx="462976" cy="385077"/>
          </a:xfrm>
        </p:grpSpPr>
        <p:sp>
          <p:nvSpPr>
            <p:cNvPr id="705" name="Google Shape;705;p33"/>
            <p:cNvSpPr/>
            <p:nvPr/>
          </p:nvSpPr>
          <p:spPr>
            <a:xfrm>
              <a:off x="6972423" y="3603278"/>
              <a:ext cx="288823" cy="179144"/>
            </a:xfrm>
            <a:custGeom>
              <a:avLst/>
              <a:gdLst/>
              <a:ahLst/>
              <a:cxnLst/>
              <a:rect l="l" t="t" r="r" b="b"/>
              <a:pathLst>
                <a:path w="4108" h="2548" extrusionOk="0">
                  <a:moveTo>
                    <a:pt x="3132" y="1512"/>
                  </a:moveTo>
                  <a:cubicBezTo>
                    <a:pt x="3215" y="1512"/>
                    <a:pt x="3286" y="1560"/>
                    <a:pt x="3322" y="1655"/>
                  </a:cubicBezTo>
                  <a:cubicBezTo>
                    <a:pt x="3346" y="1810"/>
                    <a:pt x="3263" y="1905"/>
                    <a:pt x="3132" y="1905"/>
                  </a:cubicBezTo>
                  <a:lnTo>
                    <a:pt x="1465" y="1905"/>
                  </a:lnTo>
                  <a:cubicBezTo>
                    <a:pt x="1370" y="1905"/>
                    <a:pt x="1298" y="1845"/>
                    <a:pt x="1262" y="1762"/>
                  </a:cubicBezTo>
                  <a:cubicBezTo>
                    <a:pt x="1239" y="1631"/>
                    <a:pt x="1322" y="1512"/>
                    <a:pt x="1465" y="1512"/>
                  </a:cubicBezTo>
                  <a:close/>
                  <a:moveTo>
                    <a:pt x="489" y="0"/>
                  </a:moveTo>
                  <a:cubicBezTo>
                    <a:pt x="250" y="179"/>
                    <a:pt x="96" y="464"/>
                    <a:pt x="36" y="786"/>
                  </a:cubicBezTo>
                  <a:lnTo>
                    <a:pt x="1905" y="786"/>
                  </a:lnTo>
                  <a:cubicBezTo>
                    <a:pt x="1989" y="786"/>
                    <a:pt x="2072" y="845"/>
                    <a:pt x="2096" y="941"/>
                  </a:cubicBezTo>
                  <a:cubicBezTo>
                    <a:pt x="2132" y="1072"/>
                    <a:pt x="2036" y="1191"/>
                    <a:pt x="1905" y="1191"/>
                  </a:cubicBezTo>
                  <a:lnTo>
                    <a:pt x="0" y="1191"/>
                  </a:lnTo>
                  <a:cubicBezTo>
                    <a:pt x="0" y="1941"/>
                    <a:pt x="358" y="2548"/>
                    <a:pt x="1131" y="2548"/>
                  </a:cubicBezTo>
                  <a:lnTo>
                    <a:pt x="4108" y="2548"/>
                  </a:lnTo>
                  <a:cubicBezTo>
                    <a:pt x="3727" y="2203"/>
                    <a:pt x="3453" y="1715"/>
                    <a:pt x="3453" y="1167"/>
                  </a:cubicBezTo>
                  <a:cubicBezTo>
                    <a:pt x="3453" y="1012"/>
                    <a:pt x="3465" y="869"/>
                    <a:pt x="3513" y="714"/>
                  </a:cubicBezTo>
                  <a:lnTo>
                    <a:pt x="3286" y="714"/>
                  </a:lnTo>
                  <a:cubicBezTo>
                    <a:pt x="3191" y="714"/>
                    <a:pt x="3096" y="643"/>
                    <a:pt x="3096" y="536"/>
                  </a:cubicBezTo>
                  <a:cubicBezTo>
                    <a:pt x="3096" y="441"/>
                    <a:pt x="3191" y="345"/>
                    <a:pt x="3286" y="345"/>
                  </a:cubicBezTo>
                  <a:lnTo>
                    <a:pt x="3679" y="345"/>
                  </a:lnTo>
                  <a:cubicBezTo>
                    <a:pt x="3751" y="226"/>
                    <a:pt x="3822" y="107"/>
                    <a:pt x="39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3"/>
            <p:cNvSpPr/>
            <p:nvPr/>
          </p:nvSpPr>
          <p:spPr>
            <a:xfrm>
              <a:off x="7314822" y="3661844"/>
              <a:ext cx="47739" cy="48582"/>
            </a:xfrm>
            <a:custGeom>
              <a:avLst/>
              <a:gdLst/>
              <a:ahLst/>
              <a:cxnLst/>
              <a:rect l="l" t="t" r="r" b="b"/>
              <a:pathLst>
                <a:path w="679" h="691" extrusionOk="0">
                  <a:moveTo>
                    <a:pt x="345" y="0"/>
                  </a:moveTo>
                  <a:cubicBezTo>
                    <a:pt x="167" y="0"/>
                    <a:pt x="12" y="155"/>
                    <a:pt x="0" y="346"/>
                  </a:cubicBezTo>
                  <a:cubicBezTo>
                    <a:pt x="0" y="536"/>
                    <a:pt x="143" y="691"/>
                    <a:pt x="345" y="691"/>
                  </a:cubicBezTo>
                  <a:cubicBezTo>
                    <a:pt x="536" y="691"/>
                    <a:pt x="679" y="536"/>
                    <a:pt x="679" y="346"/>
                  </a:cubicBezTo>
                  <a:cubicBezTo>
                    <a:pt x="679" y="155"/>
                    <a:pt x="536" y="0"/>
                    <a:pt x="3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3"/>
            <p:cNvSpPr/>
            <p:nvPr/>
          </p:nvSpPr>
          <p:spPr>
            <a:xfrm>
              <a:off x="7242827" y="3603278"/>
              <a:ext cx="192572" cy="179144"/>
            </a:xfrm>
            <a:custGeom>
              <a:avLst/>
              <a:gdLst/>
              <a:ahLst/>
              <a:cxnLst/>
              <a:rect l="l" t="t" r="r" b="b"/>
              <a:pathLst>
                <a:path w="2739" h="2548" extrusionOk="0">
                  <a:moveTo>
                    <a:pt x="1369" y="441"/>
                  </a:moveTo>
                  <a:cubicBezTo>
                    <a:pt x="1762" y="441"/>
                    <a:pt x="2096" y="762"/>
                    <a:pt x="2096" y="1167"/>
                  </a:cubicBezTo>
                  <a:cubicBezTo>
                    <a:pt x="2096" y="1572"/>
                    <a:pt x="1762" y="1893"/>
                    <a:pt x="1369" y="1893"/>
                  </a:cubicBezTo>
                  <a:cubicBezTo>
                    <a:pt x="964" y="1893"/>
                    <a:pt x="631" y="1572"/>
                    <a:pt x="631" y="1167"/>
                  </a:cubicBezTo>
                  <a:cubicBezTo>
                    <a:pt x="631" y="762"/>
                    <a:pt x="964" y="441"/>
                    <a:pt x="1369" y="441"/>
                  </a:cubicBezTo>
                  <a:close/>
                  <a:moveTo>
                    <a:pt x="667" y="0"/>
                  </a:moveTo>
                  <a:cubicBezTo>
                    <a:pt x="262" y="238"/>
                    <a:pt x="0" y="679"/>
                    <a:pt x="0" y="1179"/>
                  </a:cubicBezTo>
                  <a:cubicBezTo>
                    <a:pt x="0" y="1941"/>
                    <a:pt x="607" y="2548"/>
                    <a:pt x="1369" y="2548"/>
                  </a:cubicBezTo>
                  <a:cubicBezTo>
                    <a:pt x="2119" y="2548"/>
                    <a:pt x="2739" y="1941"/>
                    <a:pt x="2739" y="1179"/>
                  </a:cubicBezTo>
                  <a:cubicBezTo>
                    <a:pt x="2739" y="679"/>
                    <a:pt x="2465" y="238"/>
                    <a:pt x="20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3"/>
            <p:cNvSpPr/>
            <p:nvPr/>
          </p:nvSpPr>
          <p:spPr>
            <a:xfrm>
              <a:off x="7147349" y="3398119"/>
              <a:ext cx="288050" cy="179214"/>
            </a:xfrm>
            <a:custGeom>
              <a:avLst/>
              <a:gdLst/>
              <a:ahLst/>
              <a:cxnLst/>
              <a:rect l="l" t="t" r="r" b="b"/>
              <a:pathLst>
                <a:path w="4097" h="2549" extrusionOk="0">
                  <a:moveTo>
                    <a:pt x="2632" y="1715"/>
                  </a:moveTo>
                  <a:cubicBezTo>
                    <a:pt x="2751" y="1715"/>
                    <a:pt x="2858" y="1835"/>
                    <a:pt x="2823" y="1966"/>
                  </a:cubicBezTo>
                  <a:cubicBezTo>
                    <a:pt x="2811" y="2061"/>
                    <a:pt x="2727" y="2120"/>
                    <a:pt x="2632" y="2120"/>
                  </a:cubicBezTo>
                  <a:lnTo>
                    <a:pt x="965" y="2120"/>
                  </a:lnTo>
                  <a:cubicBezTo>
                    <a:pt x="882" y="2120"/>
                    <a:pt x="787" y="2061"/>
                    <a:pt x="775" y="1966"/>
                  </a:cubicBezTo>
                  <a:cubicBezTo>
                    <a:pt x="739" y="1835"/>
                    <a:pt x="834" y="1715"/>
                    <a:pt x="965" y="1715"/>
                  </a:cubicBezTo>
                  <a:close/>
                  <a:moveTo>
                    <a:pt x="1" y="1"/>
                  </a:moveTo>
                  <a:cubicBezTo>
                    <a:pt x="167" y="156"/>
                    <a:pt x="310" y="334"/>
                    <a:pt x="429" y="537"/>
                  </a:cubicBezTo>
                  <a:lnTo>
                    <a:pt x="822" y="537"/>
                  </a:lnTo>
                  <a:cubicBezTo>
                    <a:pt x="906" y="537"/>
                    <a:pt x="977" y="596"/>
                    <a:pt x="1013" y="692"/>
                  </a:cubicBezTo>
                  <a:cubicBezTo>
                    <a:pt x="1037" y="823"/>
                    <a:pt x="953" y="942"/>
                    <a:pt x="822" y="942"/>
                  </a:cubicBezTo>
                  <a:lnTo>
                    <a:pt x="584" y="942"/>
                  </a:lnTo>
                  <a:cubicBezTo>
                    <a:pt x="608" y="1096"/>
                    <a:pt x="644" y="1239"/>
                    <a:pt x="644" y="1394"/>
                  </a:cubicBezTo>
                  <a:cubicBezTo>
                    <a:pt x="644" y="1835"/>
                    <a:pt x="477" y="2239"/>
                    <a:pt x="191" y="2549"/>
                  </a:cubicBezTo>
                  <a:lnTo>
                    <a:pt x="3620" y="2549"/>
                  </a:lnTo>
                  <a:cubicBezTo>
                    <a:pt x="3942" y="2311"/>
                    <a:pt x="4097" y="1882"/>
                    <a:pt x="4097" y="1394"/>
                  </a:cubicBezTo>
                  <a:lnTo>
                    <a:pt x="2192" y="1394"/>
                  </a:lnTo>
                  <a:cubicBezTo>
                    <a:pt x="2096" y="1394"/>
                    <a:pt x="2025" y="1334"/>
                    <a:pt x="1989" y="1239"/>
                  </a:cubicBezTo>
                  <a:cubicBezTo>
                    <a:pt x="1965" y="1108"/>
                    <a:pt x="2049" y="989"/>
                    <a:pt x="2192" y="989"/>
                  </a:cubicBezTo>
                  <a:lnTo>
                    <a:pt x="4061" y="989"/>
                  </a:lnTo>
                  <a:cubicBezTo>
                    <a:pt x="3954" y="418"/>
                    <a:pt x="3596" y="1"/>
                    <a:pt x="29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3"/>
            <p:cNvSpPr/>
            <p:nvPr/>
          </p:nvSpPr>
          <p:spPr>
            <a:xfrm>
              <a:off x="7044418" y="3469341"/>
              <a:ext cx="48582" cy="48582"/>
            </a:xfrm>
            <a:custGeom>
              <a:avLst/>
              <a:gdLst/>
              <a:ahLst/>
              <a:cxnLst/>
              <a:rect l="l" t="t" r="r" b="b"/>
              <a:pathLst>
                <a:path w="691" h="691" extrusionOk="0">
                  <a:moveTo>
                    <a:pt x="346" y="0"/>
                  </a:moveTo>
                  <a:cubicBezTo>
                    <a:pt x="155" y="0"/>
                    <a:pt x="0" y="155"/>
                    <a:pt x="0" y="345"/>
                  </a:cubicBezTo>
                  <a:cubicBezTo>
                    <a:pt x="0" y="536"/>
                    <a:pt x="155" y="691"/>
                    <a:pt x="346" y="691"/>
                  </a:cubicBezTo>
                  <a:cubicBezTo>
                    <a:pt x="536" y="691"/>
                    <a:pt x="691" y="536"/>
                    <a:pt x="691" y="345"/>
                  </a:cubicBezTo>
                  <a:cubicBezTo>
                    <a:pt x="691" y="167"/>
                    <a:pt x="536" y="12"/>
                    <a:pt x="3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3"/>
            <p:cNvSpPr/>
            <p:nvPr/>
          </p:nvSpPr>
          <p:spPr>
            <a:xfrm>
              <a:off x="6972423" y="3397345"/>
              <a:ext cx="192572" cy="177526"/>
            </a:xfrm>
            <a:custGeom>
              <a:avLst/>
              <a:gdLst/>
              <a:ahLst/>
              <a:cxnLst/>
              <a:rect l="l" t="t" r="r" b="b"/>
              <a:pathLst>
                <a:path w="2739" h="2525" extrusionOk="0">
                  <a:moveTo>
                    <a:pt x="1370" y="655"/>
                  </a:moveTo>
                  <a:cubicBezTo>
                    <a:pt x="1774" y="655"/>
                    <a:pt x="2096" y="988"/>
                    <a:pt x="2096" y="1381"/>
                  </a:cubicBezTo>
                  <a:cubicBezTo>
                    <a:pt x="2096" y="1786"/>
                    <a:pt x="1774" y="2107"/>
                    <a:pt x="1370" y="2107"/>
                  </a:cubicBezTo>
                  <a:cubicBezTo>
                    <a:pt x="965" y="2107"/>
                    <a:pt x="643" y="1786"/>
                    <a:pt x="643" y="1381"/>
                  </a:cubicBezTo>
                  <a:cubicBezTo>
                    <a:pt x="655" y="988"/>
                    <a:pt x="965" y="655"/>
                    <a:pt x="1370" y="655"/>
                  </a:cubicBezTo>
                  <a:close/>
                  <a:moveTo>
                    <a:pt x="1370" y="0"/>
                  </a:moveTo>
                  <a:cubicBezTo>
                    <a:pt x="608" y="0"/>
                    <a:pt x="0" y="607"/>
                    <a:pt x="0" y="1369"/>
                  </a:cubicBezTo>
                  <a:cubicBezTo>
                    <a:pt x="0" y="1857"/>
                    <a:pt x="274" y="2298"/>
                    <a:pt x="655" y="2524"/>
                  </a:cubicBezTo>
                  <a:lnTo>
                    <a:pt x="2084" y="2524"/>
                  </a:lnTo>
                  <a:cubicBezTo>
                    <a:pt x="2477" y="2286"/>
                    <a:pt x="2739" y="1857"/>
                    <a:pt x="2739" y="1369"/>
                  </a:cubicBezTo>
                  <a:cubicBezTo>
                    <a:pt x="2739" y="607"/>
                    <a:pt x="2132" y="0"/>
                    <a:pt x="13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1" name="Google Shape;711;p33"/>
          <p:cNvGrpSpPr/>
          <p:nvPr/>
        </p:nvGrpSpPr>
        <p:grpSpPr>
          <a:xfrm rot="1332261">
            <a:off x="3020863" y="2238904"/>
            <a:ext cx="2694031" cy="831492"/>
            <a:chOff x="6895650" y="3126697"/>
            <a:chExt cx="1436662" cy="492105"/>
          </a:xfrm>
        </p:grpSpPr>
        <p:sp>
          <p:nvSpPr>
            <p:cNvPr id="712" name="Google Shape;712;p33"/>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3"/>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3"/>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3"/>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3"/>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7" name="Google Shape;717;p33"/>
            <p:cNvGrpSpPr/>
            <p:nvPr/>
          </p:nvGrpSpPr>
          <p:grpSpPr>
            <a:xfrm>
              <a:off x="6995957" y="3335810"/>
              <a:ext cx="1230393" cy="71754"/>
              <a:chOff x="6995957" y="3287964"/>
              <a:chExt cx="1230393" cy="71754"/>
            </a:xfrm>
          </p:grpSpPr>
          <p:sp>
            <p:nvSpPr>
              <p:cNvPr id="718" name="Google Shape;718;p33"/>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3"/>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3"/>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3"/>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3"/>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4"/>
          <p:cNvSpPr txBox="1">
            <a:spLocks noGrp="1"/>
          </p:cNvSpPr>
          <p:nvPr>
            <p:ph type="title"/>
          </p:nvPr>
        </p:nvSpPr>
        <p:spPr>
          <a:xfrm>
            <a:off x="852473" y="13841"/>
            <a:ext cx="4415813" cy="430775"/>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Font typeface="Syne SemiBold"/>
              <a:buNone/>
            </a:pPr>
            <a:r>
              <a:rPr lang="en-US" sz="2400" b="1">
                <a:latin typeface="Commissioner ExtraBold"/>
                <a:ea typeface="Commissioner ExtraBold"/>
                <a:cs typeface="Commissioner ExtraBold"/>
                <a:sym typeface="Commissioner ExtraBold"/>
              </a:rPr>
              <a:t>Transactional Replication</a:t>
            </a:r>
            <a:br>
              <a:rPr lang="en-US" sz="2400">
                <a:latin typeface="Commissioner ExtraBold"/>
                <a:ea typeface="Commissioner ExtraBold"/>
                <a:cs typeface="Commissioner ExtraBold"/>
                <a:sym typeface="Commissioner ExtraBold"/>
              </a:rPr>
            </a:br>
            <a:br>
              <a:rPr lang="en-US" sz="2400">
                <a:latin typeface="Commissioner ExtraBold"/>
                <a:ea typeface="Commissioner ExtraBold"/>
                <a:cs typeface="Commissioner ExtraBold"/>
                <a:sym typeface="Commissioner ExtraBold"/>
              </a:rPr>
            </a:br>
            <a:endParaRPr sz="2400">
              <a:latin typeface="Commissioner ExtraBold"/>
              <a:ea typeface="Commissioner ExtraBold"/>
              <a:cs typeface="Commissioner ExtraBold"/>
              <a:sym typeface="Commissioner ExtraBold"/>
            </a:endParaRPr>
          </a:p>
        </p:txBody>
      </p:sp>
      <p:sp>
        <p:nvSpPr>
          <p:cNvPr id="728" name="Google Shape;728;p34"/>
          <p:cNvSpPr/>
          <p:nvPr/>
        </p:nvSpPr>
        <p:spPr>
          <a:xfrm>
            <a:off x="1360104" y="595895"/>
            <a:ext cx="2950943"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Các dạng nhân bản giao dịch</a:t>
            </a:r>
            <a:endParaRPr sz="1050" b="1" i="0" u="none" strike="noStrike" cap="none">
              <a:solidFill>
                <a:schemeClr val="accent4"/>
              </a:solidFill>
              <a:latin typeface="Commissioner"/>
              <a:ea typeface="Commissioner"/>
              <a:cs typeface="Commissioner"/>
              <a:sym typeface="Commissioner"/>
            </a:endParaRPr>
          </a:p>
        </p:txBody>
      </p:sp>
      <p:sp>
        <p:nvSpPr>
          <p:cNvPr id="729" name="Google Shape;729;p34"/>
          <p:cNvSpPr txBox="1"/>
          <p:nvPr/>
        </p:nvSpPr>
        <p:spPr>
          <a:xfrm>
            <a:off x="222322" y="2712964"/>
            <a:ext cx="4190734" cy="1620292"/>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Bidirectional transactional replication</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Giống Peer-to-Peer replication nhưng </a:t>
            </a:r>
            <a:r>
              <a:rPr lang="en-US" sz="1400" b="0" i="0" u="none" strike="noStrike" cap="none">
                <a:solidFill>
                  <a:srgbClr val="000000"/>
                </a:solidFill>
                <a:latin typeface="Commissioner"/>
                <a:ea typeface="Commissioner"/>
                <a:cs typeface="Commissioner"/>
                <a:sym typeface="Commissioner"/>
              </a:rPr>
              <a:t>không cung cấp giải pháp cho xung đột.</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Giới hạn chỉ ở 2 server.</a:t>
            </a:r>
            <a:endParaRPr/>
          </a:p>
        </p:txBody>
      </p:sp>
      <p:sp>
        <p:nvSpPr>
          <p:cNvPr id="730" name="Google Shape;730;p34"/>
          <p:cNvSpPr txBox="1"/>
          <p:nvPr/>
        </p:nvSpPr>
        <p:spPr>
          <a:xfrm>
            <a:off x="6010614" y="452354"/>
            <a:ext cx="3038727" cy="4032175"/>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Peer-to-peer topology</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Mỗi vị trí có dữ liệu trùng lặp và đều hoạt động như Publisher và Subscriber.</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Cùng một hàng có thể được thay đổi tại một vị trí trong một thời điểm.</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Hỗ trợ phát hiện xung đột.</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Tính khả dụng cao và khả năng đọc mở rộng.</a:t>
            </a:r>
            <a:endParaRPr sz="1400" b="0" i="0" u="none" strike="noStrike" cap="none">
              <a:solidFill>
                <a:srgbClr val="000000"/>
              </a:solidFill>
              <a:latin typeface="Commissioner"/>
              <a:ea typeface="Commissioner"/>
              <a:cs typeface="Commissioner"/>
              <a:sym typeface="Commissioner"/>
            </a:endParaRPr>
          </a:p>
          <a:p>
            <a:pPr marL="114300" marR="0" lvl="0" indent="0" algn="just" rtl="0">
              <a:lnSpc>
                <a:spcPct val="200000"/>
              </a:lnSpc>
              <a:spcBef>
                <a:spcPts val="0"/>
              </a:spcBef>
              <a:spcAft>
                <a:spcPts val="0"/>
              </a:spcAft>
              <a:buNone/>
            </a:pPr>
            <a:endParaRPr sz="1400" b="0" i="0" u="none" strike="noStrike" cap="none">
              <a:solidFill>
                <a:srgbClr val="000000"/>
              </a:solidFill>
              <a:latin typeface="Commissioner"/>
              <a:ea typeface="Commissioner"/>
              <a:cs typeface="Commissioner"/>
              <a:sym typeface="Commissioner"/>
            </a:endParaRPr>
          </a:p>
        </p:txBody>
      </p:sp>
      <p:sp>
        <p:nvSpPr>
          <p:cNvPr id="731" name="Google Shape;731;p34"/>
          <p:cNvSpPr/>
          <p:nvPr/>
        </p:nvSpPr>
        <p:spPr>
          <a:xfrm>
            <a:off x="593390" y="1778460"/>
            <a:ext cx="945820" cy="88168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4"/>
          <p:cNvSpPr/>
          <p:nvPr/>
        </p:nvSpPr>
        <p:spPr>
          <a:xfrm>
            <a:off x="5120575" y="562166"/>
            <a:ext cx="924227" cy="93801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3" name="Google Shape;733;p34"/>
          <p:cNvGrpSpPr/>
          <p:nvPr/>
        </p:nvGrpSpPr>
        <p:grpSpPr>
          <a:xfrm rot="1332261">
            <a:off x="3020863" y="2238904"/>
            <a:ext cx="2694031" cy="831492"/>
            <a:chOff x="6895650" y="3126697"/>
            <a:chExt cx="1436662" cy="492105"/>
          </a:xfrm>
        </p:grpSpPr>
        <p:sp>
          <p:nvSpPr>
            <p:cNvPr id="734" name="Google Shape;734;p34"/>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4"/>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4"/>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4"/>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4"/>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9" name="Google Shape;739;p34"/>
            <p:cNvGrpSpPr/>
            <p:nvPr/>
          </p:nvGrpSpPr>
          <p:grpSpPr>
            <a:xfrm>
              <a:off x="6995957" y="3335810"/>
              <a:ext cx="1230393" cy="71754"/>
              <a:chOff x="6995957" y="3287964"/>
              <a:chExt cx="1230393" cy="71754"/>
            </a:xfrm>
          </p:grpSpPr>
          <p:sp>
            <p:nvSpPr>
              <p:cNvPr id="740" name="Google Shape;740;p34"/>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4"/>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4"/>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4"/>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4"/>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5" name="Google Shape;745;p34"/>
          <p:cNvGrpSpPr/>
          <p:nvPr/>
        </p:nvGrpSpPr>
        <p:grpSpPr>
          <a:xfrm>
            <a:off x="5268286" y="780736"/>
            <a:ext cx="654733" cy="554967"/>
            <a:chOff x="732428" y="1198513"/>
            <a:chExt cx="845921" cy="690752"/>
          </a:xfrm>
        </p:grpSpPr>
        <p:grpSp>
          <p:nvGrpSpPr>
            <p:cNvPr id="746" name="Google Shape;746;p34"/>
            <p:cNvGrpSpPr/>
            <p:nvPr/>
          </p:nvGrpSpPr>
          <p:grpSpPr>
            <a:xfrm>
              <a:off x="823030" y="1198513"/>
              <a:ext cx="755319" cy="690752"/>
              <a:chOff x="823030" y="1198513"/>
              <a:chExt cx="755319" cy="690752"/>
            </a:xfrm>
          </p:grpSpPr>
          <p:sp>
            <p:nvSpPr>
              <p:cNvPr id="747" name="Google Shape;747;p34"/>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4"/>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9" name="Google Shape;749;p34"/>
            <p:cNvGrpSpPr/>
            <p:nvPr/>
          </p:nvGrpSpPr>
          <p:grpSpPr>
            <a:xfrm>
              <a:off x="732428" y="1239937"/>
              <a:ext cx="739912" cy="607886"/>
              <a:chOff x="732428" y="1239937"/>
              <a:chExt cx="739912" cy="607886"/>
            </a:xfrm>
          </p:grpSpPr>
          <p:sp>
            <p:nvSpPr>
              <p:cNvPr id="750" name="Google Shape;750;p34"/>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4"/>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2" name="Google Shape;752;p34"/>
            <p:cNvGrpSpPr/>
            <p:nvPr/>
          </p:nvGrpSpPr>
          <p:grpSpPr>
            <a:xfrm>
              <a:off x="732428" y="1277018"/>
              <a:ext cx="702832" cy="533758"/>
              <a:chOff x="732428" y="1277018"/>
              <a:chExt cx="702832" cy="533758"/>
            </a:xfrm>
          </p:grpSpPr>
          <p:sp>
            <p:nvSpPr>
              <p:cNvPr id="753" name="Google Shape;753;p34"/>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4"/>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5" name="Google Shape;755;p34"/>
            <p:cNvGrpSpPr/>
            <p:nvPr/>
          </p:nvGrpSpPr>
          <p:grpSpPr>
            <a:xfrm>
              <a:off x="931170" y="1306653"/>
              <a:ext cx="647179" cy="474455"/>
              <a:chOff x="931170" y="1306653"/>
              <a:chExt cx="647179" cy="474455"/>
            </a:xfrm>
          </p:grpSpPr>
          <p:sp>
            <p:nvSpPr>
              <p:cNvPr id="756" name="Google Shape;756;p34"/>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4"/>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8" name="Google Shape;758;p34"/>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9" name="Google Shape;759;p34"/>
          <p:cNvGrpSpPr/>
          <p:nvPr/>
        </p:nvGrpSpPr>
        <p:grpSpPr>
          <a:xfrm>
            <a:off x="823891" y="1982299"/>
            <a:ext cx="477917" cy="474004"/>
            <a:chOff x="1820895" y="2739544"/>
            <a:chExt cx="464664" cy="461148"/>
          </a:xfrm>
        </p:grpSpPr>
        <p:sp>
          <p:nvSpPr>
            <p:cNvPr id="760" name="Google Shape;760;p34"/>
            <p:cNvSpPr/>
            <p:nvPr/>
          </p:nvSpPr>
          <p:spPr>
            <a:xfrm>
              <a:off x="1845995" y="2739544"/>
              <a:ext cx="181745" cy="199111"/>
            </a:xfrm>
            <a:custGeom>
              <a:avLst/>
              <a:gdLst/>
              <a:ahLst/>
              <a:cxnLst/>
              <a:rect l="l" t="t" r="r" b="b"/>
              <a:pathLst>
                <a:path w="2585" h="2832" extrusionOk="0">
                  <a:moveTo>
                    <a:pt x="1673" y="1"/>
                  </a:moveTo>
                  <a:cubicBezTo>
                    <a:pt x="1603" y="1"/>
                    <a:pt x="1534" y="38"/>
                    <a:pt x="1501" y="105"/>
                  </a:cubicBezTo>
                  <a:cubicBezTo>
                    <a:pt x="1465" y="188"/>
                    <a:pt x="1489" y="307"/>
                    <a:pt x="1584" y="355"/>
                  </a:cubicBezTo>
                  <a:lnTo>
                    <a:pt x="1858" y="498"/>
                  </a:lnTo>
                  <a:cubicBezTo>
                    <a:pt x="1429" y="665"/>
                    <a:pt x="1048" y="938"/>
                    <a:pt x="727" y="1272"/>
                  </a:cubicBezTo>
                  <a:cubicBezTo>
                    <a:pt x="393" y="1665"/>
                    <a:pt x="155" y="2117"/>
                    <a:pt x="36" y="2617"/>
                  </a:cubicBezTo>
                  <a:cubicBezTo>
                    <a:pt x="0" y="2712"/>
                    <a:pt x="72" y="2820"/>
                    <a:pt x="179" y="2831"/>
                  </a:cubicBezTo>
                  <a:lnTo>
                    <a:pt x="227" y="2831"/>
                  </a:lnTo>
                  <a:cubicBezTo>
                    <a:pt x="310" y="2831"/>
                    <a:pt x="393" y="2772"/>
                    <a:pt x="417" y="2689"/>
                  </a:cubicBezTo>
                  <a:cubicBezTo>
                    <a:pt x="524" y="2260"/>
                    <a:pt x="727" y="1843"/>
                    <a:pt x="1024" y="1510"/>
                  </a:cubicBezTo>
                  <a:cubicBezTo>
                    <a:pt x="1298" y="1212"/>
                    <a:pt x="1620" y="986"/>
                    <a:pt x="2001" y="843"/>
                  </a:cubicBezTo>
                  <a:lnTo>
                    <a:pt x="2001" y="843"/>
                  </a:lnTo>
                  <a:lnTo>
                    <a:pt x="1846" y="1129"/>
                  </a:lnTo>
                  <a:cubicBezTo>
                    <a:pt x="1798" y="1212"/>
                    <a:pt x="1834" y="1331"/>
                    <a:pt x="1917" y="1379"/>
                  </a:cubicBezTo>
                  <a:cubicBezTo>
                    <a:pt x="1953" y="1391"/>
                    <a:pt x="1977" y="1391"/>
                    <a:pt x="2013" y="1391"/>
                  </a:cubicBezTo>
                  <a:cubicBezTo>
                    <a:pt x="2084" y="1391"/>
                    <a:pt x="2144" y="1343"/>
                    <a:pt x="2179" y="1284"/>
                  </a:cubicBezTo>
                  <a:lnTo>
                    <a:pt x="2537" y="593"/>
                  </a:lnTo>
                  <a:cubicBezTo>
                    <a:pt x="2584" y="545"/>
                    <a:pt x="2548" y="426"/>
                    <a:pt x="2465" y="379"/>
                  </a:cubicBezTo>
                  <a:lnTo>
                    <a:pt x="1763" y="22"/>
                  </a:lnTo>
                  <a:cubicBezTo>
                    <a:pt x="1734" y="7"/>
                    <a:pt x="1704" y="1"/>
                    <a:pt x="16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4"/>
            <p:cNvSpPr/>
            <p:nvPr/>
          </p:nvSpPr>
          <p:spPr>
            <a:xfrm>
              <a:off x="2078714" y="2999402"/>
              <a:ext cx="179214" cy="201290"/>
            </a:xfrm>
            <a:custGeom>
              <a:avLst/>
              <a:gdLst/>
              <a:ahLst/>
              <a:cxnLst/>
              <a:rect l="l" t="t" r="r" b="b"/>
              <a:pathLst>
                <a:path w="2549" h="2863" extrusionOk="0">
                  <a:moveTo>
                    <a:pt x="2340" y="0"/>
                  </a:moveTo>
                  <a:cubicBezTo>
                    <a:pt x="2248" y="0"/>
                    <a:pt x="2166" y="66"/>
                    <a:pt x="2155" y="159"/>
                  </a:cubicBezTo>
                  <a:cubicBezTo>
                    <a:pt x="2048" y="588"/>
                    <a:pt x="1846" y="1005"/>
                    <a:pt x="1548" y="1326"/>
                  </a:cubicBezTo>
                  <a:cubicBezTo>
                    <a:pt x="1274" y="1624"/>
                    <a:pt x="953" y="1850"/>
                    <a:pt x="584" y="2005"/>
                  </a:cubicBezTo>
                  <a:lnTo>
                    <a:pt x="727" y="1719"/>
                  </a:lnTo>
                  <a:cubicBezTo>
                    <a:pt x="774" y="1624"/>
                    <a:pt x="739" y="1505"/>
                    <a:pt x="655" y="1469"/>
                  </a:cubicBezTo>
                  <a:cubicBezTo>
                    <a:pt x="624" y="1453"/>
                    <a:pt x="589" y="1445"/>
                    <a:pt x="556" y="1445"/>
                  </a:cubicBezTo>
                  <a:cubicBezTo>
                    <a:pt x="490" y="1445"/>
                    <a:pt x="429" y="1477"/>
                    <a:pt x="405" y="1541"/>
                  </a:cubicBezTo>
                  <a:lnTo>
                    <a:pt x="48" y="2243"/>
                  </a:lnTo>
                  <a:cubicBezTo>
                    <a:pt x="0" y="2326"/>
                    <a:pt x="24" y="2445"/>
                    <a:pt x="119" y="2493"/>
                  </a:cubicBezTo>
                  <a:lnTo>
                    <a:pt x="822" y="2850"/>
                  </a:lnTo>
                  <a:cubicBezTo>
                    <a:pt x="846" y="2862"/>
                    <a:pt x="881" y="2862"/>
                    <a:pt x="905" y="2862"/>
                  </a:cubicBezTo>
                  <a:cubicBezTo>
                    <a:pt x="977" y="2862"/>
                    <a:pt x="1036" y="2814"/>
                    <a:pt x="1072" y="2755"/>
                  </a:cubicBezTo>
                  <a:cubicBezTo>
                    <a:pt x="1120" y="2672"/>
                    <a:pt x="1084" y="2553"/>
                    <a:pt x="1001" y="2505"/>
                  </a:cubicBezTo>
                  <a:lnTo>
                    <a:pt x="715" y="2362"/>
                  </a:lnTo>
                  <a:cubicBezTo>
                    <a:pt x="1143" y="2195"/>
                    <a:pt x="1536" y="1922"/>
                    <a:pt x="1846" y="1588"/>
                  </a:cubicBezTo>
                  <a:cubicBezTo>
                    <a:pt x="2191" y="1195"/>
                    <a:pt x="2429" y="731"/>
                    <a:pt x="2548" y="243"/>
                  </a:cubicBezTo>
                  <a:cubicBezTo>
                    <a:pt x="2548" y="136"/>
                    <a:pt x="2489" y="40"/>
                    <a:pt x="2382" y="5"/>
                  </a:cubicBezTo>
                  <a:cubicBezTo>
                    <a:pt x="2368" y="2"/>
                    <a:pt x="2354" y="0"/>
                    <a:pt x="23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4"/>
            <p:cNvSpPr/>
            <p:nvPr/>
          </p:nvSpPr>
          <p:spPr>
            <a:xfrm>
              <a:off x="1820895" y="2998207"/>
              <a:ext cx="203470" cy="177316"/>
            </a:xfrm>
            <a:custGeom>
              <a:avLst/>
              <a:gdLst/>
              <a:ahLst/>
              <a:cxnLst/>
              <a:rect l="l" t="t" r="r" b="b"/>
              <a:pathLst>
                <a:path w="2894" h="2522" extrusionOk="0">
                  <a:moveTo>
                    <a:pt x="560" y="0"/>
                  </a:moveTo>
                  <a:cubicBezTo>
                    <a:pt x="494" y="0"/>
                    <a:pt x="426" y="35"/>
                    <a:pt x="393" y="93"/>
                  </a:cubicBezTo>
                  <a:lnTo>
                    <a:pt x="36" y="796"/>
                  </a:lnTo>
                  <a:cubicBezTo>
                    <a:pt x="0" y="855"/>
                    <a:pt x="0" y="950"/>
                    <a:pt x="48" y="1010"/>
                  </a:cubicBezTo>
                  <a:cubicBezTo>
                    <a:pt x="81" y="1060"/>
                    <a:pt x="143" y="1081"/>
                    <a:pt x="202" y="1081"/>
                  </a:cubicBezTo>
                  <a:cubicBezTo>
                    <a:pt x="228" y="1081"/>
                    <a:pt x="253" y="1077"/>
                    <a:pt x="274" y="1069"/>
                  </a:cubicBezTo>
                  <a:cubicBezTo>
                    <a:pt x="310" y="1046"/>
                    <a:pt x="346" y="1022"/>
                    <a:pt x="381" y="974"/>
                  </a:cubicBezTo>
                  <a:lnTo>
                    <a:pt x="524" y="688"/>
                  </a:lnTo>
                  <a:cubicBezTo>
                    <a:pt x="691" y="1129"/>
                    <a:pt x="953" y="1522"/>
                    <a:pt x="1298" y="1819"/>
                  </a:cubicBezTo>
                  <a:cubicBezTo>
                    <a:pt x="1691" y="2165"/>
                    <a:pt x="2143" y="2403"/>
                    <a:pt x="2643" y="2522"/>
                  </a:cubicBezTo>
                  <a:lnTo>
                    <a:pt x="2679" y="2522"/>
                  </a:lnTo>
                  <a:cubicBezTo>
                    <a:pt x="2774" y="2522"/>
                    <a:pt x="2846" y="2462"/>
                    <a:pt x="2882" y="2379"/>
                  </a:cubicBezTo>
                  <a:cubicBezTo>
                    <a:pt x="2894" y="2260"/>
                    <a:pt x="2834" y="2153"/>
                    <a:pt x="2727" y="2141"/>
                  </a:cubicBezTo>
                  <a:cubicBezTo>
                    <a:pt x="2298" y="2034"/>
                    <a:pt x="1893" y="1819"/>
                    <a:pt x="1548" y="1522"/>
                  </a:cubicBezTo>
                  <a:cubicBezTo>
                    <a:pt x="1250" y="1260"/>
                    <a:pt x="1036" y="926"/>
                    <a:pt x="881" y="557"/>
                  </a:cubicBezTo>
                  <a:lnTo>
                    <a:pt x="881" y="557"/>
                  </a:lnTo>
                  <a:lnTo>
                    <a:pt x="1167" y="712"/>
                  </a:lnTo>
                  <a:cubicBezTo>
                    <a:pt x="1191" y="723"/>
                    <a:pt x="1219" y="728"/>
                    <a:pt x="1246" y="728"/>
                  </a:cubicBezTo>
                  <a:cubicBezTo>
                    <a:pt x="1314" y="728"/>
                    <a:pt x="1383" y="696"/>
                    <a:pt x="1417" y="629"/>
                  </a:cubicBezTo>
                  <a:cubicBezTo>
                    <a:pt x="1465" y="545"/>
                    <a:pt x="1429" y="426"/>
                    <a:pt x="1346" y="379"/>
                  </a:cubicBezTo>
                  <a:lnTo>
                    <a:pt x="643" y="22"/>
                  </a:lnTo>
                  <a:cubicBezTo>
                    <a:pt x="618" y="7"/>
                    <a:pt x="589" y="0"/>
                    <a:pt x="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4"/>
            <p:cNvSpPr/>
            <p:nvPr/>
          </p:nvSpPr>
          <p:spPr>
            <a:xfrm>
              <a:off x="2080402" y="2764995"/>
              <a:ext cx="205157" cy="177667"/>
            </a:xfrm>
            <a:custGeom>
              <a:avLst/>
              <a:gdLst/>
              <a:ahLst/>
              <a:cxnLst/>
              <a:rect l="l" t="t" r="r" b="b"/>
              <a:pathLst>
                <a:path w="2918" h="2527" extrusionOk="0">
                  <a:moveTo>
                    <a:pt x="220" y="0"/>
                  </a:moveTo>
                  <a:cubicBezTo>
                    <a:pt x="129" y="0"/>
                    <a:pt x="46" y="66"/>
                    <a:pt x="36" y="160"/>
                  </a:cubicBezTo>
                  <a:cubicBezTo>
                    <a:pt x="0" y="255"/>
                    <a:pt x="84" y="362"/>
                    <a:pt x="179" y="374"/>
                  </a:cubicBezTo>
                  <a:cubicBezTo>
                    <a:pt x="619" y="481"/>
                    <a:pt x="1012" y="695"/>
                    <a:pt x="1358" y="993"/>
                  </a:cubicBezTo>
                  <a:cubicBezTo>
                    <a:pt x="1655" y="1255"/>
                    <a:pt x="1881" y="1588"/>
                    <a:pt x="2024" y="1969"/>
                  </a:cubicBezTo>
                  <a:lnTo>
                    <a:pt x="1727" y="1803"/>
                  </a:lnTo>
                  <a:cubicBezTo>
                    <a:pt x="1702" y="1792"/>
                    <a:pt x="1675" y="1787"/>
                    <a:pt x="1647" y="1787"/>
                  </a:cubicBezTo>
                  <a:cubicBezTo>
                    <a:pt x="1580" y="1787"/>
                    <a:pt x="1510" y="1819"/>
                    <a:pt x="1477" y="1886"/>
                  </a:cubicBezTo>
                  <a:cubicBezTo>
                    <a:pt x="1429" y="1969"/>
                    <a:pt x="1465" y="2088"/>
                    <a:pt x="1548" y="2136"/>
                  </a:cubicBezTo>
                  <a:lnTo>
                    <a:pt x="2262" y="2505"/>
                  </a:lnTo>
                  <a:cubicBezTo>
                    <a:pt x="2292" y="2520"/>
                    <a:pt x="2323" y="2527"/>
                    <a:pt x="2354" y="2527"/>
                  </a:cubicBezTo>
                  <a:cubicBezTo>
                    <a:pt x="2424" y="2527"/>
                    <a:pt x="2491" y="2492"/>
                    <a:pt x="2524" y="2434"/>
                  </a:cubicBezTo>
                  <a:lnTo>
                    <a:pt x="2893" y="1719"/>
                  </a:lnTo>
                  <a:cubicBezTo>
                    <a:pt x="2917" y="1648"/>
                    <a:pt x="2870" y="1529"/>
                    <a:pt x="2786" y="1481"/>
                  </a:cubicBezTo>
                  <a:cubicBezTo>
                    <a:pt x="2761" y="1467"/>
                    <a:pt x="2731" y="1460"/>
                    <a:pt x="2701" y="1460"/>
                  </a:cubicBezTo>
                  <a:cubicBezTo>
                    <a:pt x="2632" y="1460"/>
                    <a:pt x="2561" y="1495"/>
                    <a:pt x="2536" y="1553"/>
                  </a:cubicBezTo>
                  <a:lnTo>
                    <a:pt x="2381" y="1850"/>
                  </a:lnTo>
                  <a:cubicBezTo>
                    <a:pt x="2227" y="1422"/>
                    <a:pt x="1953" y="1017"/>
                    <a:pt x="1596" y="707"/>
                  </a:cubicBezTo>
                  <a:cubicBezTo>
                    <a:pt x="1215" y="362"/>
                    <a:pt x="750" y="124"/>
                    <a:pt x="262" y="5"/>
                  </a:cubicBezTo>
                  <a:cubicBezTo>
                    <a:pt x="248" y="2"/>
                    <a:pt x="234" y="0"/>
                    <a:pt x="2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4"/>
            <p:cNvSpPr/>
            <p:nvPr/>
          </p:nvSpPr>
          <p:spPr>
            <a:xfrm>
              <a:off x="1923826" y="2840647"/>
              <a:ext cx="258732" cy="258732"/>
            </a:xfrm>
            <a:custGeom>
              <a:avLst/>
              <a:gdLst/>
              <a:ahLst/>
              <a:cxnLst/>
              <a:rect l="l" t="t" r="r" b="b"/>
              <a:pathLst>
                <a:path w="3680" h="3680" extrusionOk="0">
                  <a:moveTo>
                    <a:pt x="1846" y="0"/>
                  </a:moveTo>
                  <a:cubicBezTo>
                    <a:pt x="1739" y="0"/>
                    <a:pt x="1656" y="96"/>
                    <a:pt x="1656" y="191"/>
                  </a:cubicBezTo>
                  <a:lnTo>
                    <a:pt x="1656" y="655"/>
                  </a:lnTo>
                  <a:cubicBezTo>
                    <a:pt x="1453" y="691"/>
                    <a:pt x="1275" y="762"/>
                    <a:pt x="1132" y="870"/>
                  </a:cubicBezTo>
                  <a:lnTo>
                    <a:pt x="798" y="536"/>
                  </a:lnTo>
                  <a:cubicBezTo>
                    <a:pt x="763" y="500"/>
                    <a:pt x="715" y="483"/>
                    <a:pt x="668" y="483"/>
                  </a:cubicBezTo>
                  <a:cubicBezTo>
                    <a:pt x="620" y="483"/>
                    <a:pt x="572" y="500"/>
                    <a:pt x="537" y="536"/>
                  </a:cubicBezTo>
                  <a:cubicBezTo>
                    <a:pt x="465" y="608"/>
                    <a:pt x="465" y="727"/>
                    <a:pt x="537" y="810"/>
                  </a:cubicBezTo>
                  <a:lnTo>
                    <a:pt x="858" y="1132"/>
                  </a:lnTo>
                  <a:cubicBezTo>
                    <a:pt x="763" y="1286"/>
                    <a:pt x="679" y="1465"/>
                    <a:pt x="656" y="1655"/>
                  </a:cubicBezTo>
                  <a:lnTo>
                    <a:pt x="191" y="1655"/>
                  </a:lnTo>
                  <a:cubicBezTo>
                    <a:pt x="84" y="1655"/>
                    <a:pt x="1" y="1739"/>
                    <a:pt x="1" y="1846"/>
                  </a:cubicBezTo>
                  <a:cubicBezTo>
                    <a:pt x="1" y="1946"/>
                    <a:pt x="74" y="2026"/>
                    <a:pt x="171" y="2026"/>
                  </a:cubicBezTo>
                  <a:cubicBezTo>
                    <a:pt x="178" y="2026"/>
                    <a:pt x="184" y="2025"/>
                    <a:pt x="191" y="2024"/>
                  </a:cubicBezTo>
                  <a:lnTo>
                    <a:pt x="656" y="2024"/>
                  </a:lnTo>
                  <a:cubicBezTo>
                    <a:pt x="679" y="2215"/>
                    <a:pt x="763" y="2394"/>
                    <a:pt x="858" y="2548"/>
                  </a:cubicBezTo>
                  <a:lnTo>
                    <a:pt x="537" y="2870"/>
                  </a:lnTo>
                  <a:cubicBezTo>
                    <a:pt x="465" y="2953"/>
                    <a:pt x="465" y="3072"/>
                    <a:pt x="537" y="3144"/>
                  </a:cubicBezTo>
                  <a:cubicBezTo>
                    <a:pt x="584" y="3191"/>
                    <a:pt x="620" y="3203"/>
                    <a:pt x="668" y="3203"/>
                  </a:cubicBezTo>
                  <a:cubicBezTo>
                    <a:pt x="715" y="3203"/>
                    <a:pt x="775" y="3191"/>
                    <a:pt x="798" y="3144"/>
                  </a:cubicBezTo>
                  <a:lnTo>
                    <a:pt x="1132" y="2810"/>
                  </a:lnTo>
                  <a:cubicBezTo>
                    <a:pt x="1275" y="2917"/>
                    <a:pt x="1453" y="2989"/>
                    <a:pt x="1656" y="3025"/>
                  </a:cubicBezTo>
                  <a:lnTo>
                    <a:pt x="1656" y="3489"/>
                  </a:lnTo>
                  <a:cubicBezTo>
                    <a:pt x="1656" y="3584"/>
                    <a:pt x="1739" y="3679"/>
                    <a:pt x="1846" y="3679"/>
                  </a:cubicBezTo>
                  <a:cubicBezTo>
                    <a:pt x="1953" y="3679"/>
                    <a:pt x="2037" y="3584"/>
                    <a:pt x="2025" y="3489"/>
                  </a:cubicBezTo>
                  <a:lnTo>
                    <a:pt x="2025" y="3025"/>
                  </a:lnTo>
                  <a:cubicBezTo>
                    <a:pt x="2215" y="2989"/>
                    <a:pt x="2394" y="2917"/>
                    <a:pt x="2549" y="2810"/>
                  </a:cubicBezTo>
                  <a:lnTo>
                    <a:pt x="2870" y="3144"/>
                  </a:lnTo>
                  <a:cubicBezTo>
                    <a:pt x="2918" y="3191"/>
                    <a:pt x="2965" y="3203"/>
                    <a:pt x="3001" y="3203"/>
                  </a:cubicBezTo>
                  <a:cubicBezTo>
                    <a:pt x="3049" y="3203"/>
                    <a:pt x="3108" y="3191"/>
                    <a:pt x="3144" y="3144"/>
                  </a:cubicBezTo>
                  <a:cubicBezTo>
                    <a:pt x="3215" y="3072"/>
                    <a:pt x="3215" y="2953"/>
                    <a:pt x="3144" y="2870"/>
                  </a:cubicBezTo>
                  <a:lnTo>
                    <a:pt x="2811" y="2548"/>
                  </a:lnTo>
                  <a:cubicBezTo>
                    <a:pt x="2918" y="2394"/>
                    <a:pt x="2989" y="2215"/>
                    <a:pt x="3025" y="2024"/>
                  </a:cubicBezTo>
                  <a:lnTo>
                    <a:pt x="3477" y="2024"/>
                  </a:lnTo>
                  <a:cubicBezTo>
                    <a:pt x="3484" y="2025"/>
                    <a:pt x="3491" y="2026"/>
                    <a:pt x="3498" y="2026"/>
                  </a:cubicBezTo>
                  <a:cubicBezTo>
                    <a:pt x="3596" y="2026"/>
                    <a:pt x="3680" y="1946"/>
                    <a:pt x="3680" y="1846"/>
                  </a:cubicBezTo>
                  <a:cubicBezTo>
                    <a:pt x="3680" y="1739"/>
                    <a:pt x="3585" y="1655"/>
                    <a:pt x="3477" y="1655"/>
                  </a:cubicBezTo>
                  <a:lnTo>
                    <a:pt x="3025" y="1655"/>
                  </a:lnTo>
                  <a:cubicBezTo>
                    <a:pt x="2989" y="1465"/>
                    <a:pt x="2918" y="1286"/>
                    <a:pt x="2811" y="1132"/>
                  </a:cubicBezTo>
                  <a:lnTo>
                    <a:pt x="3144" y="810"/>
                  </a:lnTo>
                  <a:cubicBezTo>
                    <a:pt x="3215" y="727"/>
                    <a:pt x="3215" y="608"/>
                    <a:pt x="3144" y="536"/>
                  </a:cubicBezTo>
                  <a:cubicBezTo>
                    <a:pt x="3102" y="500"/>
                    <a:pt x="3052" y="483"/>
                    <a:pt x="3003" y="483"/>
                  </a:cubicBezTo>
                  <a:cubicBezTo>
                    <a:pt x="2954" y="483"/>
                    <a:pt x="2906" y="500"/>
                    <a:pt x="2870" y="536"/>
                  </a:cubicBezTo>
                  <a:lnTo>
                    <a:pt x="2549" y="870"/>
                  </a:lnTo>
                  <a:cubicBezTo>
                    <a:pt x="2394" y="762"/>
                    <a:pt x="2215" y="691"/>
                    <a:pt x="2025" y="655"/>
                  </a:cubicBezTo>
                  <a:lnTo>
                    <a:pt x="2025" y="191"/>
                  </a:lnTo>
                  <a:cubicBezTo>
                    <a:pt x="2037" y="96"/>
                    <a:pt x="1953" y="0"/>
                    <a:pt x="18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title"/>
          </p:nvPr>
        </p:nvSpPr>
        <p:spPr>
          <a:xfrm>
            <a:off x="637646" y="379976"/>
            <a:ext cx="3934611"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Merge Replication</a:t>
            </a:r>
            <a:br>
              <a:rPr lang="en-US"/>
            </a:br>
            <a:br>
              <a:rPr lang="en-US"/>
            </a:br>
            <a:endParaRPr/>
          </a:p>
        </p:txBody>
      </p:sp>
      <p:sp>
        <p:nvSpPr>
          <p:cNvPr id="770" name="Google Shape;770;p35"/>
          <p:cNvSpPr/>
          <p:nvPr/>
        </p:nvSpPr>
        <p:spPr>
          <a:xfrm>
            <a:off x="637646" y="911717"/>
            <a:ext cx="1329176"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Giới thiệu</a:t>
            </a:r>
            <a:endParaRPr sz="1050" b="1" i="0" u="none" strike="noStrike" cap="none">
              <a:solidFill>
                <a:schemeClr val="accent4"/>
              </a:solidFill>
              <a:latin typeface="Commissioner"/>
              <a:ea typeface="Commissioner"/>
              <a:cs typeface="Commissioner"/>
              <a:sym typeface="Commissioner"/>
            </a:endParaRPr>
          </a:p>
        </p:txBody>
      </p:sp>
      <p:sp>
        <p:nvSpPr>
          <p:cNvPr id="771" name="Google Shape;771;p35"/>
          <p:cNvSpPr txBox="1"/>
          <p:nvPr/>
        </p:nvSpPr>
        <p:spPr>
          <a:xfrm>
            <a:off x="637646" y="1517269"/>
            <a:ext cx="3744573" cy="3555063"/>
          </a:xfrm>
          <a:prstGeom prst="rect">
            <a:avLst/>
          </a:prstGeom>
          <a:noFill/>
          <a:ln>
            <a:noFill/>
          </a:ln>
        </p:spPr>
        <p:txBody>
          <a:bodyPr spcFirstLastPara="1" wrap="square" lIns="0" tIns="0" rIns="0" bIns="0" anchor="t" anchorCtr="0">
            <a:noAutofit/>
          </a:bodyPr>
          <a:lstStyle/>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Là loại nhân bản hai chiều. Để đồng bộ hóa dữ liệu giữa các máy chủ cơ sở dữ liệu khi chúng không được kết nối liên tục.</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Publisher và Subscriber có thể làm việc hoàn toàn độc lập.</a:t>
            </a: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Những đụng độ được giải quyết một cách tự động.</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Có tính độc lập site cao nhất.</a:t>
            </a:r>
            <a:endParaRPr/>
          </a:p>
          <a:p>
            <a:pPr marL="400050" marR="0" lvl="0" indent="-285750" algn="just"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Dữ liệu từ hai hoặc nhiều cơ sở dữ liệu được kết hợp thành một cơ sở dữ liệu duy nhất.</a:t>
            </a:r>
            <a:endParaRPr sz="1400" b="0" i="0" u="none" strike="noStrike" cap="none">
              <a:solidFill>
                <a:srgbClr val="000000"/>
              </a:solidFill>
              <a:latin typeface="Commissioner"/>
              <a:ea typeface="Commissioner"/>
              <a:cs typeface="Commissioner"/>
              <a:sym typeface="Commissioner"/>
            </a:endParaRPr>
          </a:p>
        </p:txBody>
      </p:sp>
      <p:pic>
        <p:nvPicPr>
          <p:cNvPr id="772" name="Google Shape;772;p35"/>
          <p:cNvPicPr preferRelativeResize="0"/>
          <p:nvPr/>
        </p:nvPicPr>
        <p:blipFill rotWithShape="1">
          <a:blip r:embed="rId3">
            <a:alphaModFix/>
          </a:blip>
          <a:srcRect/>
          <a:stretch/>
        </p:blipFill>
        <p:spPr>
          <a:xfrm>
            <a:off x="4666891" y="1517269"/>
            <a:ext cx="4261449" cy="262179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6"/>
          <p:cNvSpPr txBox="1">
            <a:spLocks noGrp="1"/>
          </p:cNvSpPr>
          <p:nvPr>
            <p:ph type="title"/>
          </p:nvPr>
        </p:nvSpPr>
        <p:spPr>
          <a:xfrm>
            <a:off x="502003" y="457613"/>
            <a:ext cx="376182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Merge Replication</a:t>
            </a:r>
            <a:br>
              <a:rPr lang="en-US"/>
            </a:br>
            <a:br>
              <a:rPr lang="en-US"/>
            </a:br>
            <a:br>
              <a:rPr lang="en-US"/>
            </a:br>
            <a:endParaRPr/>
          </a:p>
        </p:txBody>
      </p:sp>
      <p:sp>
        <p:nvSpPr>
          <p:cNvPr id="778" name="Google Shape;778;p36"/>
          <p:cNvSpPr/>
          <p:nvPr/>
        </p:nvSpPr>
        <p:spPr>
          <a:xfrm>
            <a:off x="767192" y="1821416"/>
            <a:ext cx="2920899"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Commissioner"/>
                <a:ea typeface="Commissioner"/>
                <a:cs typeface="Commissioner"/>
                <a:sym typeface="Commissioner"/>
              </a:rPr>
              <a:t>Các tác nhân (agent)</a:t>
            </a:r>
            <a:endParaRPr sz="1200" b="1" i="0" u="none" strike="noStrike" cap="none">
              <a:solidFill>
                <a:schemeClr val="accent4"/>
              </a:solidFill>
              <a:latin typeface="Commissioner"/>
              <a:ea typeface="Commissioner"/>
              <a:cs typeface="Commissioner"/>
              <a:sym typeface="Commissioner"/>
            </a:endParaRPr>
          </a:p>
        </p:txBody>
      </p:sp>
      <p:pic>
        <p:nvPicPr>
          <p:cNvPr id="779" name="Google Shape;779;p36" descr="https://lh6.googleusercontent.com/0K5hmyB6gpYoXpQKqKnMEGTRoA2XTKbOpx1RxqHJnDvmPZSSFRKBFEtD8P-mnDVjMYeDKC30ugNISiQR0VMRkDwYjEQdOg-sFmc8fLzzM9RYz9I7sPNJeHArfSrgN5noOSP0eBqp9t1HX0t5_rHJhuZfUK2gj0yqzJHpbUAXzyba7zlbw88KFPflE23dj86b58i_-A"/>
          <p:cNvPicPr preferRelativeResize="0"/>
          <p:nvPr/>
        </p:nvPicPr>
        <p:blipFill rotWithShape="1">
          <a:blip r:embed="rId3">
            <a:alphaModFix/>
          </a:blip>
          <a:srcRect/>
          <a:stretch/>
        </p:blipFill>
        <p:spPr>
          <a:xfrm>
            <a:off x="4369279" y="1202611"/>
            <a:ext cx="4334774" cy="32799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7"/>
          <p:cNvSpPr txBox="1">
            <a:spLocks noGrp="1"/>
          </p:cNvSpPr>
          <p:nvPr>
            <p:ph type="title"/>
          </p:nvPr>
        </p:nvSpPr>
        <p:spPr>
          <a:xfrm>
            <a:off x="502003" y="457613"/>
            <a:ext cx="376182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Merge Replication</a:t>
            </a:r>
            <a:br>
              <a:rPr lang="en-US"/>
            </a:br>
            <a:br>
              <a:rPr lang="en-US"/>
            </a:br>
            <a:br>
              <a:rPr lang="en-US"/>
            </a:br>
            <a:endParaRPr/>
          </a:p>
        </p:txBody>
      </p:sp>
      <p:sp>
        <p:nvSpPr>
          <p:cNvPr id="785" name="Google Shape;785;p37"/>
          <p:cNvSpPr/>
          <p:nvPr/>
        </p:nvSpPr>
        <p:spPr>
          <a:xfrm>
            <a:off x="502003" y="1202611"/>
            <a:ext cx="2920899"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Commissioner"/>
                <a:ea typeface="Commissioner"/>
                <a:cs typeface="Commissioner"/>
                <a:sym typeface="Commissioner"/>
              </a:rPr>
              <a:t>Các tác nhân (agent)</a:t>
            </a:r>
            <a:endParaRPr sz="1200" b="1" i="0" u="none" strike="noStrike" cap="none">
              <a:solidFill>
                <a:schemeClr val="accent4"/>
              </a:solidFill>
              <a:latin typeface="Commissioner"/>
              <a:ea typeface="Commissioner"/>
              <a:cs typeface="Commissioner"/>
              <a:sym typeface="Commissioner"/>
            </a:endParaRPr>
          </a:p>
        </p:txBody>
      </p:sp>
      <p:pic>
        <p:nvPicPr>
          <p:cNvPr id="786" name="Google Shape;786;p37" descr="https://lh6.googleusercontent.com/0K5hmyB6gpYoXpQKqKnMEGTRoA2XTKbOpx1RxqHJnDvmPZSSFRKBFEtD8P-mnDVjMYeDKC30ugNISiQR0VMRkDwYjEQdOg-sFmc8fLzzM9RYz9I7sPNJeHArfSrgN5noOSP0eBqp9t1HX0t5_rHJhuZfUK2gj0yqzJHpbUAXzyba7zlbw88KFPflE23dj86b58i_-A"/>
          <p:cNvPicPr preferRelativeResize="0"/>
          <p:nvPr/>
        </p:nvPicPr>
        <p:blipFill rotWithShape="1">
          <a:blip r:embed="rId3">
            <a:alphaModFix/>
          </a:blip>
          <a:srcRect/>
          <a:stretch/>
        </p:blipFill>
        <p:spPr>
          <a:xfrm>
            <a:off x="4472796" y="1202611"/>
            <a:ext cx="4334774" cy="3279980"/>
          </a:xfrm>
          <a:prstGeom prst="rect">
            <a:avLst/>
          </a:prstGeom>
          <a:noFill/>
          <a:ln>
            <a:noFill/>
          </a:ln>
        </p:spPr>
      </p:pic>
      <p:sp>
        <p:nvSpPr>
          <p:cNvPr id="787" name="Google Shape;787;p37"/>
          <p:cNvSpPr txBox="1"/>
          <p:nvPr/>
        </p:nvSpPr>
        <p:spPr>
          <a:xfrm>
            <a:off x="508250" y="1819194"/>
            <a:ext cx="3744573" cy="1735111"/>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Snapshot agent</a:t>
            </a:r>
            <a:endParaRPr/>
          </a:p>
          <a:p>
            <a:pPr marL="114300" marR="0" lvl="0" indent="0" algn="just" rtl="0">
              <a:lnSpc>
                <a:spcPct val="250000"/>
              </a:lnSpc>
              <a:spcBef>
                <a:spcPts val="0"/>
              </a:spcBef>
              <a:spcAft>
                <a:spcPts val="0"/>
              </a:spcAft>
              <a:buNone/>
            </a:pPr>
            <a:r>
              <a:rPr lang="en-US" sz="1400" b="0" i="0" u="none" strike="noStrike" cap="none">
                <a:solidFill>
                  <a:srgbClr val="000000"/>
                </a:solidFill>
                <a:latin typeface="Commissioner"/>
                <a:ea typeface="Commissioner"/>
                <a:cs typeface="Commissioner"/>
                <a:sym typeface="Commissioner"/>
              </a:rPr>
              <a:t>Lưu những dữ liệu phân bố và đưa vào thư mục lưu trữ (Snapshot Folder).</a:t>
            </a:r>
            <a:endParaRPr/>
          </a:p>
          <a:p>
            <a:pPr marL="400050" marR="0" lvl="0" indent="-196850" algn="just" rtl="0">
              <a:lnSpc>
                <a:spcPct val="200000"/>
              </a:lnSpc>
              <a:spcBef>
                <a:spcPts val="0"/>
              </a:spcBef>
              <a:spcAft>
                <a:spcPts val="0"/>
              </a:spcAft>
              <a:buClr>
                <a:srgbClr val="000000"/>
              </a:buClr>
              <a:buSzPts val="1400"/>
              <a:buFont typeface="Noto Sans Symbols"/>
              <a:buNone/>
            </a:pPr>
            <a:endParaRPr sz="1400" b="0" i="0" u="none" strike="noStrike" cap="none">
              <a:solidFill>
                <a:srgbClr val="000000"/>
              </a:solidFill>
              <a:latin typeface="Commissioner"/>
              <a:ea typeface="Commissioner"/>
              <a:cs typeface="Commissioner"/>
              <a:sym typeface="Commission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8"/>
          <p:cNvSpPr txBox="1">
            <a:spLocks noGrp="1"/>
          </p:cNvSpPr>
          <p:nvPr>
            <p:ph type="title"/>
          </p:nvPr>
        </p:nvSpPr>
        <p:spPr>
          <a:xfrm>
            <a:off x="502003" y="457613"/>
            <a:ext cx="3761825"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Merge Replication</a:t>
            </a:r>
            <a:br>
              <a:rPr lang="en-US"/>
            </a:br>
            <a:br>
              <a:rPr lang="en-US"/>
            </a:br>
            <a:br>
              <a:rPr lang="en-US"/>
            </a:br>
            <a:endParaRPr/>
          </a:p>
        </p:txBody>
      </p:sp>
      <p:sp>
        <p:nvSpPr>
          <p:cNvPr id="793" name="Google Shape;793;p38"/>
          <p:cNvSpPr/>
          <p:nvPr/>
        </p:nvSpPr>
        <p:spPr>
          <a:xfrm>
            <a:off x="502003" y="1202611"/>
            <a:ext cx="2920899"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Commissioner"/>
                <a:ea typeface="Commissioner"/>
                <a:cs typeface="Commissioner"/>
                <a:sym typeface="Commissioner"/>
              </a:rPr>
              <a:t>Các tác nhân (agent)</a:t>
            </a:r>
            <a:endParaRPr sz="1200" b="1" i="0" u="none" strike="noStrike" cap="none">
              <a:solidFill>
                <a:schemeClr val="accent4"/>
              </a:solidFill>
              <a:latin typeface="Commissioner"/>
              <a:ea typeface="Commissioner"/>
              <a:cs typeface="Commissioner"/>
              <a:sym typeface="Commissioner"/>
            </a:endParaRPr>
          </a:p>
        </p:txBody>
      </p:sp>
      <p:pic>
        <p:nvPicPr>
          <p:cNvPr id="794" name="Google Shape;794;p38" descr="https://lh6.googleusercontent.com/0K5hmyB6gpYoXpQKqKnMEGTRoA2XTKbOpx1RxqHJnDvmPZSSFRKBFEtD8P-mnDVjMYeDKC30ugNISiQR0VMRkDwYjEQdOg-sFmc8fLzzM9RYz9I7sPNJeHArfSrgN5noOSP0eBqp9t1HX0t5_rHJhuZfUK2gj0yqzJHpbUAXzyba7zlbw88KFPflE23dj86b58i_-A"/>
          <p:cNvPicPr preferRelativeResize="0"/>
          <p:nvPr/>
        </p:nvPicPr>
        <p:blipFill rotWithShape="1">
          <a:blip r:embed="rId3">
            <a:alphaModFix/>
          </a:blip>
          <a:srcRect/>
          <a:stretch/>
        </p:blipFill>
        <p:spPr>
          <a:xfrm>
            <a:off x="4472796" y="1202611"/>
            <a:ext cx="4334774" cy="3279980"/>
          </a:xfrm>
          <a:prstGeom prst="rect">
            <a:avLst/>
          </a:prstGeom>
          <a:noFill/>
          <a:ln>
            <a:noFill/>
          </a:ln>
        </p:spPr>
      </p:pic>
      <p:sp>
        <p:nvSpPr>
          <p:cNvPr id="795" name="Google Shape;795;p38"/>
          <p:cNvSpPr txBox="1"/>
          <p:nvPr/>
        </p:nvSpPr>
        <p:spPr>
          <a:xfrm>
            <a:off x="508250" y="1819194"/>
            <a:ext cx="3744573" cy="1735111"/>
          </a:xfrm>
          <a:prstGeom prst="rect">
            <a:avLst/>
          </a:prstGeom>
          <a:noFill/>
          <a:ln>
            <a:noFill/>
          </a:ln>
        </p:spPr>
        <p:txBody>
          <a:bodyPr spcFirstLastPara="1" wrap="square" lIns="0" tIns="0" rIns="0" bIns="0" anchor="t" anchorCtr="0">
            <a:noAutofit/>
          </a:bodyPr>
          <a:lstStyle/>
          <a:p>
            <a:pPr marL="114300" marR="0" lvl="0" indent="0" algn="just" rtl="0">
              <a:lnSpc>
                <a:spcPct val="200000"/>
              </a:lnSpc>
              <a:spcBef>
                <a:spcPts val="0"/>
              </a:spcBef>
              <a:spcAft>
                <a:spcPts val="0"/>
              </a:spcAft>
              <a:buNone/>
            </a:pPr>
            <a:r>
              <a:rPr lang="en-US" sz="1600" b="1" i="0" u="none" strike="noStrike" cap="none">
                <a:solidFill>
                  <a:srgbClr val="3B8875"/>
                </a:solidFill>
                <a:latin typeface="Commissioner"/>
                <a:ea typeface="Commissioner"/>
                <a:cs typeface="Commissioner"/>
                <a:sym typeface="Commissioner"/>
              </a:rPr>
              <a:t>Merge agent</a:t>
            </a:r>
            <a:endParaRPr/>
          </a:p>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Khởi tạo thư mục (Snapshot Folder)</a:t>
            </a:r>
            <a:endParaRPr/>
          </a:p>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Kết hợp các giá trị, dữ liệu</a:t>
            </a:r>
            <a:endParaRPr sz="1400" b="0" i="0" u="none" strike="noStrike" cap="none">
              <a:solidFill>
                <a:srgbClr val="000000"/>
              </a:solidFill>
              <a:latin typeface="Commissioner"/>
              <a:ea typeface="Commissioner"/>
              <a:cs typeface="Commissioner"/>
              <a:sym typeface="Commissioner"/>
            </a:endParaRPr>
          </a:p>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Tự động giải quyết tranh chấp</a:t>
            </a:r>
            <a:endParaRPr sz="1400" b="0" i="0" u="none" strike="noStrike" cap="none">
              <a:solidFill>
                <a:srgbClr val="000000"/>
              </a:solidFill>
              <a:latin typeface="Commissioner"/>
              <a:ea typeface="Commissioner"/>
              <a:cs typeface="Commissioner"/>
              <a:sym typeface="Commissioner"/>
            </a:endParaRPr>
          </a:p>
          <a:p>
            <a:pPr marL="400050" marR="0" lvl="0" indent="-196850" algn="just" rtl="0">
              <a:lnSpc>
                <a:spcPct val="200000"/>
              </a:lnSpc>
              <a:spcBef>
                <a:spcPts val="0"/>
              </a:spcBef>
              <a:spcAft>
                <a:spcPts val="0"/>
              </a:spcAft>
              <a:buClr>
                <a:srgbClr val="000000"/>
              </a:buClr>
              <a:buSzPts val="1400"/>
              <a:buFont typeface="Noto Sans Symbols"/>
              <a:buNone/>
            </a:pPr>
            <a:endParaRPr sz="1400" b="0" i="0" u="none" strike="noStrike" cap="none">
              <a:solidFill>
                <a:srgbClr val="000000"/>
              </a:solidFill>
              <a:latin typeface="Commissioner"/>
              <a:ea typeface="Commissioner"/>
              <a:cs typeface="Commissioner"/>
              <a:sym typeface="Commission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39"/>
          <p:cNvSpPr txBox="1">
            <a:spLocks noGrp="1"/>
          </p:cNvSpPr>
          <p:nvPr>
            <p:ph type="title"/>
          </p:nvPr>
        </p:nvSpPr>
        <p:spPr>
          <a:xfrm>
            <a:off x="502003" y="589470"/>
            <a:ext cx="4553076"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Peer-to-peer Replication</a:t>
            </a:r>
            <a:br>
              <a:rPr lang="en-US"/>
            </a:br>
            <a:br>
              <a:rPr lang="en-US"/>
            </a:br>
            <a:br>
              <a:rPr lang="en-US"/>
            </a:br>
            <a:endParaRPr/>
          </a:p>
        </p:txBody>
      </p:sp>
      <p:sp>
        <p:nvSpPr>
          <p:cNvPr id="801" name="Google Shape;801;p39"/>
          <p:cNvSpPr/>
          <p:nvPr/>
        </p:nvSpPr>
        <p:spPr>
          <a:xfrm>
            <a:off x="502003" y="1202611"/>
            <a:ext cx="2920899"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400" b="1" i="0" u="none" strike="noStrike" cap="none">
                <a:solidFill>
                  <a:schemeClr val="accent4"/>
                </a:solidFill>
                <a:latin typeface="Commissioner"/>
                <a:ea typeface="Commissioner"/>
                <a:cs typeface="Commissioner"/>
                <a:sym typeface="Commissioner"/>
              </a:rPr>
              <a:t>Giới thiệu nhân bản ngang hàng</a:t>
            </a:r>
            <a:endParaRPr sz="1200" b="1" i="0" u="none" strike="noStrike" cap="none">
              <a:solidFill>
                <a:schemeClr val="accent4"/>
              </a:solidFill>
              <a:latin typeface="Commissioner"/>
              <a:ea typeface="Commissioner"/>
              <a:cs typeface="Commissioner"/>
              <a:sym typeface="Commissioner"/>
            </a:endParaRPr>
          </a:p>
        </p:txBody>
      </p:sp>
      <p:sp>
        <p:nvSpPr>
          <p:cNvPr id="802" name="Google Shape;802;p39"/>
          <p:cNvSpPr txBox="1"/>
          <p:nvPr/>
        </p:nvSpPr>
        <p:spPr>
          <a:xfrm>
            <a:off x="508249" y="1819193"/>
            <a:ext cx="4175893" cy="3020225"/>
          </a:xfrm>
          <a:prstGeom prst="rect">
            <a:avLst/>
          </a:prstGeom>
          <a:noFill/>
          <a:ln>
            <a:noFill/>
          </a:ln>
        </p:spPr>
        <p:txBody>
          <a:bodyPr spcFirstLastPara="1" wrap="square" lIns="0" tIns="0" rIns="0" bIns="0" anchor="t" anchorCtr="0">
            <a:noAutofit/>
          </a:bodyPr>
          <a:lstStyle/>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Duy trì các bản sao của dữ liệu trên nhiều server.</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Các thay đối được thực hiện trên bất kì server nào với tốc độ gần với thời gian thực.</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Các thay đổi truyền tới các server khác.</a:t>
            </a:r>
            <a:endParaRPr/>
          </a:p>
          <a:p>
            <a:pPr marL="400050" marR="0" lvl="0" indent="-285750" algn="just" rtl="0">
              <a:lnSpc>
                <a:spcPct val="2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Nhân bản ngang hàng được sử dụng khi dữ liệu được phân phối trên toàn cầu.</a:t>
            </a:r>
            <a:endParaRPr/>
          </a:p>
          <a:p>
            <a:pPr marL="400050" marR="0" lvl="0" indent="-196850" algn="just" rtl="0">
              <a:lnSpc>
                <a:spcPct val="200000"/>
              </a:lnSpc>
              <a:spcBef>
                <a:spcPts val="0"/>
              </a:spcBef>
              <a:spcAft>
                <a:spcPts val="0"/>
              </a:spcAft>
              <a:buClr>
                <a:srgbClr val="000000"/>
              </a:buClr>
              <a:buSzPts val="1400"/>
              <a:buFont typeface="Noto Sans Symbols"/>
              <a:buNone/>
            </a:pPr>
            <a:endParaRPr sz="1400" b="0" i="0" u="none" strike="noStrike" cap="none">
              <a:solidFill>
                <a:srgbClr val="000000"/>
              </a:solidFill>
              <a:latin typeface="Commissioner"/>
              <a:ea typeface="Commissioner"/>
              <a:cs typeface="Commissioner"/>
              <a:sym typeface="Commissioner"/>
            </a:endParaRPr>
          </a:p>
        </p:txBody>
      </p:sp>
      <p:pic>
        <p:nvPicPr>
          <p:cNvPr id="803" name="Google Shape;803;p39" descr="https://lh5.googleusercontent.com/mj1GQ7dQwIJ0lJTvO2RRxRFi7l3IXQLhUuFwPeWPXBFJ_e5TJaNjTM9dIePjsKWCSpiF03hlzIr01faQF7jjIOWP1uzI8_6-O5hspk2Jl__xhtQq2w8Aey-Egv0IZE6NDlM-j1bImLNpZ5aNIw7an6s51kgs-ZISXeHrW37WoQ9cno7PGCo1Vd9NL-nX9OcqJvk-Og"/>
          <p:cNvPicPr preferRelativeResize="0"/>
          <p:nvPr/>
        </p:nvPicPr>
        <p:blipFill rotWithShape="1">
          <a:blip r:embed="rId3">
            <a:alphaModFix/>
          </a:blip>
          <a:srcRect/>
          <a:stretch/>
        </p:blipFill>
        <p:spPr>
          <a:xfrm>
            <a:off x="4874224" y="1202611"/>
            <a:ext cx="3967851" cy="32929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
          <p:cNvSpPr/>
          <p:nvPr/>
        </p:nvSpPr>
        <p:spPr>
          <a:xfrm>
            <a:off x="1509623" y="2199736"/>
            <a:ext cx="5274248" cy="142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80" name="Google Shape;280;p4"/>
          <p:cNvSpPr txBox="1">
            <a:spLocks noGrp="1"/>
          </p:cNvSpPr>
          <p:nvPr>
            <p:ph type="title"/>
          </p:nvPr>
        </p:nvSpPr>
        <p:spPr>
          <a:xfrm>
            <a:off x="1572554" y="2281738"/>
            <a:ext cx="5107800" cy="131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US" sz="4000">
                <a:latin typeface="Commissioner ExtraBold"/>
                <a:ea typeface="Commissioner ExtraBold"/>
                <a:cs typeface="Commissioner ExtraBold"/>
                <a:sym typeface="Commissioner ExtraBold"/>
              </a:rPr>
              <a:t>TỔNG QUAN </a:t>
            </a:r>
            <a:br>
              <a:rPr lang="en-US" sz="4000">
                <a:latin typeface="Commissioner ExtraBold"/>
                <a:ea typeface="Commissioner ExtraBold"/>
                <a:cs typeface="Commissioner ExtraBold"/>
                <a:sym typeface="Commissioner ExtraBold"/>
              </a:rPr>
            </a:br>
            <a:r>
              <a:rPr lang="en-US" sz="4000">
                <a:latin typeface="Commissioner ExtraBold"/>
                <a:ea typeface="Commissioner ExtraBold"/>
                <a:cs typeface="Commissioner ExtraBold"/>
                <a:sym typeface="Commissioner ExtraBold"/>
              </a:rPr>
              <a:t>VỀ NHÂN BẢN</a:t>
            </a:r>
            <a:endParaRPr sz="4000">
              <a:latin typeface="Commissioner ExtraBold"/>
              <a:ea typeface="Commissioner ExtraBold"/>
              <a:cs typeface="Commissioner ExtraBold"/>
              <a:sym typeface="Commissioner ExtraBold"/>
            </a:endParaRPr>
          </a:p>
        </p:txBody>
      </p:sp>
      <p:sp>
        <p:nvSpPr>
          <p:cNvPr id="281" name="Google Shape;281;p4"/>
          <p:cNvSpPr txBox="1">
            <a:spLocks noGrp="1"/>
          </p:cNvSpPr>
          <p:nvPr>
            <p:ph type="title" idx="2"/>
          </p:nvPr>
        </p:nvSpPr>
        <p:spPr>
          <a:xfrm>
            <a:off x="2738217" y="318238"/>
            <a:ext cx="2121000" cy="1963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0"/>
              <a:buNone/>
            </a:pPr>
            <a:r>
              <a:rPr lang="en-US"/>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0"/>
          <p:cNvSpPr txBox="1">
            <a:spLocks noGrp="1"/>
          </p:cNvSpPr>
          <p:nvPr>
            <p:ph type="title"/>
          </p:nvPr>
        </p:nvSpPr>
        <p:spPr>
          <a:xfrm>
            <a:off x="508249" y="546338"/>
            <a:ext cx="4553076"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Peer-to-peer Replication</a:t>
            </a:r>
            <a:br>
              <a:rPr lang="en-US"/>
            </a:br>
            <a:br>
              <a:rPr lang="en-US"/>
            </a:br>
            <a:endParaRPr/>
          </a:p>
        </p:txBody>
      </p:sp>
      <p:sp>
        <p:nvSpPr>
          <p:cNvPr id="809" name="Google Shape;809;p40"/>
          <p:cNvSpPr/>
          <p:nvPr/>
        </p:nvSpPr>
        <p:spPr>
          <a:xfrm>
            <a:off x="640027" y="1202611"/>
            <a:ext cx="1050750" cy="52771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accent4"/>
                </a:solidFill>
                <a:latin typeface="Commissioner"/>
                <a:ea typeface="Commissioner"/>
                <a:cs typeface="Commissioner"/>
                <a:sym typeface="Commissioner"/>
              </a:rPr>
              <a:t>Lợi ích</a:t>
            </a:r>
            <a:endParaRPr sz="1400" b="1" i="0" u="none" strike="noStrike" cap="none">
              <a:solidFill>
                <a:schemeClr val="accent4"/>
              </a:solidFill>
              <a:latin typeface="Commissioner"/>
              <a:ea typeface="Commissioner"/>
              <a:cs typeface="Commissioner"/>
              <a:sym typeface="Commissioner"/>
            </a:endParaRPr>
          </a:p>
        </p:txBody>
      </p:sp>
      <p:sp>
        <p:nvSpPr>
          <p:cNvPr id="810" name="Google Shape;810;p40"/>
          <p:cNvSpPr txBox="1"/>
          <p:nvPr/>
        </p:nvSpPr>
        <p:spPr>
          <a:xfrm>
            <a:off x="508249" y="1819193"/>
            <a:ext cx="4175893" cy="3020225"/>
          </a:xfrm>
          <a:prstGeom prst="rect">
            <a:avLst/>
          </a:prstGeom>
          <a:noFill/>
          <a:ln>
            <a:noFill/>
          </a:ln>
        </p:spPr>
        <p:txBody>
          <a:bodyPr spcFirstLastPara="1" wrap="square" lIns="0" tIns="0" rIns="0" bIns="0" anchor="t" anchorCtr="0">
            <a:noAutofit/>
          </a:bodyPr>
          <a:lstStyle/>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Tăng hiệu suất hoạt động và duy trì tính nhất quán khi nhu cầu đọc dữ liệu tăng.</a:t>
            </a:r>
            <a:endParaRPr/>
          </a:p>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Nếu một trong các node gặp sự cố hoặc cần bảo trì, các node còn lại vẫn còn hoạt động.</a:t>
            </a:r>
            <a:endParaRPr/>
          </a:p>
          <a:p>
            <a:pPr marL="400050" marR="0" lvl="0" indent="-285750" algn="just" rtl="0">
              <a:lnSpc>
                <a:spcPct val="25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Commissioner"/>
                <a:ea typeface="Commissioner"/>
                <a:cs typeface="Commissioner"/>
                <a:sym typeface="Commissioner"/>
              </a:rPr>
              <a:t>Tăng tính sẵn sàng của hệ thống</a:t>
            </a:r>
            <a:endParaRPr/>
          </a:p>
        </p:txBody>
      </p:sp>
      <p:pic>
        <p:nvPicPr>
          <p:cNvPr id="811" name="Google Shape;811;p40" descr="https://lh4.googleusercontent.com/20XC0mc1nVbloTE5DkN3xOcF-U-YYCpzu5qfhYVaXD-uKfZGmKbQHlGqLhNnKea9k2UVGfqLJTIdhlPiju8MP0ALXkmEUwlScLoABaQlSkeWftEUxlNtTc33aMdCt_K8woxCnwdN6BS07xy41nnq_Fp6MJvvJwLUDkglIHM1BB8kDvCL4iIHP3r39XXU3Kc7J62_bw"/>
          <p:cNvPicPr preferRelativeResize="0"/>
          <p:nvPr/>
        </p:nvPicPr>
        <p:blipFill rotWithShape="1">
          <a:blip r:embed="rId3">
            <a:alphaModFix/>
          </a:blip>
          <a:srcRect/>
          <a:stretch/>
        </p:blipFill>
        <p:spPr>
          <a:xfrm>
            <a:off x="4839718" y="1647621"/>
            <a:ext cx="4140380" cy="291776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
          <p:cNvSpPr/>
          <p:nvPr/>
        </p:nvSpPr>
        <p:spPr>
          <a:xfrm>
            <a:off x="1509623" y="2173894"/>
            <a:ext cx="5274248" cy="142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80" name="Google Shape;280;p4"/>
          <p:cNvSpPr txBox="1">
            <a:spLocks noGrp="1"/>
          </p:cNvSpPr>
          <p:nvPr>
            <p:ph type="title"/>
          </p:nvPr>
        </p:nvSpPr>
        <p:spPr>
          <a:xfrm>
            <a:off x="1572554" y="2281738"/>
            <a:ext cx="5107800" cy="131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US" sz="4000">
                <a:latin typeface="Commissioner ExtraBold"/>
                <a:ea typeface="Commissioner ExtraBold"/>
                <a:cs typeface="Commissioner ExtraBold"/>
                <a:sym typeface="Commissioner ExtraBold"/>
              </a:rPr>
              <a:t>DEMO</a:t>
            </a:r>
            <a:endParaRPr sz="4000">
              <a:latin typeface="Commissioner ExtraBold"/>
              <a:ea typeface="Commissioner ExtraBold"/>
              <a:cs typeface="Commissioner ExtraBold"/>
              <a:sym typeface="Commissioner ExtraBold"/>
            </a:endParaRPr>
          </a:p>
        </p:txBody>
      </p:sp>
      <p:sp>
        <p:nvSpPr>
          <p:cNvPr id="281" name="Google Shape;281;p4"/>
          <p:cNvSpPr txBox="1">
            <a:spLocks noGrp="1"/>
          </p:cNvSpPr>
          <p:nvPr>
            <p:ph type="title" idx="2"/>
          </p:nvPr>
        </p:nvSpPr>
        <p:spPr>
          <a:xfrm>
            <a:off x="2738217" y="318238"/>
            <a:ext cx="2121000" cy="1963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0"/>
              <a:buNone/>
            </a:pPr>
            <a:r>
              <a:rPr lang="en-US"/>
              <a:t>04</a:t>
            </a:r>
            <a:endParaRPr/>
          </a:p>
        </p:txBody>
      </p:sp>
    </p:spTree>
    <p:extLst>
      <p:ext uri="{BB962C8B-B14F-4D97-AF65-F5344CB8AC3E}">
        <p14:creationId xmlns:p14="http://schemas.microsoft.com/office/powerpoint/2010/main" val="3122932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41"/>
          <p:cNvSpPr txBox="1">
            <a:spLocks noGrp="1"/>
          </p:cNvSpPr>
          <p:nvPr>
            <p:ph type="ctrTitle"/>
          </p:nvPr>
        </p:nvSpPr>
        <p:spPr>
          <a:xfrm>
            <a:off x="2066784" y="1905945"/>
            <a:ext cx="5115900" cy="19176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5800"/>
              <a:buNone/>
            </a:pPr>
            <a:r>
              <a:rPr lang="en-US"/>
              <a:t>THANKS</a:t>
            </a:r>
            <a:br>
              <a:rPr lang="en-US"/>
            </a:br>
            <a:r>
              <a:rPr lang="en-US"/>
              <a:t>FOR LISTENING!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
          <p:cNvSpPr txBox="1">
            <a:spLocks noGrp="1"/>
          </p:cNvSpPr>
          <p:nvPr>
            <p:ph type="title"/>
          </p:nvPr>
        </p:nvSpPr>
        <p:spPr>
          <a:xfrm>
            <a:off x="519474" y="743396"/>
            <a:ext cx="3951857" cy="45623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5200"/>
              <a:buNone/>
            </a:pPr>
            <a:r>
              <a:rPr lang="en-US" sz="3200"/>
              <a:t>Nhân bản CSDL là gì?</a:t>
            </a:r>
            <a:endParaRPr sz="3200"/>
          </a:p>
        </p:txBody>
      </p:sp>
      <p:sp>
        <p:nvSpPr>
          <p:cNvPr id="287" name="Google Shape;287;p5"/>
          <p:cNvSpPr txBox="1">
            <a:spLocks noGrp="1"/>
          </p:cNvSpPr>
          <p:nvPr>
            <p:ph type="subTitle" idx="1"/>
          </p:nvPr>
        </p:nvSpPr>
        <p:spPr>
          <a:xfrm>
            <a:off x="519474" y="1388151"/>
            <a:ext cx="4765590" cy="2722454"/>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0"/>
              </a:spcAft>
              <a:buSzPts val="2100"/>
              <a:buNone/>
            </a:pPr>
            <a:r>
              <a:rPr lang="en-US">
                <a:latin typeface="Commissioner"/>
                <a:ea typeface="Commissioner"/>
                <a:cs typeface="Commissioner"/>
                <a:sym typeface="Commissioner"/>
              </a:rPr>
              <a:t>Kĩ thuật nhân bản trong SQL Server cho phép:</a:t>
            </a:r>
            <a:endParaRPr/>
          </a:p>
          <a:p>
            <a:pPr marL="285750" lvl="0" indent="-285750" algn="just" rtl="0">
              <a:lnSpc>
                <a:spcPct val="150000"/>
              </a:lnSpc>
              <a:spcBef>
                <a:spcPts val="1200"/>
              </a:spcBef>
              <a:spcAft>
                <a:spcPts val="0"/>
              </a:spcAft>
              <a:buSzPts val="2100"/>
              <a:buFont typeface="Noto Sans Symbols"/>
              <a:buChar char="⮚"/>
            </a:pPr>
            <a:r>
              <a:rPr lang="en-US">
                <a:latin typeface="Commissioner"/>
                <a:ea typeface="Commissioner"/>
                <a:cs typeface="Commissioner"/>
                <a:sym typeface="Commissioner"/>
              </a:rPr>
              <a:t>Tạo ra những bản sao dữ liệu giống hệt nhau</a:t>
            </a:r>
            <a:endParaRPr>
              <a:latin typeface="Commissioner"/>
              <a:ea typeface="Commissioner"/>
              <a:cs typeface="Commissioner"/>
              <a:sym typeface="Commissioner"/>
            </a:endParaRPr>
          </a:p>
          <a:p>
            <a:pPr marL="285750" lvl="0" indent="-285750" algn="just" rtl="0">
              <a:lnSpc>
                <a:spcPct val="150000"/>
              </a:lnSpc>
              <a:spcBef>
                <a:spcPts val="1200"/>
              </a:spcBef>
              <a:spcAft>
                <a:spcPts val="0"/>
              </a:spcAft>
              <a:buSzPts val="2100"/>
              <a:buFont typeface="Noto Sans Symbols"/>
              <a:buChar char="⮚"/>
            </a:pPr>
            <a:r>
              <a:rPr lang="en-US">
                <a:latin typeface="Commissioner"/>
                <a:ea typeface="Commissioner"/>
                <a:cs typeface="Commissioner"/>
                <a:sym typeface="Commissioner"/>
              </a:rPr>
              <a:t>Di chuyển các bản sao này đến những vùng khác nhau</a:t>
            </a:r>
            <a:endParaRPr>
              <a:latin typeface="Commissioner"/>
              <a:ea typeface="Commissioner"/>
              <a:cs typeface="Commissioner"/>
              <a:sym typeface="Commissioner"/>
            </a:endParaRPr>
          </a:p>
          <a:p>
            <a:pPr marL="285750" lvl="0" indent="-285750" algn="just" rtl="0">
              <a:lnSpc>
                <a:spcPct val="150000"/>
              </a:lnSpc>
              <a:spcBef>
                <a:spcPts val="1200"/>
              </a:spcBef>
              <a:spcAft>
                <a:spcPts val="1200"/>
              </a:spcAft>
              <a:buSzPts val="2100"/>
              <a:buFont typeface="Noto Sans Symbols"/>
              <a:buChar char="⮚"/>
            </a:pPr>
            <a:r>
              <a:rPr lang="en-US">
                <a:latin typeface="Commissioner"/>
                <a:ea typeface="Commissioner"/>
                <a:cs typeface="Commissioner"/>
                <a:sym typeface="Commissioner"/>
              </a:rPr>
              <a:t>Đồng bộ hoá dữ liệu một cách tự động để tất cả các bản sao có cùng giá trị dữ liệu</a:t>
            </a:r>
            <a:endParaRPr>
              <a:latin typeface="Commissioner"/>
              <a:ea typeface="Commissioner"/>
              <a:cs typeface="Commissioner"/>
              <a:sym typeface="Commissioner"/>
            </a:endParaRPr>
          </a:p>
        </p:txBody>
      </p:sp>
      <p:pic>
        <p:nvPicPr>
          <p:cNvPr id="288" name="Google Shape;288;p5"/>
          <p:cNvPicPr preferRelativeResize="0"/>
          <p:nvPr/>
        </p:nvPicPr>
        <p:blipFill rotWithShape="1">
          <a:blip r:embed="rId3">
            <a:alphaModFix/>
          </a:blip>
          <a:srcRect/>
          <a:stretch/>
        </p:blipFill>
        <p:spPr>
          <a:xfrm>
            <a:off x="5419288" y="1963469"/>
            <a:ext cx="3579870" cy="1802812"/>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
          <p:cNvSpPr txBox="1">
            <a:spLocks noGrp="1"/>
          </p:cNvSpPr>
          <p:nvPr>
            <p:ph type="title"/>
          </p:nvPr>
        </p:nvSpPr>
        <p:spPr>
          <a:xfrm>
            <a:off x="4941488" y="593430"/>
            <a:ext cx="2914039" cy="866253"/>
          </a:xfrm>
          <a:prstGeom prst="rect">
            <a:avLst/>
          </a:prstGeom>
          <a:solidFill>
            <a:srgbClr val="ECDEB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5200"/>
              <a:buNone/>
            </a:pPr>
            <a:r>
              <a:rPr lang="en-US" sz="3200" err="1"/>
              <a:t>Mục</a:t>
            </a:r>
            <a:r>
              <a:rPr lang="en-US" sz="3200"/>
              <a:t> </a:t>
            </a:r>
            <a:r>
              <a:rPr lang="en-US" sz="3200" err="1"/>
              <a:t>tiêu</a:t>
            </a:r>
            <a:r>
              <a:rPr lang="en-US" sz="3200"/>
              <a:t> </a:t>
            </a:r>
            <a:r>
              <a:rPr lang="en-US" sz="3200" err="1"/>
              <a:t>chính</a:t>
            </a:r>
            <a:r>
              <a:rPr lang="en-US" sz="3200"/>
              <a:t> </a:t>
            </a:r>
            <a:r>
              <a:rPr lang="en-US" sz="3200" err="1"/>
              <a:t>của</a:t>
            </a:r>
            <a:r>
              <a:rPr lang="en-US" sz="3200"/>
              <a:t> </a:t>
            </a:r>
            <a:r>
              <a:rPr lang="en-US" sz="3200" err="1"/>
              <a:t>nhân</a:t>
            </a:r>
            <a:r>
              <a:rPr lang="en-US" sz="3200"/>
              <a:t> </a:t>
            </a:r>
            <a:r>
              <a:rPr lang="en-US" sz="3200" err="1"/>
              <a:t>bản</a:t>
            </a:r>
            <a:endParaRPr sz="3200"/>
          </a:p>
        </p:txBody>
      </p:sp>
      <p:sp>
        <p:nvSpPr>
          <p:cNvPr id="294" name="Google Shape;294;p6"/>
          <p:cNvSpPr txBox="1">
            <a:spLocks noGrp="1"/>
          </p:cNvSpPr>
          <p:nvPr>
            <p:ph type="subTitle" idx="1"/>
          </p:nvPr>
        </p:nvSpPr>
        <p:spPr>
          <a:xfrm>
            <a:off x="4941488" y="1835704"/>
            <a:ext cx="3265200" cy="1201111"/>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1200"/>
              </a:spcAft>
              <a:buSzPts val="2100"/>
              <a:buNone/>
            </a:pPr>
            <a:r>
              <a:rPr lang="en-US" sz="1800">
                <a:latin typeface="Commissioner"/>
                <a:ea typeface="Commissioner"/>
                <a:cs typeface="Commissioner"/>
                <a:sym typeface="Commissioner"/>
              </a:rPr>
              <a:t>Đạt đến mục tiêu của tính độc lập “Site” và sự nhất quán dữ liệu.</a:t>
            </a:r>
            <a:endParaRPr sz="1800">
              <a:latin typeface="Commissioner"/>
              <a:ea typeface="Commissioner"/>
              <a:cs typeface="Commissioner"/>
              <a:sym typeface="Commission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7"/>
          <p:cNvSpPr txBox="1">
            <a:spLocks noGrp="1"/>
          </p:cNvSpPr>
          <p:nvPr>
            <p:ph type="title"/>
          </p:nvPr>
        </p:nvSpPr>
        <p:spPr>
          <a:xfrm>
            <a:off x="987735" y="761211"/>
            <a:ext cx="5471788" cy="407100"/>
          </a:xfrm>
          <a:prstGeom prst="rect">
            <a:avLst/>
          </a:prstGeom>
          <a:solidFill>
            <a:srgbClr val="ECDEB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5200"/>
              <a:buNone/>
            </a:pPr>
            <a:r>
              <a:rPr lang="en-US" err="1"/>
              <a:t>Độc</a:t>
            </a:r>
            <a:r>
              <a:rPr lang="en-US"/>
              <a:t> </a:t>
            </a:r>
            <a:r>
              <a:rPr lang="en-US" err="1"/>
              <a:t>Lập</a:t>
            </a:r>
            <a:r>
              <a:rPr lang="en-US"/>
              <a:t> Site (Site Autonomy)</a:t>
            </a:r>
            <a:endParaRPr/>
          </a:p>
        </p:txBody>
      </p:sp>
      <p:sp>
        <p:nvSpPr>
          <p:cNvPr id="300" name="Google Shape;300;p7"/>
          <p:cNvSpPr txBox="1">
            <a:spLocks noGrp="1"/>
          </p:cNvSpPr>
          <p:nvPr>
            <p:ph type="subTitle" idx="1"/>
          </p:nvPr>
        </p:nvSpPr>
        <p:spPr>
          <a:xfrm>
            <a:off x="1256522" y="1447684"/>
            <a:ext cx="4868232" cy="3248024"/>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0"/>
              </a:spcAft>
              <a:buSzPts val="2100"/>
              <a:buNone/>
            </a:pPr>
            <a:r>
              <a:rPr lang="en-US">
                <a:latin typeface="Commissioner"/>
                <a:ea typeface="Commissioner"/>
                <a:cs typeface="Commissioner"/>
                <a:sym typeface="Commissioner"/>
              </a:rPr>
              <a:t>- </a:t>
            </a:r>
            <a:r>
              <a:rPr lang="en-US" err="1">
                <a:latin typeface="Commissioner"/>
                <a:ea typeface="Commissioner"/>
                <a:cs typeface="Commissioner"/>
                <a:sym typeface="Commissioner"/>
              </a:rPr>
              <a:t>Độc</a:t>
            </a:r>
            <a:r>
              <a:rPr lang="en-US">
                <a:latin typeface="Commissioner"/>
                <a:ea typeface="Commissioner"/>
                <a:cs typeface="Commissioner"/>
                <a:sym typeface="Commissioner"/>
              </a:rPr>
              <a:t> </a:t>
            </a:r>
            <a:r>
              <a:rPr lang="en-US" err="1">
                <a:latin typeface="Commissioner"/>
                <a:ea typeface="Commissioner"/>
                <a:cs typeface="Commissioner"/>
                <a:sym typeface="Commissioner"/>
              </a:rPr>
              <a:t>lập</a:t>
            </a:r>
            <a:r>
              <a:rPr lang="en-US">
                <a:latin typeface="Commissioner"/>
                <a:ea typeface="Commissioner"/>
                <a:cs typeface="Commissioner"/>
                <a:sym typeface="Commissioner"/>
              </a:rPr>
              <a:t> site </a:t>
            </a:r>
            <a:r>
              <a:rPr lang="en-US" err="1">
                <a:latin typeface="Commissioner"/>
                <a:ea typeface="Commissioner"/>
                <a:cs typeface="Commissioner"/>
                <a:sym typeface="Commissioner"/>
              </a:rPr>
              <a:t>càng</a:t>
            </a:r>
            <a:r>
              <a:rPr lang="en-US">
                <a:latin typeface="Commissioner"/>
                <a:ea typeface="Commissioner"/>
                <a:cs typeface="Commissioner"/>
                <a:sym typeface="Commissioner"/>
              </a:rPr>
              <a:t> </a:t>
            </a:r>
            <a:r>
              <a:rPr lang="en-US" err="1">
                <a:latin typeface="Commissioner"/>
                <a:ea typeface="Commissioner"/>
                <a:cs typeface="Commissioner"/>
                <a:sym typeface="Commissioner"/>
              </a:rPr>
              <a:t>tăng</a:t>
            </a:r>
            <a:r>
              <a:rPr lang="en-US">
                <a:latin typeface="Commissioner"/>
                <a:ea typeface="Commissioner"/>
                <a:cs typeface="Commissioner"/>
                <a:sym typeface="Commissioner"/>
              </a:rPr>
              <a:t> </a:t>
            </a:r>
            <a:r>
              <a:rPr lang="en-US" err="1">
                <a:latin typeface="Commissioner"/>
                <a:ea typeface="Commissioner"/>
                <a:cs typeface="Commissioner"/>
                <a:sym typeface="Commissioner"/>
              </a:rPr>
              <a:t>thì</a:t>
            </a:r>
            <a:r>
              <a:rPr lang="en-US">
                <a:latin typeface="Commissioner"/>
                <a:ea typeface="Commissioner"/>
                <a:cs typeface="Commissioner"/>
                <a:sym typeface="Commissioner"/>
              </a:rPr>
              <a:t> </a:t>
            </a:r>
            <a:r>
              <a:rPr lang="en-US" err="1">
                <a:latin typeface="Commissioner"/>
                <a:ea typeface="Commissioner"/>
                <a:cs typeface="Commissioner"/>
                <a:sym typeface="Commissioner"/>
              </a:rPr>
              <a:t>tính</a:t>
            </a:r>
            <a:r>
              <a:rPr lang="en-US">
                <a:latin typeface="Commissioner"/>
                <a:ea typeface="Commissioner"/>
                <a:cs typeface="Commissioner"/>
                <a:sym typeface="Commissioner"/>
              </a:rPr>
              <a:t> </a:t>
            </a:r>
            <a:r>
              <a:rPr lang="en-US" err="1">
                <a:latin typeface="Commissioner"/>
                <a:ea typeface="Commissioner"/>
                <a:cs typeface="Commissioner"/>
                <a:sym typeface="Commissioner"/>
              </a:rPr>
              <a:t>nhất</a:t>
            </a:r>
            <a:r>
              <a:rPr lang="en-US">
                <a:latin typeface="Commissioner"/>
                <a:ea typeface="Commissioner"/>
                <a:cs typeface="Commissioner"/>
                <a:sym typeface="Commissioner"/>
              </a:rPr>
              <a:t> </a:t>
            </a:r>
            <a:r>
              <a:rPr lang="en-US" err="1">
                <a:latin typeface="Commissioner"/>
                <a:ea typeface="Commissioner"/>
                <a:cs typeface="Commissioner"/>
                <a:sym typeface="Commissioner"/>
              </a:rPr>
              <a:t>quán</a:t>
            </a:r>
            <a:r>
              <a:rPr lang="en-US">
                <a:latin typeface="Commissioner"/>
                <a:ea typeface="Commissioner"/>
                <a:cs typeface="Commissioner"/>
                <a:sym typeface="Commissioner"/>
              </a:rPr>
              <a:t> </a:t>
            </a:r>
            <a:r>
              <a:rPr lang="en-US" err="1">
                <a:latin typeface="Commissioner"/>
                <a:ea typeface="Commissioner"/>
                <a:cs typeface="Commissioner"/>
                <a:sym typeface="Commissioner"/>
              </a:rPr>
              <a:t>dữ</a:t>
            </a:r>
            <a:r>
              <a:rPr lang="en-US">
                <a:latin typeface="Commissioner"/>
                <a:ea typeface="Commissioner"/>
                <a:cs typeface="Commissioner"/>
                <a:sym typeface="Commissioner"/>
              </a:rPr>
              <a:t> </a:t>
            </a:r>
            <a:r>
              <a:rPr lang="en-US" err="1">
                <a:latin typeface="Commissioner"/>
                <a:ea typeface="Commissioner"/>
                <a:cs typeface="Commissioner"/>
                <a:sym typeface="Commissioner"/>
              </a:rPr>
              <a:t>liệu</a:t>
            </a:r>
            <a:r>
              <a:rPr lang="en-US">
                <a:latin typeface="Commissioner"/>
                <a:ea typeface="Commissioner"/>
                <a:cs typeface="Commissioner"/>
                <a:sym typeface="Commissioner"/>
              </a:rPr>
              <a:t> </a:t>
            </a:r>
            <a:r>
              <a:rPr lang="en-US" err="1">
                <a:latin typeface="Commissioner"/>
                <a:ea typeface="Commissioner"/>
                <a:cs typeface="Commissioner"/>
                <a:sym typeface="Commissioner"/>
              </a:rPr>
              <a:t>giảm</a:t>
            </a:r>
            <a:endParaRPr>
              <a:latin typeface="Commissioner"/>
              <a:ea typeface="Commissioner"/>
              <a:cs typeface="Commissioner"/>
              <a:sym typeface="Commissioner"/>
            </a:endParaRPr>
          </a:p>
          <a:p>
            <a:pPr marL="0" lvl="0" indent="0" algn="just" rtl="0">
              <a:lnSpc>
                <a:spcPct val="150000"/>
              </a:lnSpc>
              <a:spcBef>
                <a:spcPts val="1200"/>
              </a:spcBef>
              <a:spcAft>
                <a:spcPts val="0"/>
              </a:spcAft>
              <a:buSzPts val="2100"/>
              <a:buNone/>
            </a:pPr>
            <a:r>
              <a:rPr lang="en-US">
                <a:latin typeface="Commissioner"/>
                <a:ea typeface="Commissioner"/>
                <a:cs typeface="Commissioner"/>
                <a:sym typeface="Commissioner"/>
              </a:rPr>
              <a:t>- </a:t>
            </a:r>
            <a:r>
              <a:rPr lang="en-US" err="1">
                <a:latin typeface="Commissioner"/>
                <a:ea typeface="Commissioner"/>
                <a:cs typeface="Commissioner"/>
                <a:sym typeface="Commissioner"/>
              </a:rPr>
              <a:t>Nhân</a:t>
            </a:r>
            <a:r>
              <a:rPr lang="en-US">
                <a:latin typeface="Commissioner"/>
                <a:ea typeface="Commissioner"/>
                <a:cs typeface="Commissioner"/>
                <a:sym typeface="Commissioner"/>
              </a:rPr>
              <a:t> </a:t>
            </a:r>
            <a:r>
              <a:rPr lang="en-US" err="1">
                <a:latin typeface="Commissioner"/>
                <a:ea typeface="Commissioner"/>
                <a:cs typeface="Commissioner"/>
                <a:sym typeface="Commissioner"/>
              </a:rPr>
              <a:t>bản</a:t>
            </a:r>
            <a:r>
              <a:rPr lang="en-US">
                <a:latin typeface="Commissioner"/>
                <a:ea typeface="Commissioner"/>
                <a:cs typeface="Commissioner"/>
                <a:sym typeface="Commissioner"/>
              </a:rPr>
              <a:t> </a:t>
            </a:r>
            <a:r>
              <a:rPr lang="en-US" err="1">
                <a:latin typeface="Commissioner"/>
                <a:ea typeface="Commissioner"/>
                <a:cs typeface="Commissioner"/>
                <a:sym typeface="Commissioner"/>
              </a:rPr>
              <a:t>kết</a:t>
            </a:r>
            <a:r>
              <a:rPr lang="en-US">
                <a:latin typeface="Commissioner"/>
                <a:ea typeface="Commissioner"/>
                <a:cs typeface="Commissioner"/>
                <a:sym typeface="Commissioner"/>
              </a:rPr>
              <a:t> </a:t>
            </a:r>
            <a:r>
              <a:rPr lang="en-US" err="1">
                <a:latin typeface="Commissioner"/>
                <a:ea typeface="Commissioner"/>
                <a:cs typeface="Commissioner"/>
                <a:sym typeface="Commissioner"/>
              </a:rPr>
              <a:t>hợp</a:t>
            </a:r>
            <a:r>
              <a:rPr lang="en-US">
                <a:latin typeface="Commissioner"/>
                <a:ea typeface="Commissioner"/>
                <a:cs typeface="Commissioner"/>
                <a:sym typeface="Commissioner"/>
              </a:rPr>
              <a:t> </a:t>
            </a:r>
            <a:r>
              <a:rPr lang="en-US" err="1">
                <a:latin typeface="Commissioner"/>
                <a:ea typeface="Commissioner"/>
                <a:cs typeface="Commissioner"/>
                <a:sym typeface="Commissioner"/>
              </a:rPr>
              <a:t>có</a:t>
            </a:r>
            <a:r>
              <a:rPr lang="en-US">
                <a:latin typeface="Commissioner"/>
                <a:ea typeface="Commissioner"/>
                <a:cs typeface="Commissioner"/>
                <a:sym typeface="Commissioner"/>
              </a:rPr>
              <a:t> </a:t>
            </a:r>
            <a:r>
              <a:rPr lang="en-US" err="1">
                <a:latin typeface="Commissioner"/>
                <a:ea typeface="Commissioner"/>
                <a:cs typeface="Commissioner"/>
                <a:sym typeface="Commissioner"/>
              </a:rPr>
              <a:t>mức</a:t>
            </a:r>
            <a:r>
              <a:rPr lang="en-US">
                <a:latin typeface="Commissioner"/>
                <a:ea typeface="Commissioner"/>
                <a:cs typeface="Commissioner"/>
                <a:sym typeface="Commissioner"/>
              </a:rPr>
              <a:t> </a:t>
            </a:r>
            <a:r>
              <a:rPr lang="en-US" err="1">
                <a:latin typeface="Commissioner"/>
                <a:ea typeface="Commissioner"/>
                <a:cs typeface="Commissioner"/>
                <a:sym typeface="Commissioner"/>
              </a:rPr>
              <a:t>độc</a:t>
            </a:r>
            <a:r>
              <a:rPr lang="en-US">
                <a:latin typeface="Commissioner"/>
                <a:ea typeface="Commissioner"/>
                <a:cs typeface="Commissioner"/>
                <a:sym typeface="Commissioner"/>
              </a:rPr>
              <a:t> </a:t>
            </a:r>
            <a:r>
              <a:rPr lang="en-US" err="1">
                <a:latin typeface="Commissioner"/>
                <a:ea typeface="Commissioner"/>
                <a:cs typeface="Commissioner"/>
                <a:sym typeface="Commissioner"/>
              </a:rPr>
              <a:t>lập</a:t>
            </a:r>
            <a:r>
              <a:rPr lang="en-US">
                <a:latin typeface="Commissioner"/>
                <a:ea typeface="Commissioner"/>
                <a:cs typeface="Commissioner"/>
                <a:sym typeface="Commissioner"/>
              </a:rPr>
              <a:t> site </a:t>
            </a:r>
            <a:r>
              <a:rPr lang="en-US" err="1">
                <a:latin typeface="Commissioner"/>
                <a:ea typeface="Commissioner"/>
                <a:cs typeface="Commissioner"/>
                <a:sym typeface="Commissioner"/>
              </a:rPr>
              <a:t>cao</a:t>
            </a:r>
            <a:r>
              <a:rPr lang="en-US">
                <a:latin typeface="Commissioner"/>
                <a:ea typeface="Commissioner"/>
                <a:cs typeface="Commissioner"/>
                <a:sym typeface="Commissioner"/>
              </a:rPr>
              <a:t> </a:t>
            </a:r>
            <a:r>
              <a:rPr lang="en-US" err="1">
                <a:latin typeface="Commissioner"/>
                <a:ea typeface="Commissioner"/>
                <a:cs typeface="Commissioner"/>
                <a:sym typeface="Commissioner"/>
              </a:rPr>
              <a:t>nhất</a:t>
            </a:r>
            <a:endParaRPr/>
          </a:p>
          <a:p>
            <a:pPr marL="0" lvl="0" indent="0" algn="just" rtl="0">
              <a:lnSpc>
                <a:spcPct val="150000"/>
              </a:lnSpc>
              <a:spcBef>
                <a:spcPts val="1200"/>
              </a:spcBef>
              <a:spcAft>
                <a:spcPts val="0"/>
              </a:spcAft>
              <a:buSzPts val="2100"/>
              <a:buNone/>
            </a:pPr>
            <a:r>
              <a:rPr lang="en-US">
                <a:latin typeface="Commissioner"/>
                <a:ea typeface="Commissioner"/>
                <a:cs typeface="Commissioner"/>
                <a:sym typeface="Commissioner"/>
              </a:rPr>
              <a:t>- 2PC</a:t>
            </a:r>
            <a:r>
              <a:rPr lang="vi-VN">
                <a:latin typeface="Commissioner"/>
                <a:ea typeface="Commissioner"/>
                <a:cs typeface="Commissioner"/>
                <a:sym typeface="Commissioner"/>
              </a:rPr>
              <a:t> </a:t>
            </a:r>
            <a:r>
              <a:rPr lang="vi-VN" b="0" i="0">
                <a:solidFill>
                  <a:schemeClr val="tx2">
                    <a:lumMod val="50000"/>
                  </a:schemeClr>
                </a:solidFill>
                <a:effectLst/>
                <a:latin typeface="arial" panose="020B0604020202020204" pitchFamily="34" charset="0"/>
              </a:rPr>
              <a:t>(</a:t>
            </a:r>
            <a:r>
              <a:rPr lang="vi-VN" b="0" i="0" err="1">
                <a:solidFill>
                  <a:schemeClr val="tx2">
                    <a:lumMod val="50000"/>
                  </a:schemeClr>
                </a:solidFill>
                <a:effectLst/>
                <a:latin typeface="arial" panose="020B0604020202020204" pitchFamily="34" charset="0"/>
              </a:rPr>
              <a:t>two</a:t>
            </a:r>
            <a:r>
              <a:rPr lang="vi-VN" b="0" i="0">
                <a:solidFill>
                  <a:schemeClr val="tx2">
                    <a:lumMod val="50000"/>
                  </a:schemeClr>
                </a:solidFill>
                <a:effectLst/>
                <a:latin typeface="arial" panose="020B0604020202020204" pitchFamily="34" charset="0"/>
              </a:rPr>
              <a:t> </a:t>
            </a:r>
            <a:r>
              <a:rPr lang="vi-VN" b="0" i="0" err="1">
                <a:solidFill>
                  <a:schemeClr val="tx2">
                    <a:lumMod val="50000"/>
                  </a:schemeClr>
                </a:solidFill>
                <a:effectLst/>
                <a:latin typeface="arial" panose="020B0604020202020204" pitchFamily="34" charset="0"/>
              </a:rPr>
              <a:t>phase</a:t>
            </a:r>
            <a:r>
              <a:rPr lang="vi-VN" b="0" i="0">
                <a:solidFill>
                  <a:schemeClr val="tx2">
                    <a:lumMod val="50000"/>
                  </a:schemeClr>
                </a:solidFill>
                <a:effectLst/>
                <a:latin typeface="arial" panose="020B0604020202020204" pitchFamily="34" charset="0"/>
              </a:rPr>
              <a:t> </a:t>
            </a:r>
            <a:r>
              <a:rPr lang="vi-VN" b="0" i="0" err="1">
                <a:solidFill>
                  <a:schemeClr val="tx2">
                    <a:lumMod val="50000"/>
                  </a:schemeClr>
                </a:solidFill>
                <a:effectLst/>
                <a:latin typeface="arial" panose="020B0604020202020204" pitchFamily="34" charset="0"/>
              </a:rPr>
              <a:t>commit</a:t>
            </a:r>
            <a:r>
              <a:rPr lang="vi-VN" b="0" i="0">
                <a:solidFill>
                  <a:schemeClr val="tx2">
                    <a:lumMod val="50000"/>
                  </a:schemeClr>
                </a:solidFill>
                <a:effectLst/>
                <a:latin typeface="arial" panose="020B0604020202020204" pitchFamily="34" charset="0"/>
              </a:rPr>
              <a:t>) </a:t>
            </a:r>
            <a:r>
              <a:rPr lang="en-US" err="1">
                <a:solidFill>
                  <a:schemeClr val="tx2">
                    <a:lumMod val="50000"/>
                  </a:schemeClr>
                </a:solidFill>
                <a:latin typeface="Commissioner"/>
                <a:ea typeface="Commissioner"/>
                <a:cs typeface="Commissioner"/>
                <a:sym typeface="Commissioner"/>
              </a:rPr>
              <a:t>có</a:t>
            </a:r>
            <a:r>
              <a:rPr lang="en-US">
                <a:solidFill>
                  <a:schemeClr val="tx2">
                    <a:lumMod val="50000"/>
                  </a:schemeClr>
                </a:solidFill>
                <a:latin typeface="Commissioner"/>
                <a:ea typeface="Commissioner"/>
                <a:cs typeface="Commissioner"/>
                <a:sym typeface="Commissioner"/>
              </a:rPr>
              <a:t> </a:t>
            </a:r>
            <a:r>
              <a:rPr lang="en-US" err="1">
                <a:solidFill>
                  <a:schemeClr val="tx2">
                    <a:lumMod val="50000"/>
                  </a:schemeClr>
                </a:solidFill>
                <a:latin typeface="Commissioner"/>
                <a:ea typeface="Commissioner"/>
                <a:cs typeface="Commissioner"/>
                <a:sym typeface="Commissioner"/>
              </a:rPr>
              <a:t>tính</a:t>
            </a:r>
            <a:r>
              <a:rPr lang="en-US">
                <a:solidFill>
                  <a:schemeClr val="tx2">
                    <a:lumMod val="50000"/>
                  </a:schemeClr>
                </a:solidFill>
                <a:latin typeface="Commissioner"/>
                <a:ea typeface="Commissioner"/>
                <a:cs typeface="Commissioner"/>
                <a:sym typeface="Commissioner"/>
              </a:rPr>
              <a:t> </a:t>
            </a:r>
            <a:r>
              <a:rPr lang="en-US" err="1">
                <a:latin typeface="Commissioner"/>
                <a:ea typeface="Commissioner"/>
                <a:cs typeface="Commissioner"/>
                <a:sym typeface="Commissioner"/>
              </a:rPr>
              <a:t>nhất</a:t>
            </a:r>
            <a:r>
              <a:rPr lang="en-US">
                <a:latin typeface="Commissioner"/>
                <a:ea typeface="Commissioner"/>
                <a:cs typeface="Commissioner"/>
                <a:sym typeface="Commissioner"/>
              </a:rPr>
              <a:t> </a:t>
            </a:r>
            <a:r>
              <a:rPr lang="en-US" err="1">
                <a:latin typeface="Commissioner"/>
                <a:ea typeface="Commissioner"/>
                <a:cs typeface="Commissioner"/>
                <a:sym typeface="Commissioner"/>
              </a:rPr>
              <a:t>quán</a:t>
            </a:r>
            <a:r>
              <a:rPr lang="en-US">
                <a:latin typeface="Commissioner"/>
                <a:ea typeface="Commissioner"/>
                <a:cs typeface="Commissioner"/>
                <a:sym typeface="Commissioner"/>
              </a:rPr>
              <a:t> </a:t>
            </a:r>
            <a:r>
              <a:rPr lang="en-US" err="1">
                <a:latin typeface="Commissioner"/>
                <a:ea typeface="Commissioner"/>
                <a:cs typeface="Commissioner"/>
                <a:sym typeface="Commissioner"/>
              </a:rPr>
              <a:t>dữ</a:t>
            </a:r>
            <a:r>
              <a:rPr lang="en-US">
                <a:latin typeface="Commissioner"/>
                <a:ea typeface="Commissioner"/>
                <a:cs typeface="Commissioner"/>
                <a:sym typeface="Commissioner"/>
              </a:rPr>
              <a:t> </a:t>
            </a:r>
            <a:r>
              <a:rPr lang="en-US" err="1">
                <a:latin typeface="Commissioner"/>
                <a:ea typeface="Commissioner"/>
                <a:cs typeface="Commissioner"/>
                <a:sym typeface="Commissioner"/>
              </a:rPr>
              <a:t>liệu</a:t>
            </a:r>
            <a:r>
              <a:rPr lang="en-US">
                <a:latin typeface="Commissioner"/>
                <a:ea typeface="Commissioner"/>
                <a:cs typeface="Commissioner"/>
                <a:sym typeface="Commissioner"/>
              </a:rPr>
              <a:t> </a:t>
            </a:r>
            <a:r>
              <a:rPr lang="en-US" err="1">
                <a:latin typeface="Commissioner"/>
                <a:ea typeface="Commissioner"/>
                <a:cs typeface="Commissioner"/>
                <a:sym typeface="Commissioner"/>
              </a:rPr>
              <a:t>cao</a:t>
            </a:r>
            <a:r>
              <a:rPr lang="en-US">
                <a:latin typeface="Commissioner"/>
                <a:ea typeface="Commissioner"/>
                <a:cs typeface="Commissioner"/>
                <a:sym typeface="Commissioner"/>
              </a:rPr>
              <a:t> </a:t>
            </a:r>
            <a:r>
              <a:rPr lang="en-US" err="1">
                <a:latin typeface="Commissioner"/>
                <a:ea typeface="Commissioner"/>
                <a:cs typeface="Commissioner"/>
                <a:sym typeface="Commissioner"/>
              </a:rPr>
              <a:t>nhưng</a:t>
            </a:r>
            <a:r>
              <a:rPr lang="en-US">
                <a:latin typeface="Commissioner"/>
                <a:ea typeface="Commissioner"/>
                <a:cs typeface="Commissioner"/>
                <a:sym typeface="Commissioner"/>
              </a:rPr>
              <a:t> </a:t>
            </a:r>
            <a:r>
              <a:rPr lang="en-US" err="1">
                <a:latin typeface="Commissioner"/>
                <a:ea typeface="Commissioner"/>
                <a:cs typeface="Commissioner"/>
                <a:sym typeface="Commissioner"/>
              </a:rPr>
              <a:t>không</a:t>
            </a:r>
            <a:r>
              <a:rPr lang="en-US">
                <a:latin typeface="Commissioner"/>
                <a:ea typeface="Commissioner"/>
                <a:cs typeface="Commissioner"/>
                <a:sym typeface="Commissioner"/>
              </a:rPr>
              <a:t> </a:t>
            </a:r>
            <a:r>
              <a:rPr lang="en-US" err="1">
                <a:latin typeface="Commissioner"/>
                <a:ea typeface="Commissioner"/>
                <a:cs typeface="Commissioner"/>
                <a:sym typeface="Commissioner"/>
              </a:rPr>
              <a:t>có</a:t>
            </a:r>
            <a:r>
              <a:rPr lang="en-US">
                <a:latin typeface="Commissioner"/>
                <a:ea typeface="Commissioner"/>
                <a:cs typeface="Commissioner"/>
                <a:sym typeface="Commissioner"/>
              </a:rPr>
              <a:t> </a:t>
            </a:r>
            <a:r>
              <a:rPr lang="en-US" err="1">
                <a:latin typeface="Commissioner"/>
                <a:ea typeface="Commissioner"/>
                <a:cs typeface="Commissioner"/>
                <a:sym typeface="Commissioner"/>
              </a:rPr>
              <a:t>tính</a:t>
            </a:r>
            <a:r>
              <a:rPr lang="en-US">
                <a:latin typeface="Commissioner"/>
                <a:ea typeface="Commissioner"/>
                <a:cs typeface="Commissioner"/>
                <a:sym typeface="Commissioner"/>
              </a:rPr>
              <a:t> </a:t>
            </a:r>
            <a:r>
              <a:rPr lang="en-US" err="1">
                <a:latin typeface="Commissioner"/>
                <a:ea typeface="Commissioner"/>
                <a:cs typeface="Commissioner"/>
                <a:sym typeface="Commissioner"/>
              </a:rPr>
              <a:t>độc</a:t>
            </a:r>
            <a:r>
              <a:rPr lang="en-US">
                <a:latin typeface="Commissioner"/>
                <a:ea typeface="Commissioner"/>
                <a:cs typeface="Commissioner"/>
                <a:sym typeface="Commissioner"/>
              </a:rPr>
              <a:t> </a:t>
            </a:r>
            <a:r>
              <a:rPr lang="en-US" err="1">
                <a:latin typeface="Commissioner"/>
                <a:ea typeface="Commissioner"/>
                <a:cs typeface="Commissioner"/>
                <a:sym typeface="Commissioner"/>
              </a:rPr>
              <a:t>lập</a:t>
            </a:r>
            <a:r>
              <a:rPr lang="en-US">
                <a:latin typeface="Commissioner"/>
                <a:ea typeface="Commissioner"/>
                <a:cs typeface="Commissioner"/>
                <a:sym typeface="Commissioner"/>
              </a:rPr>
              <a:t> site</a:t>
            </a:r>
            <a:endParaRPr/>
          </a:p>
          <a:p>
            <a:pPr marL="0" lvl="0" indent="0" algn="just" rtl="0">
              <a:lnSpc>
                <a:spcPct val="150000"/>
              </a:lnSpc>
              <a:spcBef>
                <a:spcPts val="1200"/>
              </a:spcBef>
              <a:spcAft>
                <a:spcPts val="1200"/>
              </a:spcAft>
              <a:buSzPts val="2100"/>
              <a:buNone/>
            </a:pPr>
            <a:r>
              <a:rPr lang="en-US">
                <a:latin typeface="Commissioner"/>
                <a:ea typeface="Commissioner"/>
                <a:cs typeface="Commissioner"/>
                <a:sym typeface="Commissioner"/>
              </a:rPr>
              <a:t>- </a:t>
            </a:r>
            <a:r>
              <a:rPr lang="en-US" err="1">
                <a:latin typeface="Commissioner"/>
                <a:ea typeface="Commissioner"/>
                <a:cs typeface="Commissioner"/>
                <a:sym typeface="Commissioner"/>
              </a:rPr>
              <a:t>Những</a:t>
            </a:r>
            <a:r>
              <a:rPr lang="en-US">
                <a:latin typeface="Commissioner"/>
                <a:ea typeface="Commissioner"/>
                <a:cs typeface="Commissioner"/>
                <a:sym typeface="Commissioner"/>
              </a:rPr>
              <a:t> </a:t>
            </a:r>
            <a:r>
              <a:rPr lang="en-US" err="1">
                <a:latin typeface="Commissioner"/>
                <a:ea typeface="Commissioner"/>
                <a:cs typeface="Commissioner"/>
                <a:sym typeface="Commissioner"/>
              </a:rPr>
              <a:t>giải</a:t>
            </a:r>
            <a:r>
              <a:rPr lang="en-US">
                <a:latin typeface="Commissioner"/>
                <a:ea typeface="Commissioner"/>
                <a:cs typeface="Commissioner"/>
                <a:sym typeface="Commissioner"/>
              </a:rPr>
              <a:t> </a:t>
            </a:r>
            <a:r>
              <a:rPr lang="en-US" err="1">
                <a:latin typeface="Commissioner"/>
                <a:ea typeface="Commissioner"/>
                <a:cs typeface="Commissioner"/>
                <a:sym typeface="Commissioner"/>
              </a:rPr>
              <a:t>pháp</a:t>
            </a:r>
            <a:r>
              <a:rPr lang="en-US">
                <a:latin typeface="Commissioner"/>
                <a:ea typeface="Commissioner"/>
                <a:cs typeface="Commissioner"/>
                <a:sym typeface="Commissioner"/>
              </a:rPr>
              <a:t> </a:t>
            </a:r>
            <a:r>
              <a:rPr lang="en-US" err="1">
                <a:latin typeface="Commissioner"/>
                <a:ea typeface="Commissioner"/>
                <a:cs typeface="Commissioner"/>
                <a:sym typeface="Commissioner"/>
              </a:rPr>
              <a:t>khác</a:t>
            </a:r>
            <a:r>
              <a:rPr lang="en-US">
                <a:latin typeface="Commissioner"/>
                <a:ea typeface="Commissioner"/>
                <a:cs typeface="Commissioner"/>
                <a:sym typeface="Commissioner"/>
              </a:rPr>
              <a:t> </a:t>
            </a:r>
            <a:r>
              <a:rPr lang="en-US" err="1">
                <a:latin typeface="Commissioner"/>
                <a:ea typeface="Commissioner"/>
                <a:cs typeface="Commissioner"/>
                <a:sym typeface="Commissioner"/>
              </a:rPr>
              <a:t>thì</a:t>
            </a:r>
            <a:r>
              <a:rPr lang="en-US">
                <a:latin typeface="Commissioner"/>
                <a:ea typeface="Commissioner"/>
                <a:cs typeface="Commissioner"/>
                <a:sym typeface="Commissioner"/>
              </a:rPr>
              <a:t> </a:t>
            </a:r>
            <a:r>
              <a:rPr lang="en-US" err="1">
                <a:latin typeface="Commissioner"/>
                <a:ea typeface="Commissioner"/>
                <a:cs typeface="Commissioner"/>
                <a:sym typeface="Commissioner"/>
              </a:rPr>
              <a:t>thường</a:t>
            </a:r>
            <a:r>
              <a:rPr lang="en-US">
                <a:latin typeface="Commissioner"/>
                <a:ea typeface="Commissioner"/>
                <a:cs typeface="Commissioner"/>
                <a:sym typeface="Commissioner"/>
              </a:rPr>
              <a:t> ở </a:t>
            </a:r>
            <a:r>
              <a:rPr lang="en-US" err="1">
                <a:latin typeface="Commissioner"/>
                <a:ea typeface="Commissioner"/>
                <a:cs typeface="Commissioner"/>
                <a:sym typeface="Commissioner"/>
              </a:rPr>
              <a:t>giữa</a:t>
            </a:r>
            <a:r>
              <a:rPr lang="en-US">
                <a:latin typeface="Commissioner"/>
                <a:ea typeface="Commissioner"/>
                <a:cs typeface="Commissioner"/>
                <a:sym typeface="Commissioner"/>
              </a:rPr>
              <a:t> </a:t>
            </a:r>
            <a:r>
              <a:rPr lang="en-US" err="1">
                <a:latin typeface="Commissioner"/>
                <a:ea typeface="Commissioner"/>
                <a:cs typeface="Commissioner"/>
                <a:sym typeface="Commissioner"/>
              </a:rPr>
              <a:t>hai</a:t>
            </a:r>
            <a:r>
              <a:rPr lang="en-US">
                <a:latin typeface="Commissioner"/>
                <a:ea typeface="Commissioner"/>
                <a:cs typeface="Commissioner"/>
                <a:sym typeface="Commissioner"/>
              </a:rPr>
              <a:t> </a:t>
            </a:r>
            <a:r>
              <a:rPr lang="en-US" err="1">
                <a:latin typeface="Commissioner"/>
                <a:ea typeface="Commissioner"/>
                <a:cs typeface="Commissioner"/>
                <a:sym typeface="Commissioner"/>
              </a:rPr>
              <a:t>tính</a:t>
            </a:r>
            <a:r>
              <a:rPr lang="en-US">
                <a:latin typeface="Commissioner"/>
                <a:ea typeface="Commissioner"/>
                <a:cs typeface="Commissioner"/>
                <a:sym typeface="Commissioner"/>
              </a:rPr>
              <a:t> </a:t>
            </a:r>
            <a:r>
              <a:rPr lang="en-US" err="1">
                <a:latin typeface="Commissioner"/>
                <a:ea typeface="Commissioner"/>
                <a:cs typeface="Commissioner"/>
                <a:sym typeface="Commissioner"/>
              </a:rPr>
              <a:t>này</a:t>
            </a:r>
            <a:endParaRPr>
              <a:latin typeface="Commissioner"/>
              <a:ea typeface="Commissioner"/>
              <a:cs typeface="Commissioner"/>
              <a:sym typeface="Commissioner"/>
            </a:endParaRPr>
          </a:p>
        </p:txBody>
      </p:sp>
      <p:sp>
        <p:nvSpPr>
          <p:cNvPr id="301" name="Google Shape;301;p7"/>
          <p:cNvSpPr/>
          <p:nvPr/>
        </p:nvSpPr>
        <p:spPr>
          <a:xfrm>
            <a:off x="527947" y="2042591"/>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2" name="Google Shape;302;p7"/>
          <p:cNvGrpSpPr/>
          <p:nvPr/>
        </p:nvGrpSpPr>
        <p:grpSpPr>
          <a:xfrm>
            <a:off x="673999" y="2163648"/>
            <a:ext cx="310276" cy="309097"/>
            <a:chOff x="2851327" y="2735185"/>
            <a:chExt cx="462202" cy="460446"/>
          </a:xfrm>
        </p:grpSpPr>
        <p:sp>
          <p:nvSpPr>
            <p:cNvPr id="303" name="Google Shape;303;p7"/>
            <p:cNvSpPr/>
            <p:nvPr/>
          </p:nvSpPr>
          <p:spPr>
            <a:xfrm>
              <a:off x="2896535" y="2966217"/>
              <a:ext cx="108063" cy="87955"/>
            </a:xfrm>
            <a:custGeom>
              <a:avLst/>
              <a:gdLst/>
              <a:ahLst/>
              <a:cxnLst/>
              <a:rect l="l" t="t" r="r" b="b"/>
              <a:pathLst>
                <a:path w="1537" h="1251" extrusionOk="0">
                  <a:moveTo>
                    <a:pt x="941" y="0"/>
                  </a:moveTo>
                  <a:cubicBezTo>
                    <a:pt x="608" y="0"/>
                    <a:pt x="215" y="358"/>
                    <a:pt x="48" y="536"/>
                  </a:cubicBezTo>
                  <a:cubicBezTo>
                    <a:pt x="1" y="584"/>
                    <a:pt x="1" y="667"/>
                    <a:pt x="48" y="715"/>
                  </a:cubicBezTo>
                  <a:cubicBezTo>
                    <a:pt x="215" y="893"/>
                    <a:pt x="608" y="1251"/>
                    <a:pt x="941" y="1251"/>
                  </a:cubicBezTo>
                  <a:cubicBezTo>
                    <a:pt x="1287" y="1251"/>
                    <a:pt x="1465" y="1072"/>
                    <a:pt x="1525" y="834"/>
                  </a:cubicBezTo>
                  <a:lnTo>
                    <a:pt x="1049" y="834"/>
                  </a:lnTo>
                  <a:cubicBezTo>
                    <a:pt x="953" y="822"/>
                    <a:pt x="870" y="727"/>
                    <a:pt x="870" y="631"/>
                  </a:cubicBezTo>
                  <a:cubicBezTo>
                    <a:pt x="870" y="524"/>
                    <a:pt x="953" y="429"/>
                    <a:pt x="1060" y="429"/>
                  </a:cubicBezTo>
                  <a:lnTo>
                    <a:pt x="1537" y="429"/>
                  </a:lnTo>
                  <a:cubicBezTo>
                    <a:pt x="1477" y="179"/>
                    <a:pt x="1299" y="0"/>
                    <a:pt x="9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7"/>
            <p:cNvSpPr/>
            <p:nvPr/>
          </p:nvSpPr>
          <p:spPr>
            <a:xfrm>
              <a:off x="3156042" y="3032306"/>
              <a:ext cx="95548" cy="77127"/>
            </a:xfrm>
            <a:custGeom>
              <a:avLst/>
              <a:gdLst/>
              <a:ahLst/>
              <a:cxnLst/>
              <a:rect l="l" t="t" r="r" b="b"/>
              <a:pathLst>
                <a:path w="1359" h="1097" extrusionOk="0">
                  <a:moveTo>
                    <a:pt x="525" y="1"/>
                  </a:moveTo>
                  <a:cubicBezTo>
                    <a:pt x="215" y="1"/>
                    <a:pt x="48" y="144"/>
                    <a:pt x="1" y="370"/>
                  </a:cubicBezTo>
                  <a:lnTo>
                    <a:pt x="417" y="370"/>
                  </a:lnTo>
                  <a:cubicBezTo>
                    <a:pt x="525" y="370"/>
                    <a:pt x="620" y="441"/>
                    <a:pt x="620" y="561"/>
                  </a:cubicBezTo>
                  <a:cubicBezTo>
                    <a:pt x="620" y="668"/>
                    <a:pt x="525" y="763"/>
                    <a:pt x="417" y="763"/>
                  </a:cubicBezTo>
                  <a:lnTo>
                    <a:pt x="1" y="763"/>
                  </a:lnTo>
                  <a:cubicBezTo>
                    <a:pt x="60" y="965"/>
                    <a:pt x="227" y="1096"/>
                    <a:pt x="525" y="1096"/>
                  </a:cubicBezTo>
                  <a:cubicBezTo>
                    <a:pt x="810" y="1096"/>
                    <a:pt x="1156" y="799"/>
                    <a:pt x="1310" y="644"/>
                  </a:cubicBezTo>
                  <a:cubicBezTo>
                    <a:pt x="1358" y="596"/>
                    <a:pt x="1358" y="501"/>
                    <a:pt x="1310" y="465"/>
                  </a:cubicBezTo>
                  <a:cubicBezTo>
                    <a:pt x="1168" y="299"/>
                    <a:pt x="822" y="1"/>
                    <a:pt x="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7"/>
            <p:cNvSpPr/>
            <p:nvPr/>
          </p:nvSpPr>
          <p:spPr>
            <a:xfrm>
              <a:off x="2851327" y="2978732"/>
              <a:ext cx="462202" cy="216899"/>
            </a:xfrm>
            <a:custGeom>
              <a:avLst/>
              <a:gdLst/>
              <a:ahLst/>
              <a:cxnLst/>
              <a:rect l="l" t="t" r="r" b="b"/>
              <a:pathLst>
                <a:path w="6574" h="3085" extrusionOk="0">
                  <a:moveTo>
                    <a:pt x="3120" y="1"/>
                  </a:moveTo>
                  <a:lnTo>
                    <a:pt x="3120" y="418"/>
                  </a:lnTo>
                  <a:cubicBezTo>
                    <a:pt x="2966" y="299"/>
                    <a:pt x="2775" y="239"/>
                    <a:pt x="2561" y="239"/>
                  </a:cubicBezTo>
                  <a:lnTo>
                    <a:pt x="2144" y="239"/>
                  </a:lnTo>
                  <a:cubicBezTo>
                    <a:pt x="2168" y="299"/>
                    <a:pt x="2168" y="358"/>
                    <a:pt x="2168" y="418"/>
                  </a:cubicBezTo>
                  <a:cubicBezTo>
                    <a:pt x="2168" y="489"/>
                    <a:pt x="2144" y="572"/>
                    <a:pt x="2132" y="632"/>
                  </a:cubicBezTo>
                  <a:lnTo>
                    <a:pt x="2561" y="632"/>
                  </a:lnTo>
                  <a:cubicBezTo>
                    <a:pt x="2858" y="632"/>
                    <a:pt x="3097" y="870"/>
                    <a:pt x="3097" y="1168"/>
                  </a:cubicBezTo>
                  <a:lnTo>
                    <a:pt x="3097" y="2680"/>
                  </a:lnTo>
                  <a:lnTo>
                    <a:pt x="203" y="2680"/>
                  </a:lnTo>
                  <a:cubicBezTo>
                    <a:pt x="96" y="2692"/>
                    <a:pt x="1" y="2787"/>
                    <a:pt x="1" y="2894"/>
                  </a:cubicBezTo>
                  <a:cubicBezTo>
                    <a:pt x="1" y="2989"/>
                    <a:pt x="96" y="3085"/>
                    <a:pt x="203" y="3085"/>
                  </a:cubicBezTo>
                  <a:lnTo>
                    <a:pt x="6371" y="3085"/>
                  </a:lnTo>
                  <a:cubicBezTo>
                    <a:pt x="6478" y="3085"/>
                    <a:pt x="6573" y="2989"/>
                    <a:pt x="6573" y="2894"/>
                  </a:cubicBezTo>
                  <a:cubicBezTo>
                    <a:pt x="6573" y="2787"/>
                    <a:pt x="6514" y="2716"/>
                    <a:pt x="6406" y="2692"/>
                  </a:cubicBezTo>
                  <a:lnTo>
                    <a:pt x="3501" y="2692"/>
                  </a:lnTo>
                  <a:lnTo>
                    <a:pt x="3501" y="1977"/>
                  </a:lnTo>
                  <a:cubicBezTo>
                    <a:pt x="3501" y="1727"/>
                    <a:pt x="3728" y="1501"/>
                    <a:pt x="3978" y="1501"/>
                  </a:cubicBezTo>
                  <a:lnTo>
                    <a:pt x="4370" y="1501"/>
                  </a:lnTo>
                  <a:cubicBezTo>
                    <a:pt x="4359" y="1442"/>
                    <a:pt x="4335" y="1370"/>
                    <a:pt x="4335" y="1299"/>
                  </a:cubicBezTo>
                  <a:cubicBezTo>
                    <a:pt x="4335" y="1239"/>
                    <a:pt x="4335" y="1168"/>
                    <a:pt x="4347" y="1120"/>
                  </a:cubicBezTo>
                  <a:lnTo>
                    <a:pt x="3954" y="1120"/>
                  </a:lnTo>
                  <a:cubicBezTo>
                    <a:pt x="3787" y="1120"/>
                    <a:pt x="3620" y="1168"/>
                    <a:pt x="3489" y="1251"/>
                  </a:cubicBezTo>
                  <a:lnTo>
                    <a:pt x="348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7"/>
            <p:cNvSpPr/>
            <p:nvPr/>
          </p:nvSpPr>
          <p:spPr>
            <a:xfrm>
              <a:off x="3120888" y="2740176"/>
              <a:ext cx="74596" cy="91329"/>
            </a:xfrm>
            <a:custGeom>
              <a:avLst/>
              <a:gdLst/>
              <a:ahLst/>
              <a:cxnLst/>
              <a:rect l="l" t="t" r="r" b="b"/>
              <a:pathLst>
                <a:path w="1061" h="1299" extrusionOk="0">
                  <a:moveTo>
                    <a:pt x="1" y="1"/>
                  </a:moveTo>
                  <a:lnTo>
                    <a:pt x="1" y="1"/>
                  </a:lnTo>
                  <a:cubicBezTo>
                    <a:pt x="25" y="48"/>
                    <a:pt x="60" y="108"/>
                    <a:pt x="72" y="179"/>
                  </a:cubicBezTo>
                  <a:cubicBezTo>
                    <a:pt x="167" y="489"/>
                    <a:pt x="227" y="882"/>
                    <a:pt x="239" y="1298"/>
                  </a:cubicBezTo>
                  <a:lnTo>
                    <a:pt x="1060" y="1298"/>
                  </a:lnTo>
                  <a:cubicBezTo>
                    <a:pt x="977" y="703"/>
                    <a:pt x="560" y="191"/>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7"/>
            <p:cNvSpPr/>
            <p:nvPr/>
          </p:nvSpPr>
          <p:spPr>
            <a:xfrm>
              <a:off x="3058947" y="2859067"/>
              <a:ext cx="50270" cy="98009"/>
            </a:xfrm>
            <a:custGeom>
              <a:avLst/>
              <a:gdLst/>
              <a:ahLst/>
              <a:cxnLst/>
              <a:rect l="l" t="t" r="r" b="b"/>
              <a:pathLst>
                <a:path w="715" h="1394" extrusionOk="0">
                  <a:moveTo>
                    <a:pt x="1" y="0"/>
                  </a:moveTo>
                  <a:cubicBezTo>
                    <a:pt x="13" y="358"/>
                    <a:pt x="60" y="691"/>
                    <a:pt x="132" y="953"/>
                  </a:cubicBezTo>
                  <a:cubicBezTo>
                    <a:pt x="227" y="1251"/>
                    <a:pt x="310" y="1358"/>
                    <a:pt x="358" y="1393"/>
                  </a:cubicBezTo>
                  <a:lnTo>
                    <a:pt x="370" y="1381"/>
                  </a:lnTo>
                  <a:cubicBezTo>
                    <a:pt x="405" y="1346"/>
                    <a:pt x="513" y="1239"/>
                    <a:pt x="584" y="941"/>
                  </a:cubicBezTo>
                  <a:cubicBezTo>
                    <a:pt x="655" y="691"/>
                    <a:pt x="703" y="358"/>
                    <a:pt x="7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7"/>
            <p:cNvSpPr/>
            <p:nvPr/>
          </p:nvSpPr>
          <p:spPr>
            <a:xfrm>
              <a:off x="3058947" y="2735185"/>
              <a:ext cx="50270" cy="96321"/>
            </a:xfrm>
            <a:custGeom>
              <a:avLst/>
              <a:gdLst/>
              <a:ahLst/>
              <a:cxnLst/>
              <a:rect l="l" t="t" r="r" b="b"/>
              <a:pathLst>
                <a:path w="715" h="1370" extrusionOk="0">
                  <a:moveTo>
                    <a:pt x="358" y="0"/>
                  </a:moveTo>
                  <a:cubicBezTo>
                    <a:pt x="334" y="12"/>
                    <a:pt x="227" y="119"/>
                    <a:pt x="132" y="429"/>
                  </a:cubicBezTo>
                  <a:cubicBezTo>
                    <a:pt x="60" y="679"/>
                    <a:pt x="13" y="1012"/>
                    <a:pt x="1" y="1369"/>
                  </a:cubicBezTo>
                  <a:lnTo>
                    <a:pt x="715" y="1369"/>
                  </a:lnTo>
                  <a:cubicBezTo>
                    <a:pt x="703" y="1024"/>
                    <a:pt x="655" y="703"/>
                    <a:pt x="584" y="429"/>
                  </a:cubicBezTo>
                  <a:cubicBezTo>
                    <a:pt x="489" y="119"/>
                    <a:pt x="394" y="12"/>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7"/>
            <p:cNvSpPr/>
            <p:nvPr/>
          </p:nvSpPr>
          <p:spPr>
            <a:xfrm>
              <a:off x="2974437" y="2740176"/>
              <a:ext cx="72839" cy="91329"/>
            </a:xfrm>
            <a:custGeom>
              <a:avLst/>
              <a:gdLst/>
              <a:ahLst/>
              <a:cxnLst/>
              <a:rect l="l" t="t" r="r" b="b"/>
              <a:pathLst>
                <a:path w="1036" h="1299" extrusionOk="0">
                  <a:moveTo>
                    <a:pt x="1036" y="1"/>
                  </a:moveTo>
                  <a:lnTo>
                    <a:pt x="1036" y="1"/>
                  </a:lnTo>
                  <a:cubicBezTo>
                    <a:pt x="488" y="191"/>
                    <a:pt x="72" y="703"/>
                    <a:pt x="0" y="1298"/>
                  </a:cubicBezTo>
                  <a:lnTo>
                    <a:pt x="822" y="1298"/>
                  </a:lnTo>
                  <a:cubicBezTo>
                    <a:pt x="834" y="882"/>
                    <a:pt x="893" y="489"/>
                    <a:pt x="976" y="179"/>
                  </a:cubicBezTo>
                  <a:cubicBezTo>
                    <a:pt x="1000" y="108"/>
                    <a:pt x="1012" y="48"/>
                    <a:pt x="10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
            <p:cNvSpPr/>
            <p:nvPr/>
          </p:nvSpPr>
          <p:spPr>
            <a:xfrm>
              <a:off x="2974437" y="2859911"/>
              <a:ext cx="72839" cy="90486"/>
            </a:xfrm>
            <a:custGeom>
              <a:avLst/>
              <a:gdLst/>
              <a:ahLst/>
              <a:cxnLst/>
              <a:rect l="l" t="t" r="r" b="b"/>
              <a:pathLst>
                <a:path w="1036" h="1287" extrusionOk="0">
                  <a:moveTo>
                    <a:pt x="0" y="0"/>
                  </a:moveTo>
                  <a:cubicBezTo>
                    <a:pt x="72" y="596"/>
                    <a:pt x="488" y="1084"/>
                    <a:pt x="1036" y="1286"/>
                  </a:cubicBezTo>
                  <a:cubicBezTo>
                    <a:pt x="1024" y="1250"/>
                    <a:pt x="988" y="1191"/>
                    <a:pt x="976" y="1131"/>
                  </a:cubicBezTo>
                  <a:cubicBezTo>
                    <a:pt x="893" y="810"/>
                    <a:pt x="834" y="417"/>
                    <a:pt x="8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
            <p:cNvSpPr/>
            <p:nvPr/>
          </p:nvSpPr>
          <p:spPr>
            <a:xfrm>
              <a:off x="3120888" y="2859911"/>
              <a:ext cx="72909" cy="90486"/>
            </a:xfrm>
            <a:custGeom>
              <a:avLst/>
              <a:gdLst/>
              <a:ahLst/>
              <a:cxnLst/>
              <a:rect l="l" t="t" r="r" b="b"/>
              <a:pathLst>
                <a:path w="1037" h="1287" extrusionOk="0">
                  <a:moveTo>
                    <a:pt x="227" y="0"/>
                  </a:moveTo>
                  <a:cubicBezTo>
                    <a:pt x="203" y="429"/>
                    <a:pt x="167" y="810"/>
                    <a:pt x="60" y="1131"/>
                  </a:cubicBezTo>
                  <a:cubicBezTo>
                    <a:pt x="48" y="1191"/>
                    <a:pt x="25" y="1239"/>
                    <a:pt x="1" y="1286"/>
                  </a:cubicBezTo>
                  <a:cubicBezTo>
                    <a:pt x="560" y="1096"/>
                    <a:pt x="977" y="596"/>
                    <a:pt x="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2" name="Google Shape;312;p7"/>
          <p:cNvGrpSpPr/>
          <p:nvPr/>
        </p:nvGrpSpPr>
        <p:grpSpPr>
          <a:xfrm>
            <a:off x="6601744" y="2377784"/>
            <a:ext cx="845921" cy="690752"/>
            <a:chOff x="732428" y="1198513"/>
            <a:chExt cx="845921" cy="690752"/>
          </a:xfrm>
        </p:grpSpPr>
        <p:grpSp>
          <p:nvGrpSpPr>
            <p:cNvPr id="313" name="Google Shape;313;p7"/>
            <p:cNvGrpSpPr/>
            <p:nvPr/>
          </p:nvGrpSpPr>
          <p:grpSpPr>
            <a:xfrm>
              <a:off x="823030" y="1198513"/>
              <a:ext cx="755319" cy="690752"/>
              <a:chOff x="823030" y="1198513"/>
              <a:chExt cx="755319" cy="690752"/>
            </a:xfrm>
          </p:grpSpPr>
          <p:sp>
            <p:nvSpPr>
              <p:cNvPr id="314" name="Google Shape;314;p7"/>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7"/>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6" name="Google Shape;316;p7"/>
            <p:cNvGrpSpPr/>
            <p:nvPr/>
          </p:nvGrpSpPr>
          <p:grpSpPr>
            <a:xfrm>
              <a:off x="732428" y="1239937"/>
              <a:ext cx="739912" cy="607886"/>
              <a:chOff x="732428" y="1239937"/>
              <a:chExt cx="739912" cy="607886"/>
            </a:xfrm>
          </p:grpSpPr>
          <p:sp>
            <p:nvSpPr>
              <p:cNvPr id="317" name="Google Shape;317;p7"/>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7"/>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9" name="Google Shape;319;p7"/>
            <p:cNvGrpSpPr/>
            <p:nvPr/>
          </p:nvGrpSpPr>
          <p:grpSpPr>
            <a:xfrm>
              <a:off x="732428" y="1277018"/>
              <a:ext cx="702832" cy="533758"/>
              <a:chOff x="732428" y="1277018"/>
              <a:chExt cx="702832" cy="533758"/>
            </a:xfrm>
          </p:grpSpPr>
          <p:sp>
            <p:nvSpPr>
              <p:cNvPr id="320" name="Google Shape;320;p7"/>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2" name="Google Shape;322;p7"/>
            <p:cNvGrpSpPr/>
            <p:nvPr/>
          </p:nvGrpSpPr>
          <p:grpSpPr>
            <a:xfrm>
              <a:off x="931170" y="1306653"/>
              <a:ext cx="647179" cy="474455"/>
              <a:chOff x="931170" y="1306653"/>
              <a:chExt cx="647179" cy="474455"/>
            </a:xfrm>
          </p:grpSpPr>
          <p:sp>
            <p:nvSpPr>
              <p:cNvPr id="323" name="Google Shape;323;p7"/>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7"/>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5" name="Google Shape;325;p7"/>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7"/>
          <p:cNvSpPr/>
          <p:nvPr/>
        </p:nvSpPr>
        <p:spPr>
          <a:xfrm>
            <a:off x="526595" y="3305263"/>
            <a:ext cx="570452" cy="57818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7" name="Google Shape;327;p7"/>
          <p:cNvGrpSpPr/>
          <p:nvPr/>
        </p:nvGrpSpPr>
        <p:grpSpPr>
          <a:xfrm>
            <a:off x="628384" y="3440018"/>
            <a:ext cx="368225" cy="347760"/>
            <a:chOff x="1820895" y="2739544"/>
            <a:chExt cx="464664" cy="461148"/>
          </a:xfrm>
        </p:grpSpPr>
        <p:sp>
          <p:nvSpPr>
            <p:cNvPr id="328" name="Google Shape;328;p7"/>
            <p:cNvSpPr/>
            <p:nvPr/>
          </p:nvSpPr>
          <p:spPr>
            <a:xfrm>
              <a:off x="1845995" y="2739544"/>
              <a:ext cx="181745" cy="199111"/>
            </a:xfrm>
            <a:custGeom>
              <a:avLst/>
              <a:gdLst/>
              <a:ahLst/>
              <a:cxnLst/>
              <a:rect l="l" t="t" r="r" b="b"/>
              <a:pathLst>
                <a:path w="2585" h="2832" extrusionOk="0">
                  <a:moveTo>
                    <a:pt x="1673" y="1"/>
                  </a:moveTo>
                  <a:cubicBezTo>
                    <a:pt x="1603" y="1"/>
                    <a:pt x="1534" y="38"/>
                    <a:pt x="1501" y="105"/>
                  </a:cubicBezTo>
                  <a:cubicBezTo>
                    <a:pt x="1465" y="188"/>
                    <a:pt x="1489" y="307"/>
                    <a:pt x="1584" y="355"/>
                  </a:cubicBezTo>
                  <a:lnTo>
                    <a:pt x="1858" y="498"/>
                  </a:lnTo>
                  <a:cubicBezTo>
                    <a:pt x="1429" y="665"/>
                    <a:pt x="1048" y="938"/>
                    <a:pt x="727" y="1272"/>
                  </a:cubicBezTo>
                  <a:cubicBezTo>
                    <a:pt x="393" y="1665"/>
                    <a:pt x="155" y="2117"/>
                    <a:pt x="36" y="2617"/>
                  </a:cubicBezTo>
                  <a:cubicBezTo>
                    <a:pt x="0" y="2712"/>
                    <a:pt x="72" y="2820"/>
                    <a:pt x="179" y="2831"/>
                  </a:cubicBezTo>
                  <a:lnTo>
                    <a:pt x="227" y="2831"/>
                  </a:lnTo>
                  <a:cubicBezTo>
                    <a:pt x="310" y="2831"/>
                    <a:pt x="393" y="2772"/>
                    <a:pt x="417" y="2689"/>
                  </a:cubicBezTo>
                  <a:cubicBezTo>
                    <a:pt x="524" y="2260"/>
                    <a:pt x="727" y="1843"/>
                    <a:pt x="1024" y="1510"/>
                  </a:cubicBezTo>
                  <a:cubicBezTo>
                    <a:pt x="1298" y="1212"/>
                    <a:pt x="1620" y="986"/>
                    <a:pt x="2001" y="843"/>
                  </a:cubicBezTo>
                  <a:lnTo>
                    <a:pt x="2001" y="843"/>
                  </a:lnTo>
                  <a:lnTo>
                    <a:pt x="1846" y="1129"/>
                  </a:lnTo>
                  <a:cubicBezTo>
                    <a:pt x="1798" y="1212"/>
                    <a:pt x="1834" y="1331"/>
                    <a:pt x="1917" y="1379"/>
                  </a:cubicBezTo>
                  <a:cubicBezTo>
                    <a:pt x="1953" y="1391"/>
                    <a:pt x="1977" y="1391"/>
                    <a:pt x="2013" y="1391"/>
                  </a:cubicBezTo>
                  <a:cubicBezTo>
                    <a:pt x="2084" y="1391"/>
                    <a:pt x="2144" y="1343"/>
                    <a:pt x="2179" y="1284"/>
                  </a:cubicBezTo>
                  <a:lnTo>
                    <a:pt x="2537" y="593"/>
                  </a:lnTo>
                  <a:cubicBezTo>
                    <a:pt x="2584" y="545"/>
                    <a:pt x="2548" y="426"/>
                    <a:pt x="2465" y="379"/>
                  </a:cubicBezTo>
                  <a:lnTo>
                    <a:pt x="1763" y="22"/>
                  </a:lnTo>
                  <a:cubicBezTo>
                    <a:pt x="1734" y="7"/>
                    <a:pt x="1704" y="1"/>
                    <a:pt x="16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7"/>
            <p:cNvSpPr/>
            <p:nvPr/>
          </p:nvSpPr>
          <p:spPr>
            <a:xfrm>
              <a:off x="2078714" y="2999402"/>
              <a:ext cx="179214" cy="201290"/>
            </a:xfrm>
            <a:custGeom>
              <a:avLst/>
              <a:gdLst/>
              <a:ahLst/>
              <a:cxnLst/>
              <a:rect l="l" t="t" r="r" b="b"/>
              <a:pathLst>
                <a:path w="2549" h="2863" extrusionOk="0">
                  <a:moveTo>
                    <a:pt x="2340" y="0"/>
                  </a:moveTo>
                  <a:cubicBezTo>
                    <a:pt x="2248" y="0"/>
                    <a:pt x="2166" y="66"/>
                    <a:pt x="2155" y="159"/>
                  </a:cubicBezTo>
                  <a:cubicBezTo>
                    <a:pt x="2048" y="588"/>
                    <a:pt x="1846" y="1005"/>
                    <a:pt x="1548" y="1326"/>
                  </a:cubicBezTo>
                  <a:cubicBezTo>
                    <a:pt x="1274" y="1624"/>
                    <a:pt x="953" y="1850"/>
                    <a:pt x="584" y="2005"/>
                  </a:cubicBezTo>
                  <a:lnTo>
                    <a:pt x="727" y="1719"/>
                  </a:lnTo>
                  <a:cubicBezTo>
                    <a:pt x="774" y="1624"/>
                    <a:pt x="739" y="1505"/>
                    <a:pt x="655" y="1469"/>
                  </a:cubicBezTo>
                  <a:cubicBezTo>
                    <a:pt x="624" y="1453"/>
                    <a:pt x="589" y="1445"/>
                    <a:pt x="556" y="1445"/>
                  </a:cubicBezTo>
                  <a:cubicBezTo>
                    <a:pt x="490" y="1445"/>
                    <a:pt x="429" y="1477"/>
                    <a:pt x="405" y="1541"/>
                  </a:cubicBezTo>
                  <a:lnTo>
                    <a:pt x="48" y="2243"/>
                  </a:lnTo>
                  <a:cubicBezTo>
                    <a:pt x="0" y="2326"/>
                    <a:pt x="24" y="2445"/>
                    <a:pt x="119" y="2493"/>
                  </a:cubicBezTo>
                  <a:lnTo>
                    <a:pt x="822" y="2850"/>
                  </a:lnTo>
                  <a:cubicBezTo>
                    <a:pt x="846" y="2862"/>
                    <a:pt x="881" y="2862"/>
                    <a:pt x="905" y="2862"/>
                  </a:cubicBezTo>
                  <a:cubicBezTo>
                    <a:pt x="977" y="2862"/>
                    <a:pt x="1036" y="2814"/>
                    <a:pt x="1072" y="2755"/>
                  </a:cubicBezTo>
                  <a:cubicBezTo>
                    <a:pt x="1120" y="2672"/>
                    <a:pt x="1084" y="2553"/>
                    <a:pt x="1001" y="2505"/>
                  </a:cubicBezTo>
                  <a:lnTo>
                    <a:pt x="715" y="2362"/>
                  </a:lnTo>
                  <a:cubicBezTo>
                    <a:pt x="1143" y="2195"/>
                    <a:pt x="1536" y="1922"/>
                    <a:pt x="1846" y="1588"/>
                  </a:cubicBezTo>
                  <a:cubicBezTo>
                    <a:pt x="2191" y="1195"/>
                    <a:pt x="2429" y="731"/>
                    <a:pt x="2548" y="243"/>
                  </a:cubicBezTo>
                  <a:cubicBezTo>
                    <a:pt x="2548" y="136"/>
                    <a:pt x="2489" y="40"/>
                    <a:pt x="2382" y="5"/>
                  </a:cubicBezTo>
                  <a:cubicBezTo>
                    <a:pt x="2368" y="2"/>
                    <a:pt x="2354" y="0"/>
                    <a:pt x="23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7"/>
            <p:cNvSpPr/>
            <p:nvPr/>
          </p:nvSpPr>
          <p:spPr>
            <a:xfrm>
              <a:off x="1820895" y="2998207"/>
              <a:ext cx="203470" cy="177316"/>
            </a:xfrm>
            <a:custGeom>
              <a:avLst/>
              <a:gdLst/>
              <a:ahLst/>
              <a:cxnLst/>
              <a:rect l="l" t="t" r="r" b="b"/>
              <a:pathLst>
                <a:path w="2894" h="2522" extrusionOk="0">
                  <a:moveTo>
                    <a:pt x="560" y="0"/>
                  </a:moveTo>
                  <a:cubicBezTo>
                    <a:pt x="494" y="0"/>
                    <a:pt x="426" y="35"/>
                    <a:pt x="393" y="93"/>
                  </a:cubicBezTo>
                  <a:lnTo>
                    <a:pt x="36" y="796"/>
                  </a:lnTo>
                  <a:cubicBezTo>
                    <a:pt x="0" y="855"/>
                    <a:pt x="0" y="950"/>
                    <a:pt x="48" y="1010"/>
                  </a:cubicBezTo>
                  <a:cubicBezTo>
                    <a:pt x="81" y="1060"/>
                    <a:pt x="143" y="1081"/>
                    <a:pt x="202" y="1081"/>
                  </a:cubicBezTo>
                  <a:cubicBezTo>
                    <a:pt x="228" y="1081"/>
                    <a:pt x="253" y="1077"/>
                    <a:pt x="274" y="1069"/>
                  </a:cubicBezTo>
                  <a:cubicBezTo>
                    <a:pt x="310" y="1046"/>
                    <a:pt x="346" y="1022"/>
                    <a:pt x="381" y="974"/>
                  </a:cubicBezTo>
                  <a:lnTo>
                    <a:pt x="524" y="688"/>
                  </a:lnTo>
                  <a:cubicBezTo>
                    <a:pt x="691" y="1129"/>
                    <a:pt x="953" y="1522"/>
                    <a:pt x="1298" y="1819"/>
                  </a:cubicBezTo>
                  <a:cubicBezTo>
                    <a:pt x="1691" y="2165"/>
                    <a:pt x="2143" y="2403"/>
                    <a:pt x="2643" y="2522"/>
                  </a:cubicBezTo>
                  <a:lnTo>
                    <a:pt x="2679" y="2522"/>
                  </a:lnTo>
                  <a:cubicBezTo>
                    <a:pt x="2774" y="2522"/>
                    <a:pt x="2846" y="2462"/>
                    <a:pt x="2882" y="2379"/>
                  </a:cubicBezTo>
                  <a:cubicBezTo>
                    <a:pt x="2894" y="2260"/>
                    <a:pt x="2834" y="2153"/>
                    <a:pt x="2727" y="2141"/>
                  </a:cubicBezTo>
                  <a:cubicBezTo>
                    <a:pt x="2298" y="2034"/>
                    <a:pt x="1893" y="1819"/>
                    <a:pt x="1548" y="1522"/>
                  </a:cubicBezTo>
                  <a:cubicBezTo>
                    <a:pt x="1250" y="1260"/>
                    <a:pt x="1036" y="926"/>
                    <a:pt x="881" y="557"/>
                  </a:cubicBezTo>
                  <a:lnTo>
                    <a:pt x="881" y="557"/>
                  </a:lnTo>
                  <a:lnTo>
                    <a:pt x="1167" y="712"/>
                  </a:lnTo>
                  <a:cubicBezTo>
                    <a:pt x="1191" y="723"/>
                    <a:pt x="1219" y="728"/>
                    <a:pt x="1246" y="728"/>
                  </a:cubicBezTo>
                  <a:cubicBezTo>
                    <a:pt x="1314" y="728"/>
                    <a:pt x="1383" y="696"/>
                    <a:pt x="1417" y="629"/>
                  </a:cubicBezTo>
                  <a:cubicBezTo>
                    <a:pt x="1465" y="545"/>
                    <a:pt x="1429" y="426"/>
                    <a:pt x="1346" y="379"/>
                  </a:cubicBezTo>
                  <a:lnTo>
                    <a:pt x="643" y="22"/>
                  </a:lnTo>
                  <a:cubicBezTo>
                    <a:pt x="618" y="7"/>
                    <a:pt x="589" y="0"/>
                    <a:pt x="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7"/>
            <p:cNvSpPr/>
            <p:nvPr/>
          </p:nvSpPr>
          <p:spPr>
            <a:xfrm>
              <a:off x="2080402" y="2764995"/>
              <a:ext cx="205157" cy="177667"/>
            </a:xfrm>
            <a:custGeom>
              <a:avLst/>
              <a:gdLst/>
              <a:ahLst/>
              <a:cxnLst/>
              <a:rect l="l" t="t" r="r" b="b"/>
              <a:pathLst>
                <a:path w="2918" h="2527" extrusionOk="0">
                  <a:moveTo>
                    <a:pt x="220" y="0"/>
                  </a:moveTo>
                  <a:cubicBezTo>
                    <a:pt x="129" y="0"/>
                    <a:pt x="46" y="66"/>
                    <a:pt x="36" y="160"/>
                  </a:cubicBezTo>
                  <a:cubicBezTo>
                    <a:pt x="0" y="255"/>
                    <a:pt x="84" y="362"/>
                    <a:pt x="179" y="374"/>
                  </a:cubicBezTo>
                  <a:cubicBezTo>
                    <a:pt x="619" y="481"/>
                    <a:pt x="1012" y="695"/>
                    <a:pt x="1358" y="993"/>
                  </a:cubicBezTo>
                  <a:cubicBezTo>
                    <a:pt x="1655" y="1255"/>
                    <a:pt x="1881" y="1588"/>
                    <a:pt x="2024" y="1969"/>
                  </a:cubicBezTo>
                  <a:lnTo>
                    <a:pt x="1727" y="1803"/>
                  </a:lnTo>
                  <a:cubicBezTo>
                    <a:pt x="1702" y="1792"/>
                    <a:pt x="1675" y="1787"/>
                    <a:pt x="1647" y="1787"/>
                  </a:cubicBezTo>
                  <a:cubicBezTo>
                    <a:pt x="1580" y="1787"/>
                    <a:pt x="1510" y="1819"/>
                    <a:pt x="1477" y="1886"/>
                  </a:cubicBezTo>
                  <a:cubicBezTo>
                    <a:pt x="1429" y="1969"/>
                    <a:pt x="1465" y="2088"/>
                    <a:pt x="1548" y="2136"/>
                  </a:cubicBezTo>
                  <a:lnTo>
                    <a:pt x="2262" y="2505"/>
                  </a:lnTo>
                  <a:cubicBezTo>
                    <a:pt x="2292" y="2520"/>
                    <a:pt x="2323" y="2527"/>
                    <a:pt x="2354" y="2527"/>
                  </a:cubicBezTo>
                  <a:cubicBezTo>
                    <a:pt x="2424" y="2527"/>
                    <a:pt x="2491" y="2492"/>
                    <a:pt x="2524" y="2434"/>
                  </a:cubicBezTo>
                  <a:lnTo>
                    <a:pt x="2893" y="1719"/>
                  </a:lnTo>
                  <a:cubicBezTo>
                    <a:pt x="2917" y="1648"/>
                    <a:pt x="2870" y="1529"/>
                    <a:pt x="2786" y="1481"/>
                  </a:cubicBezTo>
                  <a:cubicBezTo>
                    <a:pt x="2761" y="1467"/>
                    <a:pt x="2731" y="1460"/>
                    <a:pt x="2701" y="1460"/>
                  </a:cubicBezTo>
                  <a:cubicBezTo>
                    <a:pt x="2632" y="1460"/>
                    <a:pt x="2561" y="1495"/>
                    <a:pt x="2536" y="1553"/>
                  </a:cubicBezTo>
                  <a:lnTo>
                    <a:pt x="2381" y="1850"/>
                  </a:lnTo>
                  <a:cubicBezTo>
                    <a:pt x="2227" y="1422"/>
                    <a:pt x="1953" y="1017"/>
                    <a:pt x="1596" y="707"/>
                  </a:cubicBezTo>
                  <a:cubicBezTo>
                    <a:pt x="1215" y="362"/>
                    <a:pt x="750" y="124"/>
                    <a:pt x="262" y="5"/>
                  </a:cubicBezTo>
                  <a:cubicBezTo>
                    <a:pt x="248" y="2"/>
                    <a:pt x="234" y="0"/>
                    <a:pt x="2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7"/>
            <p:cNvSpPr/>
            <p:nvPr/>
          </p:nvSpPr>
          <p:spPr>
            <a:xfrm>
              <a:off x="1923826" y="2840647"/>
              <a:ext cx="258732" cy="258732"/>
            </a:xfrm>
            <a:custGeom>
              <a:avLst/>
              <a:gdLst/>
              <a:ahLst/>
              <a:cxnLst/>
              <a:rect l="l" t="t" r="r" b="b"/>
              <a:pathLst>
                <a:path w="3680" h="3680" extrusionOk="0">
                  <a:moveTo>
                    <a:pt x="1846" y="0"/>
                  </a:moveTo>
                  <a:cubicBezTo>
                    <a:pt x="1739" y="0"/>
                    <a:pt x="1656" y="96"/>
                    <a:pt x="1656" y="191"/>
                  </a:cubicBezTo>
                  <a:lnTo>
                    <a:pt x="1656" y="655"/>
                  </a:lnTo>
                  <a:cubicBezTo>
                    <a:pt x="1453" y="691"/>
                    <a:pt x="1275" y="762"/>
                    <a:pt x="1132" y="870"/>
                  </a:cubicBezTo>
                  <a:lnTo>
                    <a:pt x="798" y="536"/>
                  </a:lnTo>
                  <a:cubicBezTo>
                    <a:pt x="763" y="500"/>
                    <a:pt x="715" y="483"/>
                    <a:pt x="668" y="483"/>
                  </a:cubicBezTo>
                  <a:cubicBezTo>
                    <a:pt x="620" y="483"/>
                    <a:pt x="572" y="500"/>
                    <a:pt x="537" y="536"/>
                  </a:cubicBezTo>
                  <a:cubicBezTo>
                    <a:pt x="465" y="608"/>
                    <a:pt x="465" y="727"/>
                    <a:pt x="537" y="810"/>
                  </a:cubicBezTo>
                  <a:lnTo>
                    <a:pt x="858" y="1132"/>
                  </a:lnTo>
                  <a:cubicBezTo>
                    <a:pt x="763" y="1286"/>
                    <a:pt x="679" y="1465"/>
                    <a:pt x="656" y="1655"/>
                  </a:cubicBezTo>
                  <a:lnTo>
                    <a:pt x="191" y="1655"/>
                  </a:lnTo>
                  <a:cubicBezTo>
                    <a:pt x="84" y="1655"/>
                    <a:pt x="1" y="1739"/>
                    <a:pt x="1" y="1846"/>
                  </a:cubicBezTo>
                  <a:cubicBezTo>
                    <a:pt x="1" y="1946"/>
                    <a:pt x="74" y="2026"/>
                    <a:pt x="171" y="2026"/>
                  </a:cubicBezTo>
                  <a:cubicBezTo>
                    <a:pt x="178" y="2026"/>
                    <a:pt x="184" y="2025"/>
                    <a:pt x="191" y="2024"/>
                  </a:cubicBezTo>
                  <a:lnTo>
                    <a:pt x="656" y="2024"/>
                  </a:lnTo>
                  <a:cubicBezTo>
                    <a:pt x="679" y="2215"/>
                    <a:pt x="763" y="2394"/>
                    <a:pt x="858" y="2548"/>
                  </a:cubicBezTo>
                  <a:lnTo>
                    <a:pt x="537" y="2870"/>
                  </a:lnTo>
                  <a:cubicBezTo>
                    <a:pt x="465" y="2953"/>
                    <a:pt x="465" y="3072"/>
                    <a:pt x="537" y="3144"/>
                  </a:cubicBezTo>
                  <a:cubicBezTo>
                    <a:pt x="584" y="3191"/>
                    <a:pt x="620" y="3203"/>
                    <a:pt x="668" y="3203"/>
                  </a:cubicBezTo>
                  <a:cubicBezTo>
                    <a:pt x="715" y="3203"/>
                    <a:pt x="775" y="3191"/>
                    <a:pt x="798" y="3144"/>
                  </a:cubicBezTo>
                  <a:lnTo>
                    <a:pt x="1132" y="2810"/>
                  </a:lnTo>
                  <a:cubicBezTo>
                    <a:pt x="1275" y="2917"/>
                    <a:pt x="1453" y="2989"/>
                    <a:pt x="1656" y="3025"/>
                  </a:cubicBezTo>
                  <a:lnTo>
                    <a:pt x="1656" y="3489"/>
                  </a:lnTo>
                  <a:cubicBezTo>
                    <a:pt x="1656" y="3584"/>
                    <a:pt x="1739" y="3679"/>
                    <a:pt x="1846" y="3679"/>
                  </a:cubicBezTo>
                  <a:cubicBezTo>
                    <a:pt x="1953" y="3679"/>
                    <a:pt x="2037" y="3584"/>
                    <a:pt x="2025" y="3489"/>
                  </a:cubicBezTo>
                  <a:lnTo>
                    <a:pt x="2025" y="3025"/>
                  </a:lnTo>
                  <a:cubicBezTo>
                    <a:pt x="2215" y="2989"/>
                    <a:pt x="2394" y="2917"/>
                    <a:pt x="2549" y="2810"/>
                  </a:cubicBezTo>
                  <a:lnTo>
                    <a:pt x="2870" y="3144"/>
                  </a:lnTo>
                  <a:cubicBezTo>
                    <a:pt x="2918" y="3191"/>
                    <a:pt x="2965" y="3203"/>
                    <a:pt x="3001" y="3203"/>
                  </a:cubicBezTo>
                  <a:cubicBezTo>
                    <a:pt x="3049" y="3203"/>
                    <a:pt x="3108" y="3191"/>
                    <a:pt x="3144" y="3144"/>
                  </a:cubicBezTo>
                  <a:cubicBezTo>
                    <a:pt x="3215" y="3072"/>
                    <a:pt x="3215" y="2953"/>
                    <a:pt x="3144" y="2870"/>
                  </a:cubicBezTo>
                  <a:lnTo>
                    <a:pt x="2811" y="2548"/>
                  </a:lnTo>
                  <a:cubicBezTo>
                    <a:pt x="2918" y="2394"/>
                    <a:pt x="2989" y="2215"/>
                    <a:pt x="3025" y="2024"/>
                  </a:cubicBezTo>
                  <a:lnTo>
                    <a:pt x="3477" y="2024"/>
                  </a:lnTo>
                  <a:cubicBezTo>
                    <a:pt x="3484" y="2025"/>
                    <a:pt x="3491" y="2026"/>
                    <a:pt x="3498" y="2026"/>
                  </a:cubicBezTo>
                  <a:cubicBezTo>
                    <a:pt x="3596" y="2026"/>
                    <a:pt x="3680" y="1946"/>
                    <a:pt x="3680" y="1846"/>
                  </a:cubicBezTo>
                  <a:cubicBezTo>
                    <a:pt x="3680" y="1739"/>
                    <a:pt x="3585" y="1655"/>
                    <a:pt x="3477" y="1655"/>
                  </a:cubicBezTo>
                  <a:lnTo>
                    <a:pt x="3025" y="1655"/>
                  </a:lnTo>
                  <a:cubicBezTo>
                    <a:pt x="2989" y="1465"/>
                    <a:pt x="2918" y="1286"/>
                    <a:pt x="2811" y="1132"/>
                  </a:cubicBezTo>
                  <a:lnTo>
                    <a:pt x="3144" y="810"/>
                  </a:lnTo>
                  <a:cubicBezTo>
                    <a:pt x="3215" y="727"/>
                    <a:pt x="3215" y="608"/>
                    <a:pt x="3144" y="536"/>
                  </a:cubicBezTo>
                  <a:cubicBezTo>
                    <a:pt x="3102" y="500"/>
                    <a:pt x="3052" y="483"/>
                    <a:pt x="3003" y="483"/>
                  </a:cubicBezTo>
                  <a:cubicBezTo>
                    <a:pt x="2954" y="483"/>
                    <a:pt x="2906" y="500"/>
                    <a:pt x="2870" y="536"/>
                  </a:cubicBezTo>
                  <a:lnTo>
                    <a:pt x="2549" y="870"/>
                  </a:lnTo>
                  <a:cubicBezTo>
                    <a:pt x="2394" y="762"/>
                    <a:pt x="2215" y="691"/>
                    <a:pt x="2025" y="655"/>
                  </a:cubicBezTo>
                  <a:lnTo>
                    <a:pt x="2025" y="191"/>
                  </a:lnTo>
                  <a:cubicBezTo>
                    <a:pt x="2037" y="96"/>
                    <a:pt x="1953" y="0"/>
                    <a:pt x="18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8"/>
          <p:cNvSpPr/>
          <p:nvPr/>
        </p:nvSpPr>
        <p:spPr>
          <a:xfrm>
            <a:off x="4783824" y="3136288"/>
            <a:ext cx="3294773" cy="87365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8"/>
          <p:cNvSpPr/>
          <p:nvPr/>
        </p:nvSpPr>
        <p:spPr>
          <a:xfrm>
            <a:off x="936619" y="3136288"/>
            <a:ext cx="3425656" cy="87365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8"/>
          <p:cNvSpPr txBox="1">
            <a:spLocks noGrp="1"/>
          </p:cNvSpPr>
          <p:nvPr>
            <p:ph type="title" idx="4"/>
          </p:nvPr>
        </p:nvSpPr>
        <p:spPr>
          <a:xfrm>
            <a:off x="1459122" y="696002"/>
            <a:ext cx="6442559" cy="453900"/>
          </a:xfrm>
          <a:prstGeom prst="rect">
            <a:avLst/>
          </a:prstGeom>
          <a:solidFill>
            <a:srgbClr val="ECDEB6"/>
          </a:solid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sz="2800"/>
              <a:t>Nhất Quán Dữ Liệu (Data Consistency)</a:t>
            </a:r>
            <a:endParaRPr sz="2800"/>
          </a:p>
        </p:txBody>
      </p:sp>
      <p:sp>
        <p:nvSpPr>
          <p:cNvPr id="340" name="Google Shape;340;p8"/>
          <p:cNvSpPr txBox="1">
            <a:spLocks noGrp="1"/>
          </p:cNvSpPr>
          <p:nvPr>
            <p:ph type="title"/>
          </p:nvPr>
        </p:nvSpPr>
        <p:spPr>
          <a:xfrm>
            <a:off x="1026640" y="3231180"/>
            <a:ext cx="3245613" cy="601394"/>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latin typeface="Commissioner"/>
                <a:ea typeface="Commissioner"/>
                <a:cs typeface="Commissioner"/>
                <a:sym typeface="Commissioner"/>
              </a:rPr>
              <a:t>Nhất quán giao dịch</a:t>
            </a:r>
            <a:br>
              <a:rPr lang="en-US">
                <a:latin typeface="Commissioner"/>
                <a:ea typeface="Commissioner"/>
                <a:cs typeface="Commissioner"/>
                <a:sym typeface="Commissioner"/>
              </a:rPr>
            </a:br>
            <a:r>
              <a:rPr lang="en-US" b="0">
                <a:latin typeface="Commissioner"/>
                <a:ea typeface="Commissioner"/>
                <a:cs typeface="Commissioner"/>
                <a:sym typeface="Commissioner"/>
              </a:rPr>
              <a:t>(Transactional Consistency)</a:t>
            </a:r>
            <a:endParaRPr>
              <a:latin typeface="Commissioner"/>
              <a:ea typeface="Commissioner"/>
              <a:cs typeface="Commissioner"/>
              <a:sym typeface="Commissioner"/>
            </a:endParaRPr>
          </a:p>
        </p:txBody>
      </p:sp>
      <p:sp>
        <p:nvSpPr>
          <p:cNvPr id="341" name="Google Shape;341;p8"/>
          <p:cNvSpPr txBox="1">
            <a:spLocks noGrp="1"/>
          </p:cNvSpPr>
          <p:nvPr>
            <p:ph type="title" idx="2"/>
          </p:nvPr>
        </p:nvSpPr>
        <p:spPr>
          <a:xfrm>
            <a:off x="4911581" y="3231180"/>
            <a:ext cx="2990100" cy="67809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a:latin typeface="Commissioner"/>
                <a:ea typeface="Commissioner"/>
                <a:cs typeface="Commissioner"/>
                <a:sym typeface="Commissioner"/>
              </a:rPr>
              <a:t>Hội tụ dữ liệu</a:t>
            </a:r>
            <a:br>
              <a:rPr lang="en-US">
                <a:latin typeface="Commissioner"/>
                <a:ea typeface="Commissioner"/>
                <a:cs typeface="Commissioner"/>
                <a:sym typeface="Commissioner"/>
              </a:rPr>
            </a:br>
            <a:r>
              <a:rPr lang="en-US" b="0">
                <a:latin typeface="Commissioner"/>
                <a:ea typeface="Commissioner"/>
                <a:cs typeface="Commissioner"/>
                <a:sym typeface="Commissioner"/>
              </a:rPr>
              <a:t>(Data Convergence)</a:t>
            </a:r>
            <a:br>
              <a:rPr lang="en-US" b="0">
                <a:latin typeface="Commissioner"/>
                <a:ea typeface="Commissioner"/>
                <a:cs typeface="Commissioner"/>
                <a:sym typeface="Commissioner"/>
              </a:rPr>
            </a:br>
            <a:br>
              <a:rPr lang="en-US">
                <a:latin typeface="Commissioner"/>
                <a:ea typeface="Commissioner"/>
                <a:cs typeface="Commissioner"/>
                <a:sym typeface="Commissioner"/>
              </a:rPr>
            </a:br>
            <a:endParaRPr>
              <a:latin typeface="Commissioner"/>
              <a:ea typeface="Commissioner"/>
              <a:cs typeface="Commissioner"/>
              <a:sym typeface="Commissioner"/>
            </a:endParaRPr>
          </a:p>
        </p:txBody>
      </p:sp>
      <p:pic>
        <p:nvPicPr>
          <p:cNvPr id="342" name="Google Shape;342;p8"/>
          <p:cNvPicPr preferRelativeResize="0"/>
          <p:nvPr/>
        </p:nvPicPr>
        <p:blipFill rotWithShape="1">
          <a:blip r:embed="rId3">
            <a:alphaModFix/>
          </a:blip>
          <a:srcRect/>
          <a:stretch/>
        </p:blipFill>
        <p:spPr>
          <a:xfrm>
            <a:off x="1459122" y="1315510"/>
            <a:ext cx="2236716" cy="1655170"/>
          </a:xfrm>
          <a:prstGeom prst="rect">
            <a:avLst/>
          </a:prstGeom>
          <a:noFill/>
          <a:ln>
            <a:noFill/>
          </a:ln>
        </p:spPr>
      </p:pic>
      <p:pic>
        <p:nvPicPr>
          <p:cNvPr id="343" name="Google Shape;343;p8"/>
          <p:cNvPicPr preferRelativeResize="0"/>
          <p:nvPr/>
        </p:nvPicPr>
        <p:blipFill rotWithShape="1">
          <a:blip r:embed="rId4">
            <a:alphaModFix/>
          </a:blip>
          <a:srcRect/>
          <a:stretch/>
        </p:blipFill>
        <p:spPr>
          <a:xfrm>
            <a:off x="5288273" y="1315510"/>
            <a:ext cx="2236716" cy="16551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9"/>
          <p:cNvSpPr/>
          <p:nvPr/>
        </p:nvSpPr>
        <p:spPr>
          <a:xfrm>
            <a:off x="5972421" y="2258155"/>
            <a:ext cx="2078565"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9"/>
          <p:cNvSpPr/>
          <p:nvPr/>
        </p:nvSpPr>
        <p:spPr>
          <a:xfrm>
            <a:off x="876627" y="2292799"/>
            <a:ext cx="2183061"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9"/>
          <p:cNvSpPr txBox="1">
            <a:spLocks noGrp="1"/>
          </p:cNvSpPr>
          <p:nvPr>
            <p:ph type="title"/>
          </p:nvPr>
        </p:nvSpPr>
        <p:spPr>
          <a:xfrm>
            <a:off x="945588" y="2314036"/>
            <a:ext cx="2124791" cy="4116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2800"/>
              <a:buNone/>
            </a:pPr>
            <a:r>
              <a:rPr lang="en-US">
                <a:latin typeface="Commissioner"/>
                <a:ea typeface="Commissioner"/>
                <a:cs typeface="Commissioner"/>
                <a:sym typeface="Commissioner"/>
              </a:rPr>
              <a:t>Nhất quán lập tức</a:t>
            </a:r>
            <a:endParaRPr>
              <a:latin typeface="Commissioner"/>
              <a:ea typeface="Commissioner"/>
              <a:cs typeface="Commissioner"/>
              <a:sym typeface="Commissioner"/>
            </a:endParaRPr>
          </a:p>
        </p:txBody>
      </p:sp>
      <p:sp>
        <p:nvSpPr>
          <p:cNvPr id="351" name="Google Shape;351;p9"/>
          <p:cNvSpPr txBox="1">
            <a:spLocks noGrp="1"/>
          </p:cNvSpPr>
          <p:nvPr>
            <p:ph type="subTitle" idx="1"/>
          </p:nvPr>
        </p:nvSpPr>
        <p:spPr>
          <a:xfrm>
            <a:off x="259574" y="2704399"/>
            <a:ext cx="3905081" cy="2322771"/>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0"/>
              </a:spcBef>
              <a:spcAft>
                <a:spcPts val="0"/>
              </a:spcAft>
              <a:buSzPts val="1600"/>
              <a:buFont typeface="Arial"/>
              <a:buChar char="•"/>
            </a:pPr>
            <a:r>
              <a:rPr lang="en-US">
                <a:latin typeface="Commissioner"/>
                <a:ea typeface="Commissioner"/>
                <a:cs typeface="Commissioner"/>
                <a:sym typeface="Commissioner"/>
              </a:rPr>
              <a:t>Tất cả các site được bảo đảm là luôn thấy cùng giá trị dữ liệu tại cùng một thời điểm</a:t>
            </a:r>
            <a:endParaRPr/>
          </a:p>
          <a:p>
            <a:pPr marL="457200" lvl="0" indent="-342900" algn="just" rtl="0">
              <a:lnSpc>
                <a:spcPct val="150000"/>
              </a:lnSpc>
              <a:spcBef>
                <a:spcPts val="0"/>
              </a:spcBef>
              <a:spcAft>
                <a:spcPts val="0"/>
              </a:spcAft>
              <a:buSzPts val="1600"/>
              <a:buFont typeface="Arial"/>
              <a:buChar char="•"/>
            </a:pPr>
            <a:r>
              <a:rPr lang="en-US">
                <a:latin typeface="Commissioner"/>
                <a:ea typeface="Commissioner"/>
                <a:cs typeface="Commissioner"/>
                <a:sym typeface="Commissioner"/>
              </a:rPr>
              <a:t>Cách duy nhất để đạt được nhất quán giao dịch là sử dụng 2-phase commit protocol</a:t>
            </a:r>
            <a:r>
              <a:rPr lang="en-US" b="1">
                <a:latin typeface="Commissioner"/>
                <a:ea typeface="Commissioner"/>
                <a:cs typeface="Commissioner"/>
                <a:sym typeface="Commissioner"/>
              </a:rPr>
              <a:t> </a:t>
            </a:r>
            <a:r>
              <a:rPr lang="en-US">
                <a:latin typeface="Commissioner"/>
                <a:ea typeface="Commissioner"/>
                <a:cs typeface="Commissioner"/>
                <a:sym typeface="Commissioner"/>
              </a:rPr>
              <a:t>giữa tất cả site tham gia</a:t>
            </a:r>
            <a:endParaRPr>
              <a:latin typeface="Commissioner"/>
              <a:ea typeface="Commissioner"/>
              <a:cs typeface="Commissioner"/>
              <a:sym typeface="Commissioner"/>
            </a:endParaRPr>
          </a:p>
        </p:txBody>
      </p:sp>
      <p:sp>
        <p:nvSpPr>
          <p:cNvPr id="352" name="Google Shape;352;p9"/>
          <p:cNvSpPr txBox="1">
            <a:spLocks noGrp="1"/>
          </p:cNvSpPr>
          <p:nvPr>
            <p:ph type="title" idx="2"/>
          </p:nvPr>
        </p:nvSpPr>
        <p:spPr>
          <a:xfrm>
            <a:off x="5847787" y="2496428"/>
            <a:ext cx="2094000" cy="408676"/>
          </a:xfrm>
          <a:prstGeom prst="rect">
            <a:avLst/>
          </a:prstGeom>
          <a:noFill/>
          <a:ln>
            <a:noFill/>
          </a:ln>
        </p:spPr>
        <p:txBody>
          <a:bodyPr spcFirstLastPara="1" wrap="square" lIns="0" tIns="0" rIns="0" bIns="0" anchor="ctr" anchorCtr="0">
            <a:noAutofit/>
          </a:bodyPr>
          <a:lstStyle/>
          <a:p>
            <a:pPr marL="0" lvl="0" indent="0" algn="r" rtl="0">
              <a:lnSpc>
                <a:spcPct val="80000"/>
              </a:lnSpc>
              <a:spcBef>
                <a:spcPts val="0"/>
              </a:spcBef>
              <a:spcAft>
                <a:spcPts val="0"/>
              </a:spcAft>
              <a:buSzPts val="2800"/>
              <a:buNone/>
            </a:pPr>
            <a:r>
              <a:rPr lang="en-US">
                <a:latin typeface="Commissioner"/>
                <a:ea typeface="Commissioner"/>
                <a:cs typeface="Commissioner"/>
                <a:sym typeface="Commissioner"/>
              </a:rPr>
              <a:t>Nhất quán ngầm</a:t>
            </a:r>
            <a:br>
              <a:rPr lang="en-US" b="0">
                <a:latin typeface="Commissioner"/>
                <a:ea typeface="Commissioner"/>
                <a:cs typeface="Commissioner"/>
                <a:sym typeface="Commissioner"/>
              </a:rPr>
            </a:br>
            <a:br>
              <a:rPr lang="en-US">
                <a:latin typeface="Commissioner"/>
                <a:ea typeface="Commissioner"/>
                <a:cs typeface="Commissioner"/>
                <a:sym typeface="Commissioner"/>
              </a:rPr>
            </a:br>
            <a:endParaRPr>
              <a:latin typeface="Commissioner"/>
              <a:ea typeface="Commissioner"/>
              <a:cs typeface="Commissioner"/>
              <a:sym typeface="Commissioner"/>
            </a:endParaRPr>
          </a:p>
        </p:txBody>
      </p:sp>
      <p:sp>
        <p:nvSpPr>
          <p:cNvPr id="353" name="Google Shape;353;p9"/>
          <p:cNvSpPr txBox="1">
            <a:spLocks noGrp="1"/>
          </p:cNvSpPr>
          <p:nvPr>
            <p:ph type="subTitle" idx="3"/>
          </p:nvPr>
        </p:nvSpPr>
        <p:spPr>
          <a:xfrm>
            <a:off x="4943560" y="2708930"/>
            <a:ext cx="3745569" cy="2226097"/>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0"/>
              </a:spcBef>
              <a:spcAft>
                <a:spcPts val="0"/>
              </a:spcAft>
              <a:buSzPts val="1600"/>
              <a:buFont typeface="Arial"/>
              <a:buChar char="•"/>
            </a:pPr>
            <a:r>
              <a:rPr lang="en-US">
                <a:latin typeface="Commissioner"/>
                <a:ea typeface="Commissioner"/>
                <a:cs typeface="Commissioner"/>
                <a:sym typeface="Commissioner"/>
              </a:rPr>
              <a:t>Có một sự nhất quán ngầm giữa các site tham gia </a:t>
            </a:r>
            <a:endParaRPr/>
          </a:p>
          <a:p>
            <a:pPr marL="457200" lvl="0" indent="-342900" algn="just" rtl="0">
              <a:lnSpc>
                <a:spcPct val="150000"/>
              </a:lnSpc>
              <a:spcBef>
                <a:spcPts val="0"/>
              </a:spcBef>
              <a:spcAft>
                <a:spcPts val="0"/>
              </a:spcAft>
              <a:buSzPts val="1600"/>
              <a:buFont typeface="Arial"/>
              <a:buChar char="•"/>
            </a:pPr>
            <a:r>
              <a:rPr lang="en-US">
                <a:latin typeface="Commissioner"/>
                <a:ea typeface="Commissioner"/>
                <a:cs typeface="Commissioner"/>
                <a:sym typeface="Commissioner"/>
              </a:rPr>
              <a:t>Sự khác nhau duy nhất giữa nhất quán giao dịch lập tức và nhất quán giao dịch ngầm là dữ liệu có nhất quán tại cùng một lúc hay không</a:t>
            </a:r>
            <a:endParaRPr>
              <a:latin typeface="Commissioner"/>
              <a:ea typeface="Commissioner"/>
              <a:cs typeface="Commissioner"/>
              <a:sym typeface="Commissioner"/>
            </a:endParaRPr>
          </a:p>
        </p:txBody>
      </p:sp>
      <p:sp>
        <p:nvSpPr>
          <p:cNvPr id="354" name="Google Shape;354;p9"/>
          <p:cNvSpPr txBox="1">
            <a:spLocks noGrp="1"/>
          </p:cNvSpPr>
          <p:nvPr>
            <p:ph type="title" idx="4"/>
          </p:nvPr>
        </p:nvSpPr>
        <p:spPr>
          <a:xfrm>
            <a:off x="713250" y="469500"/>
            <a:ext cx="7717500" cy="4539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2800"/>
              <a:buNone/>
            </a:pPr>
            <a:r>
              <a:rPr lang="en-US" b="1"/>
              <a:t>Nhất Quán Giao Dịch</a:t>
            </a:r>
            <a:endParaRPr/>
          </a:p>
        </p:txBody>
      </p:sp>
      <p:sp>
        <p:nvSpPr>
          <p:cNvPr id="355" name="Google Shape;355;p9"/>
          <p:cNvSpPr/>
          <p:nvPr/>
        </p:nvSpPr>
        <p:spPr>
          <a:xfrm>
            <a:off x="1661639" y="1599006"/>
            <a:ext cx="646588" cy="63140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9"/>
          <p:cNvSpPr/>
          <p:nvPr/>
        </p:nvSpPr>
        <p:spPr>
          <a:xfrm>
            <a:off x="6816345" y="1624473"/>
            <a:ext cx="602942" cy="59450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9"/>
          <p:cNvSpPr/>
          <p:nvPr/>
        </p:nvSpPr>
        <p:spPr>
          <a:xfrm>
            <a:off x="4164655" y="908281"/>
            <a:ext cx="773440" cy="6897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8" name="Google Shape;358;p9"/>
          <p:cNvCxnSpPr>
            <a:stCxn id="355" idx="0"/>
            <a:endCxn id="357" idx="2"/>
          </p:cNvCxnSpPr>
          <p:nvPr/>
        </p:nvCxnSpPr>
        <p:spPr>
          <a:xfrm rot="-5400000">
            <a:off x="2901883" y="336156"/>
            <a:ext cx="345900" cy="2179800"/>
          </a:xfrm>
          <a:prstGeom prst="bentConnector2">
            <a:avLst/>
          </a:prstGeom>
          <a:noFill/>
          <a:ln w="9525" cap="flat" cmpd="sng">
            <a:solidFill>
              <a:schemeClr val="dk2"/>
            </a:solidFill>
            <a:prstDash val="solid"/>
            <a:round/>
            <a:headEnd type="triangle" w="med" len="med"/>
            <a:tailEnd type="none" w="sm" len="sm"/>
          </a:ln>
        </p:spPr>
      </p:cxnSp>
      <p:cxnSp>
        <p:nvCxnSpPr>
          <p:cNvPr id="359" name="Google Shape;359;p9"/>
          <p:cNvCxnSpPr>
            <a:stCxn id="356" idx="0"/>
            <a:endCxn id="357" idx="6"/>
          </p:cNvCxnSpPr>
          <p:nvPr/>
        </p:nvCxnSpPr>
        <p:spPr>
          <a:xfrm rot="5400000" flipH="1">
            <a:off x="5842216" y="348873"/>
            <a:ext cx="371400" cy="2179800"/>
          </a:xfrm>
          <a:prstGeom prst="bentConnector2">
            <a:avLst/>
          </a:prstGeom>
          <a:noFill/>
          <a:ln w="9525" cap="flat" cmpd="sng">
            <a:solidFill>
              <a:schemeClr val="dk2"/>
            </a:solidFill>
            <a:prstDash val="solid"/>
            <a:round/>
            <a:headEnd type="triangle" w="med" len="med"/>
            <a:tailEnd type="none" w="sm" len="sm"/>
          </a:ln>
        </p:spPr>
      </p:cxnSp>
      <p:grpSp>
        <p:nvGrpSpPr>
          <p:cNvPr id="360" name="Google Shape;360;p9"/>
          <p:cNvGrpSpPr/>
          <p:nvPr/>
        </p:nvGrpSpPr>
        <p:grpSpPr>
          <a:xfrm>
            <a:off x="1888765" y="1809889"/>
            <a:ext cx="271701" cy="231910"/>
            <a:chOff x="4410053" y="1437650"/>
            <a:chExt cx="475561" cy="461289"/>
          </a:xfrm>
        </p:grpSpPr>
        <p:sp>
          <p:nvSpPr>
            <p:cNvPr id="361" name="Google Shape;361;p9"/>
            <p:cNvSpPr/>
            <p:nvPr/>
          </p:nvSpPr>
          <p:spPr>
            <a:xfrm>
              <a:off x="4451886" y="1437650"/>
              <a:ext cx="194260" cy="315681"/>
            </a:xfrm>
            <a:custGeom>
              <a:avLst/>
              <a:gdLst/>
              <a:ahLst/>
              <a:cxnLst/>
              <a:rect l="l" t="t" r="r" b="b"/>
              <a:pathLst>
                <a:path w="2763" h="4490" extrusionOk="0">
                  <a:moveTo>
                    <a:pt x="1021" y="815"/>
                  </a:moveTo>
                  <a:cubicBezTo>
                    <a:pt x="1038" y="815"/>
                    <a:pt x="1055" y="817"/>
                    <a:pt x="1072" y="822"/>
                  </a:cubicBezTo>
                  <a:cubicBezTo>
                    <a:pt x="1156" y="834"/>
                    <a:pt x="1215" y="917"/>
                    <a:pt x="1215" y="1013"/>
                  </a:cubicBezTo>
                  <a:lnTo>
                    <a:pt x="1215" y="1191"/>
                  </a:lnTo>
                  <a:cubicBezTo>
                    <a:pt x="1215" y="1310"/>
                    <a:pt x="1156" y="1382"/>
                    <a:pt x="1072" y="1394"/>
                  </a:cubicBezTo>
                  <a:cubicBezTo>
                    <a:pt x="1053" y="1399"/>
                    <a:pt x="1035" y="1401"/>
                    <a:pt x="1017" y="1401"/>
                  </a:cubicBezTo>
                  <a:cubicBezTo>
                    <a:pt x="909" y="1401"/>
                    <a:pt x="822" y="1315"/>
                    <a:pt x="822" y="1203"/>
                  </a:cubicBezTo>
                  <a:lnTo>
                    <a:pt x="822" y="1013"/>
                  </a:lnTo>
                  <a:cubicBezTo>
                    <a:pt x="822" y="909"/>
                    <a:pt x="912" y="815"/>
                    <a:pt x="1021" y="815"/>
                  </a:cubicBezTo>
                  <a:close/>
                  <a:moveTo>
                    <a:pt x="1791" y="815"/>
                  </a:moveTo>
                  <a:cubicBezTo>
                    <a:pt x="1808" y="815"/>
                    <a:pt x="1827" y="817"/>
                    <a:pt x="1846" y="822"/>
                  </a:cubicBezTo>
                  <a:cubicBezTo>
                    <a:pt x="1929" y="834"/>
                    <a:pt x="1989" y="917"/>
                    <a:pt x="1989" y="1013"/>
                  </a:cubicBezTo>
                  <a:lnTo>
                    <a:pt x="1989" y="1191"/>
                  </a:lnTo>
                  <a:cubicBezTo>
                    <a:pt x="1989" y="1310"/>
                    <a:pt x="1929" y="1382"/>
                    <a:pt x="1846" y="1394"/>
                  </a:cubicBezTo>
                  <a:cubicBezTo>
                    <a:pt x="1826" y="1399"/>
                    <a:pt x="1805" y="1401"/>
                    <a:pt x="1786" y="1401"/>
                  </a:cubicBezTo>
                  <a:cubicBezTo>
                    <a:pt x="1671" y="1401"/>
                    <a:pt x="1584" y="1315"/>
                    <a:pt x="1584" y="1203"/>
                  </a:cubicBezTo>
                  <a:lnTo>
                    <a:pt x="1584" y="1013"/>
                  </a:lnTo>
                  <a:cubicBezTo>
                    <a:pt x="1584" y="909"/>
                    <a:pt x="1674" y="815"/>
                    <a:pt x="1791" y="815"/>
                  </a:cubicBezTo>
                  <a:close/>
                  <a:moveTo>
                    <a:pt x="1021" y="1720"/>
                  </a:moveTo>
                  <a:cubicBezTo>
                    <a:pt x="1038" y="1720"/>
                    <a:pt x="1055" y="1722"/>
                    <a:pt x="1072" y="1727"/>
                  </a:cubicBezTo>
                  <a:cubicBezTo>
                    <a:pt x="1156" y="1739"/>
                    <a:pt x="1215" y="1834"/>
                    <a:pt x="1215" y="1918"/>
                  </a:cubicBezTo>
                  <a:lnTo>
                    <a:pt x="1215" y="2108"/>
                  </a:lnTo>
                  <a:cubicBezTo>
                    <a:pt x="1215" y="2203"/>
                    <a:pt x="1156" y="2287"/>
                    <a:pt x="1072" y="2310"/>
                  </a:cubicBezTo>
                  <a:cubicBezTo>
                    <a:pt x="1059" y="2313"/>
                    <a:pt x="1045" y="2314"/>
                    <a:pt x="1032" y="2314"/>
                  </a:cubicBezTo>
                  <a:cubicBezTo>
                    <a:pt x="918" y="2314"/>
                    <a:pt x="822" y="2225"/>
                    <a:pt x="822" y="2108"/>
                  </a:cubicBezTo>
                  <a:lnTo>
                    <a:pt x="822" y="1918"/>
                  </a:lnTo>
                  <a:cubicBezTo>
                    <a:pt x="822" y="1814"/>
                    <a:pt x="912" y="1720"/>
                    <a:pt x="1021" y="1720"/>
                  </a:cubicBezTo>
                  <a:close/>
                  <a:moveTo>
                    <a:pt x="1791" y="1720"/>
                  </a:moveTo>
                  <a:cubicBezTo>
                    <a:pt x="1808" y="1720"/>
                    <a:pt x="1827" y="1722"/>
                    <a:pt x="1846" y="1727"/>
                  </a:cubicBezTo>
                  <a:cubicBezTo>
                    <a:pt x="1929" y="1739"/>
                    <a:pt x="1989" y="1834"/>
                    <a:pt x="1989" y="1918"/>
                  </a:cubicBezTo>
                  <a:lnTo>
                    <a:pt x="1989" y="2108"/>
                  </a:lnTo>
                  <a:cubicBezTo>
                    <a:pt x="1989" y="2203"/>
                    <a:pt x="1929" y="2287"/>
                    <a:pt x="1846" y="2310"/>
                  </a:cubicBezTo>
                  <a:cubicBezTo>
                    <a:pt x="1831" y="2313"/>
                    <a:pt x="1817" y="2314"/>
                    <a:pt x="1802" y="2314"/>
                  </a:cubicBezTo>
                  <a:cubicBezTo>
                    <a:pt x="1680" y="2314"/>
                    <a:pt x="1584" y="2225"/>
                    <a:pt x="1584" y="2108"/>
                  </a:cubicBezTo>
                  <a:lnTo>
                    <a:pt x="1584" y="1918"/>
                  </a:lnTo>
                  <a:cubicBezTo>
                    <a:pt x="1584" y="1814"/>
                    <a:pt x="1674" y="1720"/>
                    <a:pt x="1791" y="1720"/>
                  </a:cubicBezTo>
                  <a:close/>
                  <a:moveTo>
                    <a:pt x="1032" y="2628"/>
                  </a:moveTo>
                  <a:cubicBezTo>
                    <a:pt x="1045" y="2628"/>
                    <a:pt x="1059" y="2629"/>
                    <a:pt x="1072" y="2632"/>
                  </a:cubicBezTo>
                  <a:cubicBezTo>
                    <a:pt x="1156" y="2644"/>
                    <a:pt x="1215" y="2739"/>
                    <a:pt x="1215" y="2822"/>
                  </a:cubicBezTo>
                  <a:lnTo>
                    <a:pt x="1215" y="3025"/>
                  </a:lnTo>
                  <a:cubicBezTo>
                    <a:pt x="1215" y="3108"/>
                    <a:pt x="1156" y="3203"/>
                    <a:pt x="1072" y="3215"/>
                  </a:cubicBezTo>
                  <a:cubicBezTo>
                    <a:pt x="1057" y="3218"/>
                    <a:pt x="1042" y="3219"/>
                    <a:pt x="1028" y="3219"/>
                  </a:cubicBezTo>
                  <a:cubicBezTo>
                    <a:pt x="915" y="3219"/>
                    <a:pt x="822" y="3141"/>
                    <a:pt x="822" y="3025"/>
                  </a:cubicBezTo>
                  <a:lnTo>
                    <a:pt x="822" y="2822"/>
                  </a:lnTo>
                  <a:cubicBezTo>
                    <a:pt x="822" y="2716"/>
                    <a:pt x="918" y="2628"/>
                    <a:pt x="1032" y="2628"/>
                  </a:cubicBezTo>
                  <a:close/>
                  <a:moveTo>
                    <a:pt x="1802" y="2628"/>
                  </a:moveTo>
                  <a:cubicBezTo>
                    <a:pt x="1817" y="2628"/>
                    <a:pt x="1831" y="2629"/>
                    <a:pt x="1846" y="2632"/>
                  </a:cubicBezTo>
                  <a:cubicBezTo>
                    <a:pt x="1929" y="2644"/>
                    <a:pt x="1989" y="2739"/>
                    <a:pt x="1989" y="2822"/>
                  </a:cubicBezTo>
                  <a:lnTo>
                    <a:pt x="1989" y="3025"/>
                  </a:lnTo>
                  <a:cubicBezTo>
                    <a:pt x="1989" y="3108"/>
                    <a:pt x="1929" y="3203"/>
                    <a:pt x="1846" y="3215"/>
                  </a:cubicBezTo>
                  <a:cubicBezTo>
                    <a:pt x="1830" y="3218"/>
                    <a:pt x="1814" y="3219"/>
                    <a:pt x="1798" y="3219"/>
                  </a:cubicBezTo>
                  <a:cubicBezTo>
                    <a:pt x="1677" y="3219"/>
                    <a:pt x="1584" y="3141"/>
                    <a:pt x="1584" y="3025"/>
                  </a:cubicBezTo>
                  <a:lnTo>
                    <a:pt x="1584" y="2822"/>
                  </a:lnTo>
                  <a:cubicBezTo>
                    <a:pt x="1584" y="2716"/>
                    <a:pt x="1680" y="2628"/>
                    <a:pt x="1802" y="2628"/>
                  </a:cubicBezTo>
                  <a:close/>
                  <a:moveTo>
                    <a:pt x="1382" y="1"/>
                  </a:moveTo>
                  <a:cubicBezTo>
                    <a:pt x="620" y="1"/>
                    <a:pt x="1" y="608"/>
                    <a:pt x="1" y="1370"/>
                  </a:cubicBezTo>
                  <a:lnTo>
                    <a:pt x="1" y="3215"/>
                  </a:lnTo>
                  <a:cubicBezTo>
                    <a:pt x="179" y="3287"/>
                    <a:pt x="405" y="3406"/>
                    <a:pt x="620" y="3584"/>
                  </a:cubicBezTo>
                  <a:cubicBezTo>
                    <a:pt x="977" y="3834"/>
                    <a:pt x="1251" y="4156"/>
                    <a:pt x="1394" y="4489"/>
                  </a:cubicBezTo>
                  <a:cubicBezTo>
                    <a:pt x="1560" y="4168"/>
                    <a:pt x="1810" y="3870"/>
                    <a:pt x="2144" y="3596"/>
                  </a:cubicBezTo>
                  <a:cubicBezTo>
                    <a:pt x="2370" y="3418"/>
                    <a:pt x="2584" y="3299"/>
                    <a:pt x="2763" y="3215"/>
                  </a:cubicBezTo>
                  <a:lnTo>
                    <a:pt x="2763" y="1370"/>
                  </a:lnTo>
                  <a:cubicBezTo>
                    <a:pt x="2763" y="608"/>
                    <a:pt x="2144" y="1"/>
                    <a:pt x="13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9"/>
            <p:cNvSpPr/>
            <p:nvPr/>
          </p:nvSpPr>
          <p:spPr>
            <a:xfrm>
              <a:off x="4410053" y="1681267"/>
              <a:ext cx="457139" cy="217672"/>
            </a:xfrm>
            <a:custGeom>
              <a:avLst/>
              <a:gdLst/>
              <a:ahLst/>
              <a:cxnLst/>
              <a:rect l="l" t="t" r="r" b="b"/>
              <a:pathLst>
                <a:path w="6502" h="3096" extrusionOk="0">
                  <a:moveTo>
                    <a:pt x="5263" y="0"/>
                  </a:moveTo>
                  <a:lnTo>
                    <a:pt x="5263" y="36"/>
                  </a:lnTo>
                  <a:lnTo>
                    <a:pt x="5311" y="405"/>
                  </a:lnTo>
                  <a:cubicBezTo>
                    <a:pt x="5322" y="560"/>
                    <a:pt x="5477" y="703"/>
                    <a:pt x="5644" y="703"/>
                  </a:cubicBezTo>
                  <a:lnTo>
                    <a:pt x="5680" y="703"/>
                  </a:lnTo>
                  <a:lnTo>
                    <a:pt x="5680" y="2429"/>
                  </a:lnTo>
                  <a:cubicBezTo>
                    <a:pt x="5680" y="2429"/>
                    <a:pt x="5549" y="2727"/>
                    <a:pt x="5382" y="2727"/>
                  </a:cubicBezTo>
                  <a:lnTo>
                    <a:pt x="3275" y="2727"/>
                  </a:lnTo>
                  <a:cubicBezTo>
                    <a:pt x="3358" y="2643"/>
                    <a:pt x="3429" y="2572"/>
                    <a:pt x="3513" y="2465"/>
                  </a:cubicBezTo>
                  <a:cubicBezTo>
                    <a:pt x="4013" y="1774"/>
                    <a:pt x="3810" y="715"/>
                    <a:pt x="3703" y="310"/>
                  </a:cubicBezTo>
                  <a:lnTo>
                    <a:pt x="3703" y="310"/>
                  </a:lnTo>
                  <a:cubicBezTo>
                    <a:pt x="3703" y="310"/>
                    <a:pt x="3691" y="310"/>
                    <a:pt x="3667" y="322"/>
                  </a:cubicBezTo>
                  <a:cubicBezTo>
                    <a:pt x="3667" y="322"/>
                    <a:pt x="3286" y="441"/>
                    <a:pt x="2917" y="727"/>
                  </a:cubicBezTo>
                  <a:cubicBezTo>
                    <a:pt x="2441" y="1084"/>
                    <a:pt x="2203" y="1536"/>
                    <a:pt x="2203" y="2048"/>
                  </a:cubicBezTo>
                  <a:cubicBezTo>
                    <a:pt x="2203" y="2155"/>
                    <a:pt x="2108" y="2251"/>
                    <a:pt x="2001" y="2251"/>
                  </a:cubicBezTo>
                  <a:cubicBezTo>
                    <a:pt x="1905" y="2251"/>
                    <a:pt x="1810" y="2155"/>
                    <a:pt x="1810" y="2048"/>
                  </a:cubicBezTo>
                  <a:cubicBezTo>
                    <a:pt x="1810" y="1536"/>
                    <a:pt x="1560" y="1072"/>
                    <a:pt x="1084" y="715"/>
                  </a:cubicBezTo>
                  <a:cubicBezTo>
                    <a:pt x="715" y="429"/>
                    <a:pt x="334" y="310"/>
                    <a:pt x="334" y="310"/>
                  </a:cubicBezTo>
                  <a:cubicBezTo>
                    <a:pt x="322" y="310"/>
                    <a:pt x="322" y="310"/>
                    <a:pt x="310" y="298"/>
                  </a:cubicBezTo>
                  <a:lnTo>
                    <a:pt x="310" y="298"/>
                  </a:lnTo>
                  <a:cubicBezTo>
                    <a:pt x="203" y="679"/>
                    <a:pt x="0" y="1739"/>
                    <a:pt x="500" y="2453"/>
                  </a:cubicBezTo>
                  <a:cubicBezTo>
                    <a:pt x="810" y="2894"/>
                    <a:pt x="1322" y="3096"/>
                    <a:pt x="2001" y="3096"/>
                  </a:cubicBezTo>
                  <a:lnTo>
                    <a:pt x="5382" y="3096"/>
                  </a:lnTo>
                  <a:cubicBezTo>
                    <a:pt x="5775" y="3096"/>
                    <a:pt x="6084" y="2393"/>
                    <a:pt x="6084" y="2393"/>
                  </a:cubicBezTo>
                  <a:lnTo>
                    <a:pt x="6084" y="667"/>
                  </a:lnTo>
                  <a:lnTo>
                    <a:pt x="6132" y="667"/>
                  </a:lnTo>
                  <a:cubicBezTo>
                    <a:pt x="6287" y="667"/>
                    <a:pt x="6442" y="536"/>
                    <a:pt x="6454" y="369"/>
                  </a:cubicBezTo>
                  <a:lnTo>
                    <a:pt x="65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9"/>
            <p:cNvSpPr/>
            <p:nvPr/>
          </p:nvSpPr>
          <p:spPr>
            <a:xfrm>
              <a:off x="4759131" y="1593874"/>
              <a:ext cx="126483" cy="63206"/>
            </a:xfrm>
            <a:custGeom>
              <a:avLst/>
              <a:gdLst/>
              <a:ahLst/>
              <a:cxnLst/>
              <a:rect l="l" t="t" r="r" b="b"/>
              <a:pathLst>
                <a:path w="1799" h="899" extrusionOk="0">
                  <a:moveTo>
                    <a:pt x="527" y="1"/>
                  </a:moveTo>
                  <a:cubicBezTo>
                    <a:pt x="417" y="1"/>
                    <a:pt x="334" y="78"/>
                    <a:pt x="334" y="184"/>
                  </a:cubicBezTo>
                  <a:lnTo>
                    <a:pt x="334" y="517"/>
                  </a:lnTo>
                  <a:lnTo>
                    <a:pt x="226" y="517"/>
                  </a:lnTo>
                  <a:cubicBezTo>
                    <a:pt x="143" y="517"/>
                    <a:pt x="48" y="577"/>
                    <a:pt x="36" y="684"/>
                  </a:cubicBezTo>
                  <a:cubicBezTo>
                    <a:pt x="0" y="803"/>
                    <a:pt x="107" y="898"/>
                    <a:pt x="226" y="898"/>
                  </a:cubicBezTo>
                  <a:lnTo>
                    <a:pt x="1596" y="898"/>
                  </a:lnTo>
                  <a:cubicBezTo>
                    <a:pt x="1679" y="898"/>
                    <a:pt x="1774" y="839"/>
                    <a:pt x="1786" y="743"/>
                  </a:cubicBezTo>
                  <a:cubicBezTo>
                    <a:pt x="1798" y="624"/>
                    <a:pt x="1715" y="517"/>
                    <a:pt x="1596" y="517"/>
                  </a:cubicBezTo>
                  <a:lnTo>
                    <a:pt x="1489" y="517"/>
                  </a:lnTo>
                  <a:lnTo>
                    <a:pt x="1489" y="207"/>
                  </a:lnTo>
                  <a:cubicBezTo>
                    <a:pt x="1489" y="112"/>
                    <a:pt x="1429" y="29"/>
                    <a:pt x="1346" y="5"/>
                  </a:cubicBezTo>
                  <a:cubicBezTo>
                    <a:pt x="1329" y="2"/>
                    <a:pt x="1313" y="1"/>
                    <a:pt x="1298" y="1"/>
                  </a:cubicBezTo>
                  <a:cubicBezTo>
                    <a:pt x="1182" y="1"/>
                    <a:pt x="1108" y="78"/>
                    <a:pt x="1108" y="184"/>
                  </a:cubicBezTo>
                  <a:lnTo>
                    <a:pt x="1108" y="517"/>
                  </a:lnTo>
                  <a:lnTo>
                    <a:pt x="715" y="517"/>
                  </a:lnTo>
                  <a:lnTo>
                    <a:pt x="715" y="207"/>
                  </a:lnTo>
                  <a:cubicBezTo>
                    <a:pt x="715" y="112"/>
                    <a:pt x="655" y="29"/>
                    <a:pt x="572" y="5"/>
                  </a:cubicBezTo>
                  <a:cubicBezTo>
                    <a:pt x="557" y="2"/>
                    <a:pt x="542" y="1"/>
                    <a:pt x="52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9"/>
          <p:cNvGrpSpPr/>
          <p:nvPr/>
        </p:nvGrpSpPr>
        <p:grpSpPr>
          <a:xfrm>
            <a:off x="6972619" y="1748730"/>
            <a:ext cx="295201" cy="287999"/>
            <a:chOff x="5813890" y="3960653"/>
            <a:chExt cx="466281" cy="461360"/>
          </a:xfrm>
        </p:grpSpPr>
        <p:sp>
          <p:nvSpPr>
            <p:cNvPr id="365" name="Google Shape;365;p9"/>
            <p:cNvSpPr/>
            <p:nvPr/>
          </p:nvSpPr>
          <p:spPr>
            <a:xfrm>
              <a:off x="5955349" y="3960653"/>
              <a:ext cx="27701" cy="36068"/>
            </a:xfrm>
            <a:custGeom>
              <a:avLst/>
              <a:gdLst/>
              <a:ahLst/>
              <a:cxnLst/>
              <a:rect l="l" t="t" r="r" b="b"/>
              <a:pathLst>
                <a:path w="394" h="513" extrusionOk="0">
                  <a:moveTo>
                    <a:pt x="191" y="1"/>
                  </a:moveTo>
                  <a:cubicBezTo>
                    <a:pt x="96" y="1"/>
                    <a:pt x="0" y="84"/>
                    <a:pt x="0" y="191"/>
                  </a:cubicBezTo>
                  <a:lnTo>
                    <a:pt x="0" y="513"/>
                  </a:lnTo>
                  <a:cubicBezTo>
                    <a:pt x="60" y="501"/>
                    <a:pt x="119" y="501"/>
                    <a:pt x="191" y="501"/>
                  </a:cubicBezTo>
                  <a:cubicBezTo>
                    <a:pt x="250" y="501"/>
                    <a:pt x="334" y="501"/>
                    <a:pt x="393" y="513"/>
                  </a:cubicBezTo>
                  <a:lnTo>
                    <a:pt x="393" y="191"/>
                  </a:lnTo>
                  <a:cubicBezTo>
                    <a:pt x="393" y="84"/>
                    <a:pt x="298" y="1"/>
                    <a:pt x="1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9"/>
            <p:cNvSpPr/>
            <p:nvPr/>
          </p:nvSpPr>
          <p:spPr>
            <a:xfrm>
              <a:off x="5854036" y="4001291"/>
              <a:ext cx="39443" cy="39021"/>
            </a:xfrm>
            <a:custGeom>
              <a:avLst/>
              <a:gdLst/>
              <a:ahLst/>
              <a:cxnLst/>
              <a:rect l="l" t="t" r="r" b="b"/>
              <a:pathLst>
                <a:path w="561" h="555" extrusionOk="0">
                  <a:moveTo>
                    <a:pt x="204" y="0"/>
                  </a:moveTo>
                  <a:cubicBezTo>
                    <a:pt x="155" y="0"/>
                    <a:pt x="108" y="18"/>
                    <a:pt x="72" y="54"/>
                  </a:cubicBezTo>
                  <a:cubicBezTo>
                    <a:pt x="1" y="137"/>
                    <a:pt x="1" y="256"/>
                    <a:pt x="72" y="328"/>
                  </a:cubicBezTo>
                  <a:lnTo>
                    <a:pt x="298" y="554"/>
                  </a:lnTo>
                  <a:cubicBezTo>
                    <a:pt x="370" y="447"/>
                    <a:pt x="477" y="352"/>
                    <a:pt x="560" y="280"/>
                  </a:cubicBezTo>
                  <a:lnTo>
                    <a:pt x="346" y="54"/>
                  </a:lnTo>
                  <a:cubicBezTo>
                    <a:pt x="304" y="18"/>
                    <a:pt x="254" y="0"/>
                    <a:pt x="2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5813890" y="4100496"/>
              <a:ext cx="36068" cy="27701"/>
            </a:xfrm>
            <a:custGeom>
              <a:avLst/>
              <a:gdLst/>
              <a:ahLst/>
              <a:cxnLst/>
              <a:rect l="l" t="t" r="r" b="b"/>
              <a:pathLst>
                <a:path w="513" h="394" extrusionOk="0">
                  <a:moveTo>
                    <a:pt x="203" y="0"/>
                  </a:moveTo>
                  <a:cubicBezTo>
                    <a:pt x="95" y="0"/>
                    <a:pt x="0" y="96"/>
                    <a:pt x="0" y="191"/>
                  </a:cubicBezTo>
                  <a:cubicBezTo>
                    <a:pt x="0" y="298"/>
                    <a:pt x="95" y="393"/>
                    <a:pt x="203" y="393"/>
                  </a:cubicBezTo>
                  <a:lnTo>
                    <a:pt x="512" y="393"/>
                  </a:lnTo>
                  <a:cubicBezTo>
                    <a:pt x="500" y="334"/>
                    <a:pt x="500" y="274"/>
                    <a:pt x="500" y="191"/>
                  </a:cubicBezTo>
                  <a:cubicBezTo>
                    <a:pt x="500" y="131"/>
                    <a:pt x="500" y="72"/>
                    <a:pt x="51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9"/>
            <p:cNvSpPr/>
            <p:nvPr/>
          </p:nvSpPr>
          <p:spPr>
            <a:xfrm>
              <a:off x="5854036" y="4188381"/>
              <a:ext cx="39443" cy="38599"/>
            </a:xfrm>
            <a:custGeom>
              <a:avLst/>
              <a:gdLst/>
              <a:ahLst/>
              <a:cxnLst/>
              <a:rect l="l" t="t" r="r" b="b"/>
              <a:pathLst>
                <a:path w="561" h="549" extrusionOk="0">
                  <a:moveTo>
                    <a:pt x="298" y="0"/>
                  </a:moveTo>
                  <a:lnTo>
                    <a:pt x="72" y="227"/>
                  </a:lnTo>
                  <a:cubicBezTo>
                    <a:pt x="1" y="298"/>
                    <a:pt x="1" y="417"/>
                    <a:pt x="72" y="489"/>
                  </a:cubicBezTo>
                  <a:cubicBezTo>
                    <a:pt x="120" y="536"/>
                    <a:pt x="167" y="548"/>
                    <a:pt x="203" y="548"/>
                  </a:cubicBezTo>
                  <a:cubicBezTo>
                    <a:pt x="251" y="548"/>
                    <a:pt x="310" y="536"/>
                    <a:pt x="346" y="489"/>
                  </a:cubicBezTo>
                  <a:lnTo>
                    <a:pt x="560" y="274"/>
                  </a:lnTo>
                  <a:cubicBezTo>
                    <a:pt x="477" y="191"/>
                    <a:pt x="382" y="108"/>
                    <a:pt x="29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5955349" y="4232745"/>
              <a:ext cx="27701" cy="36068"/>
            </a:xfrm>
            <a:custGeom>
              <a:avLst/>
              <a:gdLst/>
              <a:ahLst/>
              <a:cxnLst/>
              <a:rect l="l" t="t" r="r" b="b"/>
              <a:pathLst>
                <a:path w="394" h="513" extrusionOk="0">
                  <a:moveTo>
                    <a:pt x="0" y="0"/>
                  </a:moveTo>
                  <a:lnTo>
                    <a:pt x="0" y="322"/>
                  </a:lnTo>
                  <a:cubicBezTo>
                    <a:pt x="0" y="429"/>
                    <a:pt x="96" y="512"/>
                    <a:pt x="191" y="512"/>
                  </a:cubicBezTo>
                  <a:cubicBezTo>
                    <a:pt x="298" y="512"/>
                    <a:pt x="393" y="429"/>
                    <a:pt x="393" y="322"/>
                  </a:cubicBezTo>
                  <a:lnTo>
                    <a:pt x="393" y="0"/>
                  </a:lnTo>
                  <a:cubicBezTo>
                    <a:pt x="334" y="12"/>
                    <a:pt x="250" y="12"/>
                    <a:pt x="191" y="12"/>
                  </a:cubicBezTo>
                  <a:cubicBezTo>
                    <a:pt x="131" y="12"/>
                    <a:pt x="60" y="12"/>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9"/>
            <p:cNvSpPr/>
            <p:nvPr/>
          </p:nvSpPr>
          <p:spPr>
            <a:xfrm>
              <a:off x="6043234" y="4188381"/>
              <a:ext cx="40216" cy="38599"/>
            </a:xfrm>
            <a:custGeom>
              <a:avLst/>
              <a:gdLst/>
              <a:ahLst/>
              <a:cxnLst/>
              <a:rect l="l" t="t" r="r" b="b"/>
              <a:pathLst>
                <a:path w="572" h="549" extrusionOk="0">
                  <a:moveTo>
                    <a:pt x="274" y="0"/>
                  </a:moveTo>
                  <a:cubicBezTo>
                    <a:pt x="191" y="108"/>
                    <a:pt x="96" y="191"/>
                    <a:pt x="0" y="274"/>
                  </a:cubicBezTo>
                  <a:lnTo>
                    <a:pt x="227" y="489"/>
                  </a:lnTo>
                  <a:cubicBezTo>
                    <a:pt x="274" y="536"/>
                    <a:pt x="310" y="548"/>
                    <a:pt x="358" y="548"/>
                  </a:cubicBezTo>
                  <a:cubicBezTo>
                    <a:pt x="405" y="548"/>
                    <a:pt x="465" y="536"/>
                    <a:pt x="489" y="489"/>
                  </a:cubicBezTo>
                  <a:cubicBezTo>
                    <a:pt x="572" y="417"/>
                    <a:pt x="572" y="298"/>
                    <a:pt x="489" y="227"/>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9"/>
            <p:cNvSpPr/>
            <p:nvPr/>
          </p:nvSpPr>
          <p:spPr>
            <a:xfrm>
              <a:off x="6088442" y="4101340"/>
              <a:ext cx="35224" cy="27701"/>
            </a:xfrm>
            <a:custGeom>
              <a:avLst/>
              <a:gdLst/>
              <a:ahLst/>
              <a:cxnLst/>
              <a:rect l="l" t="t" r="r" b="b"/>
              <a:pathLst>
                <a:path w="501" h="394" extrusionOk="0">
                  <a:moveTo>
                    <a:pt x="0" y="0"/>
                  </a:moveTo>
                  <a:cubicBezTo>
                    <a:pt x="0" y="60"/>
                    <a:pt x="12" y="119"/>
                    <a:pt x="12" y="203"/>
                  </a:cubicBezTo>
                  <a:cubicBezTo>
                    <a:pt x="12" y="262"/>
                    <a:pt x="12" y="322"/>
                    <a:pt x="0" y="393"/>
                  </a:cubicBezTo>
                  <a:lnTo>
                    <a:pt x="310" y="393"/>
                  </a:lnTo>
                  <a:cubicBezTo>
                    <a:pt x="417" y="393"/>
                    <a:pt x="500" y="298"/>
                    <a:pt x="500" y="203"/>
                  </a:cubicBezTo>
                  <a:cubicBezTo>
                    <a:pt x="489" y="84"/>
                    <a:pt x="417" y="0"/>
                    <a:pt x="3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9"/>
            <p:cNvSpPr/>
            <p:nvPr/>
          </p:nvSpPr>
          <p:spPr>
            <a:xfrm>
              <a:off x="6043234" y="4001291"/>
              <a:ext cx="40216" cy="39021"/>
            </a:xfrm>
            <a:custGeom>
              <a:avLst/>
              <a:gdLst/>
              <a:ahLst/>
              <a:cxnLst/>
              <a:rect l="l" t="t" r="r" b="b"/>
              <a:pathLst>
                <a:path w="572" h="555" extrusionOk="0">
                  <a:moveTo>
                    <a:pt x="358" y="0"/>
                  </a:moveTo>
                  <a:cubicBezTo>
                    <a:pt x="310" y="0"/>
                    <a:pt x="262" y="18"/>
                    <a:pt x="227" y="54"/>
                  </a:cubicBezTo>
                  <a:lnTo>
                    <a:pt x="0" y="280"/>
                  </a:lnTo>
                  <a:cubicBezTo>
                    <a:pt x="108" y="352"/>
                    <a:pt x="191" y="459"/>
                    <a:pt x="274" y="554"/>
                  </a:cubicBezTo>
                  <a:lnTo>
                    <a:pt x="489" y="328"/>
                  </a:lnTo>
                  <a:cubicBezTo>
                    <a:pt x="572" y="256"/>
                    <a:pt x="572" y="137"/>
                    <a:pt x="489" y="54"/>
                  </a:cubicBezTo>
                  <a:cubicBezTo>
                    <a:pt x="453" y="18"/>
                    <a:pt x="405" y="0"/>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5954506" y="4263751"/>
              <a:ext cx="302252" cy="158262"/>
            </a:xfrm>
            <a:custGeom>
              <a:avLst/>
              <a:gdLst/>
              <a:ahLst/>
              <a:cxnLst/>
              <a:rect l="l" t="t" r="r" b="b"/>
              <a:pathLst>
                <a:path w="4299" h="2251" extrusionOk="0">
                  <a:moveTo>
                    <a:pt x="2584" y="0"/>
                  </a:moveTo>
                  <a:lnTo>
                    <a:pt x="2667" y="750"/>
                  </a:lnTo>
                  <a:cubicBezTo>
                    <a:pt x="2691" y="964"/>
                    <a:pt x="2882" y="1143"/>
                    <a:pt x="3108" y="1143"/>
                  </a:cubicBezTo>
                  <a:lnTo>
                    <a:pt x="3227" y="1143"/>
                  </a:lnTo>
                  <a:lnTo>
                    <a:pt x="3227" y="1560"/>
                  </a:lnTo>
                  <a:cubicBezTo>
                    <a:pt x="3227" y="1726"/>
                    <a:pt x="3096" y="1881"/>
                    <a:pt x="2929" y="1881"/>
                  </a:cubicBezTo>
                  <a:lnTo>
                    <a:pt x="822" y="1881"/>
                  </a:lnTo>
                  <a:cubicBezTo>
                    <a:pt x="584" y="1881"/>
                    <a:pt x="381" y="1667"/>
                    <a:pt x="381" y="1429"/>
                  </a:cubicBezTo>
                  <a:lnTo>
                    <a:pt x="381" y="417"/>
                  </a:lnTo>
                  <a:cubicBezTo>
                    <a:pt x="322" y="429"/>
                    <a:pt x="250" y="452"/>
                    <a:pt x="191" y="452"/>
                  </a:cubicBezTo>
                  <a:cubicBezTo>
                    <a:pt x="119" y="452"/>
                    <a:pt x="60" y="429"/>
                    <a:pt x="0" y="417"/>
                  </a:cubicBezTo>
                  <a:lnTo>
                    <a:pt x="0" y="1417"/>
                  </a:lnTo>
                  <a:cubicBezTo>
                    <a:pt x="0" y="1881"/>
                    <a:pt x="369" y="2250"/>
                    <a:pt x="822" y="2250"/>
                  </a:cubicBezTo>
                  <a:lnTo>
                    <a:pt x="2965" y="2250"/>
                  </a:lnTo>
                  <a:cubicBezTo>
                    <a:pt x="3334" y="2250"/>
                    <a:pt x="3644" y="1941"/>
                    <a:pt x="3644" y="1560"/>
                  </a:cubicBezTo>
                  <a:lnTo>
                    <a:pt x="3644" y="1143"/>
                  </a:lnTo>
                  <a:lnTo>
                    <a:pt x="3763" y="1143"/>
                  </a:lnTo>
                  <a:cubicBezTo>
                    <a:pt x="4001" y="1143"/>
                    <a:pt x="4191" y="964"/>
                    <a:pt x="4215" y="750"/>
                  </a:cubicBezTo>
                  <a:lnTo>
                    <a:pt x="429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6116917" y="4154914"/>
              <a:ext cx="163254" cy="80432"/>
            </a:xfrm>
            <a:custGeom>
              <a:avLst/>
              <a:gdLst/>
              <a:ahLst/>
              <a:cxnLst/>
              <a:rect l="l" t="t" r="r" b="b"/>
              <a:pathLst>
                <a:path w="2322" h="1144" extrusionOk="0">
                  <a:moveTo>
                    <a:pt x="726" y="0"/>
                  </a:moveTo>
                  <a:cubicBezTo>
                    <a:pt x="619" y="0"/>
                    <a:pt x="536" y="95"/>
                    <a:pt x="536" y="191"/>
                  </a:cubicBezTo>
                  <a:lnTo>
                    <a:pt x="536" y="762"/>
                  </a:lnTo>
                  <a:lnTo>
                    <a:pt x="191" y="762"/>
                  </a:lnTo>
                  <a:cubicBezTo>
                    <a:pt x="84" y="762"/>
                    <a:pt x="0" y="846"/>
                    <a:pt x="0" y="953"/>
                  </a:cubicBezTo>
                  <a:cubicBezTo>
                    <a:pt x="0" y="1060"/>
                    <a:pt x="84" y="1143"/>
                    <a:pt x="191" y="1143"/>
                  </a:cubicBezTo>
                  <a:lnTo>
                    <a:pt x="2119" y="1143"/>
                  </a:lnTo>
                  <a:cubicBezTo>
                    <a:pt x="2227" y="1143"/>
                    <a:pt x="2322" y="1060"/>
                    <a:pt x="2322" y="953"/>
                  </a:cubicBezTo>
                  <a:cubicBezTo>
                    <a:pt x="2298" y="846"/>
                    <a:pt x="2215" y="762"/>
                    <a:pt x="2108" y="762"/>
                  </a:cubicBezTo>
                  <a:lnTo>
                    <a:pt x="1750" y="762"/>
                  </a:lnTo>
                  <a:lnTo>
                    <a:pt x="1750" y="215"/>
                  </a:lnTo>
                  <a:cubicBezTo>
                    <a:pt x="1750" y="107"/>
                    <a:pt x="1667" y="12"/>
                    <a:pt x="1560" y="12"/>
                  </a:cubicBezTo>
                  <a:cubicBezTo>
                    <a:pt x="1453" y="12"/>
                    <a:pt x="1369" y="107"/>
                    <a:pt x="1369" y="215"/>
                  </a:cubicBezTo>
                  <a:lnTo>
                    <a:pt x="1369" y="762"/>
                  </a:lnTo>
                  <a:lnTo>
                    <a:pt x="917" y="762"/>
                  </a:lnTo>
                  <a:lnTo>
                    <a:pt x="917" y="191"/>
                  </a:lnTo>
                  <a:cubicBezTo>
                    <a:pt x="917" y="95"/>
                    <a:pt x="834" y="0"/>
                    <a:pt x="7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9"/>
            <p:cNvSpPr/>
            <p:nvPr/>
          </p:nvSpPr>
          <p:spPr>
            <a:xfrm>
              <a:off x="5876675" y="4021821"/>
              <a:ext cx="184206" cy="184206"/>
            </a:xfrm>
            <a:custGeom>
              <a:avLst/>
              <a:gdLst/>
              <a:ahLst/>
              <a:cxnLst/>
              <a:rect l="l" t="t" r="r" b="b"/>
              <a:pathLst>
                <a:path w="2620" h="2620" extrusionOk="0">
                  <a:moveTo>
                    <a:pt x="1541" y="641"/>
                  </a:moveTo>
                  <a:cubicBezTo>
                    <a:pt x="1597" y="641"/>
                    <a:pt x="1655" y="662"/>
                    <a:pt x="1703" y="703"/>
                  </a:cubicBezTo>
                  <a:cubicBezTo>
                    <a:pt x="1774" y="774"/>
                    <a:pt x="1738" y="893"/>
                    <a:pt x="1667" y="976"/>
                  </a:cubicBezTo>
                  <a:lnTo>
                    <a:pt x="1465" y="1131"/>
                  </a:lnTo>
                  <a:lnTo>
                    <a:pt x="1703" y="1131"/>
                  </a:lnTo>
                  <a:cubicBezTo>
                    <a:pt x="1774" y="1131"/>
                    <a:pt x="1846" y="1179"/>
                    <a:pt x="1881" y="1250"/>
                  </a:cubicBezTo>
                  <a:cubicBezTo>
                    <a:pt x="1929" y="1346"/>
                    <a:pt x="1893" y="1429"/>
                    <a:pt x="1834" y="1476"/>
                  </a:cubicBezTo>
                  <a:lnTo>
                    <a:pt x="1226" y="2012"/>
                  </a:lnTo>
                  <a:cubicBezTo>
                    <a:pt x="1191" y="2048"/>
                    <a:pt x="1155" y="2060"/>
                    <a:pt x="1107" y="2060"/>
                  </a:cubicBezTo>
                  <a:cubicBezTo>
                    <a:pt x="1048" y="2060"/>
                    <a:pt x="1000" y="2048"/>
                    <a:pt x="953" y="2000"/>
                  </a:cubicBezTo>
                  <a:cubicBezTo>
                    <a:pt x="881" y="1929"/>
                    <a:pt x="893" y="1810"/>
                    <a:pt x="976" y="1727"/>
                  </a:cubicBezTo>
                  <a:lnTo>
                    <a:pt x="1215" y="1524"/>
                  </a:lnTo>
                  <a:lnTo>
                    <a:pt x="929" y="1524"/>
                  </a:lnTo>
                  <a:cubicBezTo>
                    <a:pt x="857" y="1524"/>
                    <a:pt x="798" y="1488"/>
                    <a:pt x="750" y="1417"/>
                  </a:cubicBezTo>
                  <a:cubicBezTo>
                    <a:pt x="703" y="1334"/>
                    <a:pt x="738" y="1238"/>
                    <a:pt x="798" y="1179"/>
                  </a:cubicBezTo>
                  <a:lnTo>
                    <a:pt x="1429" y="679"/>
                  </a:lnTo>
                  <a:cubicBezTo>
                    <a:pt x="1460" y="653"/>
                    <a:pt x="1499" y="641"/>
                    <a:pt x="1541" y="641"/>
                  </a:cubicBezTo>
                  <a:close/>
                  <a:moveTo>
                    <a:pt x="1310" y="0"/>
                  </a:moveTo>
                  <a:cubicBezTo>
                    <a:pt x="583" y="0"/>
                    <a:pt x="0" y="595"/>
                    <a:pt x="0" y="1310"/>
                  </a:cubicBezTo>
                  <a:cubicBezTo>
                    <a:pt x="0" y="2048"/>
                    <a:pt x="595" y="2619"/>
                    <a:pt x="1310" y="2619"/>
                  </a:cubicBezTo>
                  <a:cubicBezTo>
                    <a:pt x="2024" y="2619"/>
                    <a:pt x="2619" y="2024"/>
                    <a:pt x="2619" y="1310"/>
                  </a:cubicBezTo>
                  <a:cubicBezTo>
                    <a:pt x="2619" y="595"/>
                    <a:pt x="2024" y="0"/>
                    <a:pt x="13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6" name="Google Shape;376;p9"/>
          <p:cNvGrpSpPr/>
          <p:nvPr/>
        </p:nvGrpSpPr>
        <p:grpSpPr>
          <a:xfrm>
            <a:off x="4404391" y="1125631"/>
            <a:ext cx="293965" cy="264039"/>
            <a:chOff x="5756941" y="3392283"/>
            <a:chExt cx="458827" cy="462133"/>
          </a:xfrm>
        </p:grpSpPr>
        <p:sp>
          <p:nvSpPr>
            <p:cNvPr id="377" name="Google Shape;377;p9"/>
            <p:cNvSpPr/>
            <p:nvPr/>
          </p:nvSpPr>
          <p:spPr>
            <a:xfrm>
              <a:off x="6018134" y="3478903"/>
              <a:ext cx="197634" cy="375512"/>
            </a:xfrm>
            <a:custGeom>
              <a:avLst/>
              <a:gdLst/>
              <a:ahLst/>
              <a:cxnLst/>
              <a:rect l="l" t="t" r="r" b="b"/>
              <a:pathLst>
                <a:path w="2811" h="5341" extrusionOk="0">
                  <a:moveTo>
                    <a:pt x="2535" y="1"/>
                  </a:moveTo>
                  <a:cubicBezTo>
                    <a:pt x="2516" y="1"/>
                    <a:pt x="2497" y="3"/>
                    <a:pt x="2477" y="7"/>
                  </a:cubicBezTo>
                  <a:cubicBezTo>
                    <a:pt x="2334" y="31"/>
                    <a:pt x="2251" y="150"/>
                    <a:pt x="2251" y="281"/>
                  </a:cubicBezTo>
                  <a:lnTo>
                    <a:pt x="2251" y="2329"/>
                  </a:lnTo>
                  <a:cubicBezTo>
                    <a:pt x="2251" y="2531"/>
                    <a:pt x="2024" y="2769"/>
                    <a:pt x="1881" y="2924"/>
                  </a:cubicBezTo>
                  <a:lnTo>
                    <a:pt x="1369" y="3424"/>
                  </a:lnTo>
                  <a:cubicBezTo>
                    <a:pt x="1334" y="3460"/>
                    <a:pt x="1286" y="3478"/>
                    <a:pt x="1238" y="3478"/>
                  </a:cubicBezTo>
                  <a:cubicBezTo>
                    <a:pt x="1191" y="3478"/>
                    <a:pt x="1143" y="3460"/>
                    <a:pt x="1108" y="3424"/>
                  </a:cubicBezTo>
                  <a:cubicBezTo>
                    <a:pt x="1024" y="3353"/>
                    <a:pt x="1024" y="3233"/>
                    <a:pt x="1108" y="3150"/>
                  </a:cubicBezTo>
                  <a:lnTo>
                    <a:pt x="1608" y="2650"/>
                  </a:lnTo>
                  <a:cubicBezTo>
                    <a:pt x="1774" y="2483"/>
                    <a:pt x="1774" y="2233"/>
                    <a:pt x="1608" y="2067"/>
                  </a:cubicBezTo>
                  <a:cubicBezTo>
                    <a:pt x="1596" y="2049"/>
                    <a:pt x="1569" y="2040"/>
                    <a:pt x="1541" y="2040"/>
                  </a:cubicBezTo>
                  <a:cubicBezTo>
                    <a:pt x="1512" y="2040"/>
                    <a:pt x="1483" y="2049"/>
                    <a:pt x="1465" y="2067"/>
                  </a:cubicBezTo>
                  <a:lnTo>
                    <a:pt x="357" y="3174"/>
                  </a:lnTo>
                  <a:cubicBezTo>
                    <a:pt x="155" y="3400"/>
                    <a:pt x="36" y="3698"/>
                    <a:pt x="0" y="3995"/>
                  </a:cubicBezTo>
                  <a:lnTo>
                    <a:pt x="0" y="5341"/>
                  </a:lnTo>
                  <a:lnTo>
                    <a:pt x="1167" y="5341"/>
                  </a:lnTo>
                  <a:lnTo>
                    <a:pt x="1167" y="4638"/>
                  </a:lnTo>
                  <a:lnTo>
                    <a:pt x="2560" y="3245"/>
                  </a:lnTo>
                  <a:cubicBezTo>
                    <a:pt x="2715" y="3079"/>
                    <a:pt x="2798" y="2876"/>
                    <a:pt x="2810" y="2662"/>
                  </a:cubicBezTo>
                  <a:lnTo>
                    <a:pt x="2810" y="281"/>
                  </a:lnTo>
                  <a:cubicBezTo>
                    <a:pt x="2810" y="122"/>
                    <a:pt x="2688" y="1"/>
                    <a:pt x="25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5756941" y="3479325"/>
              <a:ext cx="196791" cy="375091"/>
            </a:xfrm>
            <a:custGeom>
              <a:avLst/>
              <a:gdLst/>
              <a:ahLst/>
              <a:cxnLst/>
              <a:rect l="l" t="t" r="r" b="b"/>
              <a:pathLst>
                <a:path w="2799" h="5335" extrusionOk="0">
                  <a:moveTo>
                    <a:pt x="274" y="1"/>
                  </a:moveTo>
                  <a:cubicBezTo>
                    <a:pt x="120" y="1"/>
                    <a:pt x="0" y="120"/>
                    <a:pt x="0" y="263"/>
                  </a:cubicBezTo>
                  <a:lnTo>
                    <a:pt x="0" y="2656"/>
                  </a:lnTo>
                  <a:cubicBezTo>
                    <a:pt x="12" y="2870"/>
                    <a:pt x="84" y="3073"/>
                    <a:pt x="251" y="3239"/>
                  </a:cubicBezTo>
                  <a:lnTo>
                    <a:pt x="1632" y="4644"/>
                  </a:lnTo>
                  <a:lnTo>
                    <a:pt x="1632" y="5335"/>
                  </a:lnTo>
                  <a:lnTo>
                    <a:pt x="2798" y="5335"/>
                  </a:lnTo>
                  <a:lnTo>
                    <a:pt x="2798" y="3989"/>
                  </a:lnTo>
                  <a:cubicBezTo>
                    <a:pt x="2763" y="3692"/>
                    <a:pt x="2644" y="3394"/>
                    <a:pt x="2441" y="3168"/>
                  </a:cubicBezTo>
                  <a:lnTo>
                    <a:pt x="1334" y="2061"/>
                  </a:lnTo>
                  <a:cubicBezTo>
                    <a:pt x="1310" y="2043"/>
                    <a:pt x="1280" y="2034"/>
                    <a:pt x="1254" y="2034"/>
                  </a:cubicBezTo>
                  <a:cubicBezTo>
                    <a:pt x="1227" y="2034"/>
                    <a:pt x="1203" y="2043"/>
                    <a:pt x="1191" y="2061"/>
                  </a:cubicBezTo>
                  <a:cubicBezTo>
                    <a:pt x="1024" y="2227"/>
                    <a:pt x="1024" y="2477"/>
                    <a:pt x="1191" y="2644"/>
                  </a:cubicBezTo>
                  <a:lnTo>
                    <a:pt x="1691" y="3144"/>
                  </a:lnTo>
                  <a:cubicBezTo>
                    <a:pt x="1763" y="3227"/>
                    <a:pt x="1763" y="3347"/>
                    <a:pt x="1691" y="3418"/>
                  </a:cubicBezTo>
                  <a:cubicBezTo>
                    <a:pt x="1655" y="3454"/>
                    <a:pt x="1608" y="3472"/>
                    <a:pt x="1560" y="3472"/>
                  </a:cubicBezTo>
                  <a:cubicBezTo>
                    <a:pt x="1513" y="3472"/>
                    <a:pt x="1465" y="3454"/>
                    <a:pt x="1429" y="3418"/>
                  </a:cubicBezTo>
                  <a:lnTo>
                    <a:pt x="917" y="2918"/>
                  </a:lnTo>
                  <a:cubicBezTo>
                    <a:pt x="774" y="2763"/>
                    <a:pt x="548" y="2525"/>
                    <a:pt x="548" y="2323"/>
                  </a:cubicBezTo>
                  <a:lnTo>
                    <a:pt x="548" y="275"/>
                  </a:lnTo>
                  <a:cubicBezTo>
                    <a:pt x="548" y="132"/>
                    <a:pt x="429" y="1"/>
                    <a:pt x="2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6029806" y="3540493"/>
              <a:ext cx="84650" cy="40216"/>
            </a:xfrm>
            <a:custGeom>
              <a:avLst/>
              <a:gdLst/>
              <a:ahLst/>
              <a:cxnLst/>
              <a:rect l="l" t="t" r="r" b="b"/>
              <a:pathLst>
                <a:path w="1204" h="572" extrusionOk="0">
                  <a:moveTo>
                    <a:pt x="287" y="0"/>
                  </a:moveTo>
                  <a:cubicBezTo>
                    <a:pt x="120" y="0"/>
                    <a:pt x="1" y="119"/>
                    <a:pt x="1" y="286"/>
                  </a:cubicBezTo>
                  <a:cubicBezTo>
                    <a:pt x="1" y="441"/>
                    <a:pt x="132" y="572"/>
                    <a:pt x="287" y="572"/>
                  </a:cubicBezTo>
                  <a:lnTo>
                    <a:pt x="1025" y="572"/>
                  </a:lnTo>
                  <a:cubicBezTo>
                    <a:pt x="1120" y="393"/>
                    <a:pt x="1180" y="214"/>
                    <a:pt x="12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5856567" y="3392283"/>
              <a:ext cx="257888" cy="260419"/>
            </a:xfrm>
            <a:custGeom>
              <a:avLst/>
              <a:gdLst/>
              <a:ahLst/>
              <a:cxnLst/>
              <a:rect l="l" t="t" r="r" b="b"/>
              <a:pathLst>
                <a:path w="3668" h="3704" extrusionOk="0">
                  <a:moveTo>
                    <a:pt x="1822" y="1"/>
                  </a:moveTo>
                  <a:cubicBezTo>
                    <a:pt x="1215" y="1"/>
                    <a:pt x="667" y="298"/>
                    <a:pt x="334" y="763"/>
                  </a:cubicBezTo>
                  <a:lnTo>
                    <a:pt x="1108" y="763"/>
                  </a:lnTo>
                  <a:cubicBezTo>
                    <a:pt x="1477" y="763"/>
                    <a:pt x="1774" y="1036"/>
                    <a:pt x="1786" y="1406"/>
                  </a:cubicBezTo>
                  <a:cubicBezTo>
                    <a:pt x="1810" y="1787"/>
                    <a:pt x="1489" y="2096"/>
                    <a:pt x="1120" y="2096"/>
                  </a:cubicBezTo>
                  <a:lnTo>
                    <a:pt x="0" y="2096"/>
                  </a:lnTo>
                  <a:cubicBezTo>
                    <a:pt x="119" y="3001"/>
                    <a:pt x="893" y="3703"/>
                    <a:pt x="1834" y="3703"/>
                  </a:cubicBezTo>
                  <a:cubicBezTo>
                    <a:pt x="2405" y="3703"/>
                    <a:pt x="2894" y="3453"/>
                    <a:pt x="3239" y="3061"/>
                  </a:cubicBezTo>
                  <a:lnTo>
                    <a:pt x="2751" y="3061"/>
                  </a:lnTo>
                  <a:lnTo>
                    <a:pt x="2751" y="3049"/>
                  </a:lnTo>
                  <a:cubicBezTo>
                    <a:pt x="2370" y="3049"/>
                    <a:pt x="2072" y="2763"/>
                    <a:pt x="2060" y="2394"/>
                  </a:cubicBezTo>
                  <a:cubicBezTo>
                    <a:pt x="2048" y="2025"/>
                    <a:pt x="2358" y="1703"/>
                    <a:pt x="2727" y="1703"/>
                  </a:cubicBezTo>
                  <a:lnTo>
                    <a:pt x="3667" y="1703"/>
                  </a:lnTo>
                  <a:cubicBezTo>
                    <a:pt x="3608" y="739"/>
                    <a:pt x="2810" y="1"/>
                    <a:pt x="18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5855723" y="3472645"/>
              <a:ext cx="99696" cy="40286"/>
            </a:xfrm>
            <a:custGeom>
              <a:avLst/>
              <a:gdLst/>
              <a:ahLst/>
              <a:cxnLst/>
              <a:rect l="l" t="t" r="r" b="b"/>
              <a:pathLst>
                <a:path w="1418" h="573" extrusionOk="0">
                  <a:moveTo>
                    <a:pt x="131" y="1"/>
                  </a:moveTo>
                  <a:cubicBezTo>
                    <a:pt x="60" y="179"/>
                    <a:pt x="12" y="370"/>
                    <a:pt x="0" y="572"/>
                  </a:cubicBezTo>
                  <a:lnTo>
                    <a:pt x="1132" y="572"/>
                  </a:lnTo>
                  <a:cubicBezTo>
                    <a:pt x="1286" y="560"/>
                    <a:pt x="1417" y="453"/>
                    <a:pt x="1417" y="286"/>
                  </a:cubicBezTo>
                  <a:cubicBezTo>
                    <a:pt x="1417" y="132"/>
                    <a:pt x="1286" y="1"/>
                    <a:pt x="11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1762</Words>
  <Application>Microsoft Office PowerPoint</Application>
  <PresentationFormat>Trình chiếu Trên màn hình (16:9)</PresentationFormat>
  <Paragraphs>197</Paragraphs>
  <Slides>42</Slides>
  <Notes>42</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42</vt:i4>
      </vt:variant>
    </vt:vector>
  </HeadingPairs>
  <TitlesOfParts>
    <vt:vector size="55" baseType="lpstr">
      <vt:lpstr>Syne SemiBold</vt:lpstr>
      <vt:lpstr>Noto Sans Symbols</vt:lpstr>
      <vt:lpstr>Archivo Narrow</vt:lpstr>
      <vt:lpstr>Roboto</vt:lpstr>
      <vt:lpstr>Courier New</vt:lpstr>
      <vt:lpstr>Barlow SemiBold</vt:lpstr>
      <vt:lpstr>Commissioner ExtraBold</vt:lpstr>
      <vt:lpstr>Francois One</vt:lpstr>
      <vt:lpstr>Commissioner</vt:lpstr>
      <vt:lpstr>Syne</vt:lpstr>
      <vt:lpstr>arial</vt:lpstr>
      <vt:lpstr>arial</vt:lpstr>
      <vt:lpstr>Wind Energy Supplier Pitch Deck by Slidesgo</vt:lpstr>
      <vt:lpstr>KỸ THUẬT NHÂN BẢN  TRONG HỆ QUẢN TRỊ CSDL</vt:lpstr>
      <vt:lpstr>Nguyễn Thị Mỹ Trân 20520322</vt:lpstr>
      <vt:lpstr>Nội dung</vt:lpstr>
      <vt:lpstr>TỔNG QUAN  VỀ NHÂN BẢN</vt:lpstr>
      <vt:lpstr>Nhân bản CSDL là gì?</vt:lpstr>
      <vt:lpstr>Mục tiêu chính của nhân bản</vt:lpstr>
      <vt:lpstr>Độc Lập Site (Site Autonomy)</vt:lpstr>
      <vt:lpstr>Nhất Quán Dữ Liệu (Data Consistency)</vt:lpstr>
      <vt:lpstr>Nhất quán lập tức</vt:lpstr>
      <vt:lpstr>Hội tụ dữ liệu</vt:lpstr>
      <vt:lpstr>02 </vt:lpstr>
      <vt:lpstr>Subscriber</vt:lpstr>
      <vt:lpstr>Publication</vt:lpstr>
      <vt:lpstr>Chiều di chuyển dữ liệu</vt:lpstr>
      <vt:lpstr>Push Subscription</vt:lpstr>
      <vt:lpstr>Pull Subscription</vt:lpstr>
      <vt:lpstr>Tác Nhân (Agent)</vt:lpstr>
      <vt:lpstr>Tác Nhân (Agent)</vt:lpstr>
      <vt:lpstr>Tác Nhân (Agent)</vt:lpstr>
      <vt:lpstr>Tác Nhân (Agent)</vt:lpstr>
      <vt:lpstr>Tác Nhân (Agent)</vt:lpstr>
      <vt:lpstr>03 </vt:lpstr>
      <vt:lpstr>Snapshot replication  </vt:lpstr>
      <vt:lpstr>Snapshot replication  </vt:lpstr>
      <vt:lpstr>Snapshot replication  </vt:lpstr>
      <vt:lpstr>Snapshot replication  </vt:lpstr>
      <vt:lpstr>Transactional Replication  </vt:lpstr>
      <vt:lpstr>Transactional Replication  </vt:lpstr>
      <vt:lpstr>Transactional Replication  </vt:lpstr>
      <vt:lpstr>Transactional Replication  </vt:lpstr>
      <vt:lpstr>Transactional Replication  </vt:lpstr>
      <vt:lpstr>Transactional Replication  </vt:lpstr>
      <vt:lpstr>Transactional Replication  </vt:lpstr>
      <vt:lpstr>Transactional Replication  </vt:lpstr>
      <vt:lpstr>Merge Replication  </vt:lpstr>
      <vt:lpstr>Merge Replication   </vt:lpstr>
      <vt:lpstr>Merge Replication   </vt:lpstr>
      <vt:lpstr>Merge Replication   </vt:lpstr>
      <vt:lpstr>Peer-to-peer Replication   </vt:lpstr>
      <vt:lpstr>Peer-to-peer Replication  </vt:lpstr>
      <vt:lpstr>DEMO</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NHÂN BẢN  TRONG HỆ QUẢN TRỊ CSDL</dc:title>
  <cp:lastModifiedBy>Nguyễn Thị Mỹ Trân</cp:lastModifiedBy>
  <cp:revision>1</cp:revision>
  <dcterms:modified xsi:type="dcterms:W3CDTF">2022-10-25T01:54:32Z</dcterms:modified>
</cp:coreProperties>
</file>