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2"/>
  </p:notesMasterIdLst>
  <p:sldIdLst>
    <p:sldId id="361" r:id="rId2"/>
    <p:sldId id="282" r:id="rId3"/>
    <p:sldId id="256" r:id="rId4"/>
    <p:sldId id="313" r:id="rId5"/>
    <p:sldId id="258" r:id="rId6"/>
    <p:sldId id="328" r:id="rId7"/>
    <p:sldId id="330" r:id="rId8"/>
    <p:sldId id="357" r:id="rId9"/>
    <p:sldId id="259" r:id="rId10"/>
    <p:sldId id="343" r:id="rId11"/>
    <p:sldId id="261" r:id="rId12"/>
    <p:sldId id="304" r:id="rId13"/>
    <p:sldId id="266" r:id="rId14"/>
    <p:sldId id="358" r:id="rId15"/>
    <p:sldId id="336" r:id="rId16"/>
    <p:sldId id="337" r:id="rId17"/>
    <p:sldId id="338" r:id="rId18"/>
    <p:sldId id="339" r:id="rId19"/>
    <p:sldId id="264" r:id="rId20"/>
    <p:sldId id="359" r:id="rId21"/>
    <p:sldId id="340" r:id="rId22"/>
    <p:sldId id="341" r:id="rId23"/>
    <p:sldId id="342" r:id="rId24"/>
    <p:sldId id="344" r:id="rId25"/>
    <p:sldId id="305" r:id="rId26"/>
    <p:sldId id="308" r:id="rId27"/>
    <p:sldId id="262" r:id="rId28"/>
    <p:sldId id="309" r:id="rId29"/>
    <p:sldId id="310" r:id="rId30"/>
    <p:sldId id="311" r:id="rId31"/>
    <p:sldId id="312" r:id="rId32"/>
    <p:sldId id="345" r:id="rId33"/>
    <p:sldId id="346" r:id="rId34"/>
    <p:sldId id="347" r:id="rId35"/>
    <p:sldId id="349" r:id="rId36"/>
    <p:sldId id="354" r:id="rId37"/>
    <p:sldId id="353" r:id="rId38"/>
    <p:sldId id="355" r:id="rId39"/>
    <p:sldId id="356" r:id="rId40"/>
    <p:sldId id="315" r:id="rId41"/>
  </p:sldIdLst>
  <p:sldSz cx="9144000" cy="5143500" type="screen16x9"/>
  <p:notesSz cx="6858000" cy="9144000"/>
  <p:embeddedFontLst>
    <p:embeddedFont>
      <p:font typeface="Arial Rounded MT Bold" panose="020F0704030504030204" pitchFamily="34" charset="0"/>
      <p:regular r:id="rId43"/>
    </p:embeddedFont>
    <p:embeddedFont>
      <p:font typeface="Audiowide" panose="02000503000000020004" pitchFamily="2" charset="0"/>
      <p:regular r:id="rId44"/>
    </p:embeddedFont>
    <p:embeddedFont>
      <p:font typeface="Karla" panose="020B0004030503030003"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55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117" d="100"/>
          <a:sy n="117" d="100"/>
        </p:scale>
        <p:origin x="494" y="86"/>
      </p:cViewPr>
      <p:guideLst>
        <p:guide orient="horz" pos="155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7:18:50.586"/>
    </inkml:context>
    <inkml:brush xml:id="br0">
      <inkml:brushProperty name="width" value="0.05" units="cm"/>
      <inkml:brushProperty name="height" value="0.05" units="cm"/>
      <inkml:brushProperty name="color" value="#E71224"/>
    </inkml:brush>
  </inkml:definitions>
  <inkml:trace contextRef="#ctx0" brushRef="#br0">1965 132 24575,'-381'0'0,"364"1"0,1 1 0,-23 5 0,22-4 0,-1 0 0,-20 0 0,33-3 0,-1 0 0,1 0 0,0 1 0,-1 0 0,1 0 0,0 0 0,0 1 0,-1-1 0,1 1 0,0 0 0,0 1 0,1-1 0,-1 1 0,1 0 0,-1 0 0,-5 6 0,4-5 0,-1 1 0,0-1 0,0 0 0,0-1 0,-11 4 0,-16 9 0,-2 2 0,16-7 0,0 0 0,-19 15 0,-16 9 0,39-25 0,0 0 0,-27 23 0,-32 26 0,-59 53 0,122-104 0,0-1 0,-20 9 0,20-11 0,0 1 0,1 1 0,-14 10 0,-26 23 0,30-24 0,17-13 0,1-1 0,-1 0 0,1 1 0,0 0 0,0 0 0,0 0 0,0 0 0,1 0 0,-1 1 0,-2 3 0,-17 28 0,-45 56 0,49-69 0,-2-1 0,17-18 0,0 0 0,0-1 0,0 1 0,1 0 0,-1 0 0,1 1 0,0-1 0,0 0 0,0 1 0,0 0 0,0-1 0,1 1 0,-2 6 0,2-4 0,0-1 0,-1 1 0,0-1 0,0 1 0,0-1 0,-1 0 0,1 0 0,-1 0 0,-1 0 0,1 0 0,-6 5 0,-1 3 0,1 0 0,1 1 0,0 0 0,-7 16 0,5-3 0,7-16 0,-1 0 0,-1 0 0,-12 20 0,12-21 0,0 1 0,0 0 0,1 0 0,0 0 0,-3 15 0,4-14 0,-1 1 0,0-1 0,0 0 0,-9 15 0,-29 59 0,22-45 0,-19 52 0,26-61 0,-5 28 0,14-45 0,0-1 0,-1 0 0,0 1 0,-9 14 0,10-21 0,1 0 0,0 0 0,1 0 0,0 0 0,0 1 0,0-1 0,1 1 0,1 0 0,-1-1 0,2 11 0,0-10 0,-1 0 0,-1 0 0,1 0 0,-1 0 0,-1 0 0,0 0 0,0 0 0,-1-1 0,-3 10 0,1-7 0,1-1 0,1 1 0,0 0 0,1 0 0,0 1 0,0-1 0,1 0 0,1 13 0,-1-7 0,0 1 0,-6 23 0,2-8 0,1 0 0,2 0 0,1 0 0,4 39 0,-1 7 0,-4-23 0,0-38 0,1 1 0,1-1 0,1 0 0,0 1 0,1-1 0,1 0 0,7 22 0,-5-28 0,-1 0 0,0 0 0,0 0 0,-1 0 0,-1 1 0,0-1 0,0 23 0,-1-17 0,1 0 0,1 0 0,0 0 0,7 20 0,7 33 0,-16-65 0,1 0 0,0 1 0,0-1 0,1 0 0,-1-1 0,1 1 0,1 0 0,4 6 0,-4-7 0,-1-1 0,0 1 0,0 1 0,-1-1 0,1 0 0,-1 1 0,0-1 0,0 1 0,-1-1 0,2 10 0,-2-4 0,0 0 0,1-1 0,1 1 0,0-1 0,0 1 0,1-1 0,6 11 0,42 64 0,-19-33 0,-22-37 0,0-1 0,0-1 0,1 0 0,1 0 0,15 10 0,27 29 0,55 64 0,-82-84 0,-11-13 0,25 23 0,-30-33 0,0 0 0,1-1 0,0 0 0,21 8 0,-26-12 0,82 51 0,-61-36 0,35 29 0,-62-47 0,5 4 0,1 0 0,0 0 0,1-1 0,9 4 0,16 7 0,51 30 0,-72-38 0,0 0 0,0-1 0,21 6 0,7 4 0,-3-1 0,2-1 0,0-2 0,0-2 0,43 5 0,-45-9 0,-13-1 0,0-2 0,32 1 0,-33-3 0,42 8 0,-42-5 0,43 1 0,-24-3 0,-1 2 0,1 2 0,69 19 0,-61-16 0,0-3 0,1-1 0,0-4 0,53-4 0,-2 1 0,369 2 0,-456-1 0,1 0 0,22-6 0,-22 4 0,0 0 0,21 0 0,55 4 0,69-2 0,-98-8 0,-37 5 0,45-1 0,-57 4 0,-1-1 0,1 0 0,-1-1 0,25-8 0,-24 6 0,1 1 0,1 1 0,20-3 0,-29 6 0,0-1 0,0 0 0,0 0 0,10-4 0,-16 4 0,1 0 0,0 0 0,-1 0 0,0 0 0,1-1 0,-1 1 0,0-1 0,0 1 0,0-1 0,0 0 0,0 0 0,0 0 0,0 0 0,0 0 0,-1 0 0,2-4 0,3-2 0,1 0 0,-1 0 0,1 1 0,1-1 0,-1 1 0,1 1 0,1 0 0,-1 0 0,10-5 0,1-1 0,19-6 0,-33 16 0,0 0 0,0 1 0,-1-2 0,1 1 0,-1 0 0,0-1 0,1 0 0,-1 0 0,6-6 0,-5 3 0,-1 0 0,0 0 0,0 0 0,-1 0 0,4-10 0,-6 12 0,1 0 0,0 0 0,0-1 0,0 1 0,1 0 0,-1 1 0,1-1 0,0 0 0,0 1 0,0 0 0,0 0 0,1 0 0,0 0 0,-1 0 0,5-2 0,-1 2 0,-1 0 0,0-1 0,-1 0 0,1 0 0,0 0 0,-1 0 0,0-1 0,0 0 0,-1 0 0,1 0 0,-1-1 0,0 1 0,-1-1 0,1 0 0,2-8 0,50-111 0,-34 78 0,-17 39 0,-1 0 0,0 0 0,0-1 0,-1 0 0,0 1 0,-1-1 0,0 0 0,0-1 0,0-12 0,-2-29 0,-1 28 0,1 0 0,1-1 0,1 1 0,5-23 0,2 8 0,-2 0 0,-2-1 0,1-75 0,-7-248 0,1 348 0,-2 1 0,0 0 0,-3-12 0,-5-37 0,10 0 0,1 37 0,-1 0 0,-2 0 0,-7-45 0,-8 9 0,10 40 0,1-1 0,1 0 0,1 0 0,-2-40 0,7 43 0,-1 0 0,-2 0 0,0 0 0,0 0 0,-11-34 0,-6 1 0,8 20 0,-12-46 0,-2-5 0,18 65 0,2 1 0,0-1 0,0-1 0,2 1 0,-2-25 0,2 14 0,-1 0 0,-1 1 0,-2-1 0,-12-33 0,5 18 0,-7-43 0,19 71 0,-1 0 0,-1 1 0,0 0 0,-1 0 0,-1 0 0,-9-17 0,12 25 0,1 1 0,0-1 0,0 1 0,0-1 0,1 0 0,0 0 0,0 0 0,0 1 0,1-1 0,1-11 0,0 12 0,-1-1 0,1 1 0,-2-1 0,1 1 0,-1-1 0,0 1 0,0 0 0,-1 0 0,1-1 0,-2 1 0,-4-10 0,1 7 0,1 0 0,-1-1 0,2 1 0,-1-1 0,2 0 0,-1 0 0,1 0 0,-2-17 0,0 5 0,-1 0 0,-11-29 0,6 21 0,9 25 0,0 0 0,-1 1 0,0-1 0,0 0 0,0 1 0,-1 0 0,1 0 0,-8-6 0,6 5 0,0-1 0,0 1 0,0-1 0,-4-8 0,-7-11 0,-2 0 0,-32-36 0,23 31 0,-47-43 0,-25-28 0,91 93 0,-1 0 0,0 1 0,0 0 0,-1 0 0,-18-8 0,18 10 0,1-1 0,-1 0 0,1 0 0,0-1 0,1 0 0,-12-11 0,13 11 0,0 1 0,-1 1 0,0-1 0,0 1 0,0 0 0,-1 1 0,-9-4 0,1 0 0,-75-46 0,7 24 0,72 26 0,0 0 0,0 1 0,-27-2 0,27 3 0,-1 0 0,1 0 0,0-1 0,-14-5 0,0-1 0,0 1 0,-51-7 0,34 11 0,-1 1 0,-67 5 0,26 0 0,-7-4 0,-104 4 0,188 0 0,1 0 0,-1 0 0,0 1 0,0 0 0,1 1 0,0 0 0,0 0 0,-14 10 0,13-8 0,0-1 0,0 0 0,-1 0 0,1-1 0,-19 6 0,18-8 0,0 0 0,0 1 0,0 1 0,0 0 0,0 0 0,1 1 0,0 0 0,0 1 0,-15 12 0,-30 17-1365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7:19:04.628"/>
    </inkml:context>
    <inkml:brush xml:id="br0">
      <inkml:brushProperty name="width" value="0.05" units="cm"/>
      <inkml:brushProperty name="height" value="0.05" units="cm"/>
      <inkml:brushProperty name="color" value="#E71224"/>
    </inkml:brush>
  </inkml:definitions>
  <inkml:trace contextRef="#ctx0" brushRef="#br0">0 1 24575,'0'0'0,"0"0"0,1 0 0,-1 0 0,0 0 0,0 0 0,0 0 0,0 1 0,0-1 0,0 0 0,0 0 0,0 0 0,0 0 0,0 0 0,0 0 0,0 0 0,0 0 0,0 0 0,0 0 0,0 0 0,0 0 0,1 0 0,-1 0 0,0 0 0,0 0 0,0 0 0,0 0 0,0 0 0,0 0 0,0 0 0,0 0 0,0 0 0,0 0 0,0 0 0,0 0 0,0 0 0,0 0 0,0 0 0,1 0 0,-1 0 0,0 0 0,0-1 0,0 1 0,0 0 0,0 0 0,0 0 0,0 0 0,0 0 0,0 0 0,0 0 0,0 0 0,0 0 0,0 0 0,0 0 0,0 0 0,6 10 0,5 12 0,-1-2 0,20 31 0,-15-28 0,58 76 0,-60-81 0,94 107 0,-87-103 0,13 13 0,-18-21 0,-1 0 0,0 1 0,12 17 0,25 27 0,-2-7 0,54 75 0,-97-120 0,29 38 0,76 92 0,16 7 0,-30-24 0,-60-85-1365,-31-25-5461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7:19:11.804"/>
    </inkml:context>
    <inkml:brush xml:id="br0">
      <inkml:brushProperty name="width" value="0.05" units="cm"/>
      <inkml:brushProperty name="height" value="0.05" units="cm"/>
      <inkml:brushProperty name="color" value="#E71224"/>
    </inkml:brush>
  </inkml:definitions>
  <inkml:trace contextRef="#ctx0" brushRef="#br0">0 416 24575,'30'0'0,"-1"1"0,1 1 0,0 2 0,-1 1 0,0 2 0,0 0 0,-1 2 0,0 1 0,48 24 0,-33-5 0,-32-21 0,0 0 0,0-1 0,1 0 0,0-1 0,0 0 0,0-1 0,17 4 0,-20-6 0,1 0 0,-1 1 0,0 0 0,0 0 0,8 6 0,31 13 0,-21-7 0,-24-14 0,0 0 0,0 1 0,1-1 0,-1 0 0,1-1 0,0 1 0,0-1 0,4 2 0,-7-3 0,0 0 0,-1 0 0,1 0 0,0 0 0,-1 0 0,1 0 0,0 0 0,-1-1 0,1 1 0,0 0 0,0 0 0,-1-1 0,1 1 0,-1 0 0,1-1 0,0 1 0,-1 0 0,1-1 0,-1 1 0,2-2 0,-1 1 0,0-1 0,0 0 0,0 0 0,0 1 0,0-1 0,-1 0 0,1 0 0,0 0 0,-1 0 0,1-3 0,2-20 0,-2 0 0,0 0 0,-6-48 0,-4 21 0,6 35 0,0 1 0,-1-26 0,5-302-1365,-1 328-5461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gcc9050bdf8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9" name="Google Shape;1369;gcc9050bdf8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e0a8b09948_0_1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e0a8b09948_0_1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cc9050bdf8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cc9050bdf8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cc9050bdf8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cc9050bdf8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e0a8b09948_0_1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e0a8b09948_0_1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e0a8b09948_0_1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e0a8b09948_0_1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11ed1af46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11ed1af46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124aaebb4d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124aaebb4d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21caab1d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21caab1d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cc9050bdf8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cc9050bdf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124aaebb4d0_0_9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124aaebb4d0_0_9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ddd26cc8a4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ddd26cc8a4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e0a8b09948_0_1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e0a8b09948_0_1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e0a8b09948_0_1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e0a8b09948_0_1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srcRect t="1620" b="17753"/>
          <a:stretch>
            <a:fillRect/>
          </a:stretch>
        </p:blipFill>
        <p:spPr>
          <a:xfrm>
            <a:off x="-181700" y="-257175"/>
            <a:ext cx="9649551" cy="5667373"/>
          </a:xfrm>
          <a:prstGeom prst="rect">
            <a:avLst/>
          </a:prstGeom>
          <a:noFill/>
          <a:ln>
            <a:noFill/>
          </a:ln>
        </p:spPr>
      </p:pic>
      <p:sp>
        <p:nvSpPr>
          <p:cNvPr id="10" name="Google Shape;10;p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500">
                <a:latin typeface="Audiowide" panose="02000503000000020004"/>
                <a:ea typeface="Audiowide" panose="02000503000000020004"/>
                <a:cs typeface="Audiowide" panose="02000503000000020004"/>
                <a:sym typeface="Audiowide" panose="02000503000000020004"/>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5" name="Google Shape;15;p2"/>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6" name="Google Shape;16;p2"/>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257"/>
        <p:cNvGrpSpPr/>
        <p:nvPr/>
      </p:nvGrpSpPr>
      <p:grpSpPr>
        <a:xfrm>
          <a:off x="0" y="0"/>
          <a:ext cx="0" cy="0"/>
          <a:chOff x="0" y="0"/>
          <a:chExt cx="0" cy="0"/>
        </a:xfrm>
      </p:grpSpPr>
      <p:pic>
        <p:nvPicPr>
          <p:cNvPr id="258" name="Google Shape;258;p25"/>
          <p:cNvPicPr preferRelativeResize="0"/>
          <p:nvPr/>
        </p:nvPicPr>
        <p:blipFill rotWithShape="1">
          <a:blip r:embed="rId2"/>
          <a:srcRect t="1620" b="17753"/>
          <a:stretch>
            <a:fillRect/>
          </a:stretch>
        </p:blipFill>
        <p:spPr>
          <a:xfrm>
            <a:off x="-181700" y="-257175"/>
            <a:ext cx="9649551" cy="5667373"/>
          </a:xfrm>
          <a:prstGeom prst="rect">
            <a:avLst/>
          </a:prstGeom>
          <a:noFill/>
          <a:ln>
            <a:noFill/>
          </a:ln>
        </p:spPr>
      </p:pic>
      <p:sp>
        <p:nvSpPr>
          <p:cNvPr id="259" name="Google Shape;259;p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2" name="Google Shape;262;p25"/>
          <p:cNvPicPr preferRelativeResize="0"/>
          <p:nvPr/>
        </p:nvPicPr>
        <p:blipFill rotWithShape="1">
          <a:blip r:embed="rId3">
            <a:alphaModFix amt="75000"/>
          </a:blip>
          <a:srcRect l="23664" t="13299"/>
          <a:stretch>
            <a:fillRect/>
          </a:stretch>
        </p:blipFill>
        <p:spPr>
          <a:xfrm>
            <a:off x="9525" y="-156200"/>
            <a:ext cx="4171950" cy="2933699"/>
          </a:xfrm>
          <a:prstGeom prst="rect">
            <a:avLst/>
          </a:prstGeom>
          <a:noFill/>
          <a:ln>
            <a:noFill/>
          </a:ln>
        </p:spPr>
      </p:pic>
      <p:pic>
        <p:nvPicPr>
          <p:cNvPr id="263" name="Google Shape;263;p25"/>
          <p:cNvPicPr preferRelativeResize="0"/>
          <p:nvPr/>
        </p:nvPicPr>
        <p:blipFill rotWithShape="1">
          <a:blip r:embed="rId3">
            <a:alphaModFix amt="75000"/>
          </a:blip>
          <a:srcRect l="21334" t="3883"/>
          <a:stretch>
            <a:fillRect/>
          </a:stretch>
        </p:blipFill>
        <p:spPr>
          <a:xfrm rot="-10799995">
            <a:off x="5739700" y="2603702"/>
            <a:ext cx="3747200" cy="283507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264"/>
        <p:cNvGrpSpPr/>
        <p:nvPr/>
      </p:nvGrpSpPr>
      <p:grpSpPr>
        <a:xfrm>
          <a:off x="0" y="0"/>
          <a:ext cx="0" cy="0"/>
          <a:chOff x="0" y="0"/>
          <a:chExt cx="0" cy="0"/>
        </a:xfrm>
      </p:grpSpPr>
      <p:pic>
        <p:nvPicPr>
          <p:cNvPr id="265" name="Google Shape;265;p26"/>
          <p:cNvPicPr preferRelativeResize="0"/>
          <p:nvPr/>
        </p:nvPicPr>
        <p:blipFill rotWithShape="1">
          <a:blip r:embed="rId2"/>
          <a:srcRect t="1620" b="17753"/>
          <a:stretch>
            <a:fillRect/>
          </a:stretch>
        </p:blipFill>
        <p:spPr>
          <a:xfrm>
            <a:off x="-181700" y="-257175"/>
            <a:ext cx="9649551" cy="5667373"/>
          </a:xfrm>
          <a:prstGeom prst="rect">
            <a:avLst/>
          </a:prstGeom>
          <a:noFill/>
          <a:ln>
            <a:noFill/>
          </a:ln>
        </p:spPr>
      </p:pic>
      <p:sp>
        <p:nvSpPr>
          <p:cNvPr id="266" name="Google Shape;266;p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9" name="Google Shape;269;p26"/>
          <p:cNvPicPr preferRelativeResize="0"/>
          <p:nvPr/>
        </p:nvPicPr>
        <p:blipFill rotWithShape="1">
          <a:blip r:embed="rId3">
            <a:alphaModFix amt="75000"/>
          </a:blip>
          <a:srcRect l="20356"/>
          <a:stretch>
            <a:fillRect/>
          </a:stretch>
        </p:blipFill>
        <p:spPr>
          <a:xfrm rot="5400000">
            <a:off x="4631025" y="510125"/>
            <a:ext cx="5524500" cy="4294700"/>
          </a:xfrm>
          <a:prstGeom prst="rect">
            <a:avLst/>
          </a:prstGeom>
          <a:noFill/>
          <a:ln>
            <a:noFill/>
          </a:ln>
        </p:spPr>
      </p:pic>
      <p:pic>
        <p:nvPicPr>
          <p:cNvPr id="270" name="Google Shape;270;p26"/>
          <p:cNvPicPr preferRelativeResize="0"/>
          <p:nvPr/>
        </p:nvPicPr>
        <p:blipFill rotWithShape="1">
          <a:blip r:embed="rId3">
            <a:alphaModFix amt="75000"/>
          </a:blip>
          <a:srcRect l="16645" t="537"/>
          <a:stretch>
            <a:fillRect/>
          </a:stretch>
        </p:blipFill>
        <p:spPr>
          <a:xfrm rot="-5399997">
            <a:off x="-1058539" y="294014"/>
            <a:ext cx="5654502" cy="417781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72"/>
        <p:cNvGrpSpPr/>
        <p:nvPr/>
      </p:nvGrpSpPr>
      <p:grpSpPr>
        <a:xfrm>
          <a:off x="0" y="0"/>
          <a:ext cx="0" cy="0"/>
          <a:chOff x="0" y="0"/>
          <a:chExt cx="0" cy="0"/>
        </a:xfrm>
      </p:grpSpPr>
      <p:pic>
        <p:nvPicPr>
          <p:cNvPr id="173" name="Google Shape;173;p19"/>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74" name="Google Shape;174;p1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txBox="1">
            <a:spLocks noGrp="1"/>
          </p:cNvSpPr>
          <p:nvPr>
            <p:ph type="title"/>
          </p:nvPr>
        </p:nvSpPr>
        <p:spPr>
          <a:xfrm>
            <a:off x="1600200" y="1345325"/>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 name="Google Shape;178;p19"/>
          <p:cNvSpPr txBox="1">
            <a:spLocks noGrp="1"/>
          </p:cNvSpPr>
          <p:nvPr>
            <p:ph type="subTitle" idx="1"/>
          </p:nvPr>
        </p:nvSpPr>
        <p:spPr>
          <a:xfrm>
            <a:off x="1600200" y="1576824"/>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19"/>
          <p:cNvSpPr txBox="1">
            <a:spLocks noGrp="1"/>
          </p:cNvSpPr>
          <p:nvPr>
            <p:ph type="title" idx="2"/>
          </p:nvPr>
        </p:nvSpPr>
        <p:spPr>
          <a:xfrm>
            <a:off x="1600200" y="2491787"/>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0" name="Google Shape;180;p19"/>
          <p:cNvSpPr txBox="1">
            <a:spLocks noGrp="1"/>
          </p:cNvSpPr>
          <p:nvPr>
            <p:ph type="subTitle" idx="3"/>
          </p:nvPr>
        </p:nvSpPr>
        <p:spPr>
          <a:xfrm>
            <a:off x="1600200" y="2721226"/>
            <a:ext cx="5943600" cy="78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9"/>
          <p:cNvSpPr txBox="1">
            <a:spLocks noGrp="1"/>
          </p:cNvSpPr>
          <p:nvPr>
            <p:ph type="title" idx="4"/>
          </p:nvPr>
        </p:nvSpPr>
        <p:spPr>
          <a:xfrm>
            <a:off x="1593425" y="3636142"/>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2" name="Google Shape;182;p19"/>
          <p:cNvSpPr txBox="1">
            <a:spLocks noGrp="1"/>
          </p:cNvSpPr>
          <p:nvPr>
            <p:ph type="subTitle" idx="5"/>
          </p:nvPr>
        </p:nvSpPr>
        <p:spPr>
          <a:xfrm>
            <a:off x="1593425" y="3867801"/>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83" name="Google Shape;183;p19"/>
          <p:cNvPicPr preferRelativeResize="0"/>
          <p:nvPr/>
        </p:nvPicPr>
        <p:blipFill rotWithShape="1">
          <a:blip r:embed="rId3">
            <a:alphaModFix amt="75000"/>
          </a:blip>
          <a:srcRect l="-60" t="535" b="66797"/>
          <a:stretch/>
        </p:blipFill>
        <p:spPr>
          <a:xfrm rot="-5399997">
            <a:off x="5922077" y="1921653"/>
            <a:ext cx="5772273" cy="1166871"/>
          </a:xfrm>
          <a:prstGeom prst="rect">
            <a:avLst/>
          </a:prstGeom>
          <a:noFill/>
          <a:ln>
            <a:noFill/>
          </a:ln>
        </p:spPr>
      </p:pic>
      <p:pic>
        <p:nvPicPr>
          <p:cNvPr id="184" name="Google Shape;184;p19"/>
          <p:cNvPicPr preferRelativeResize="0"/>
          <p:nvPr/>
        </p:nvPicPr>
        <p:blipFill rotWithShape="1">
          <a:blip r:embed="rId3">
            <a:alphaModFix amt="75000"/>
          </a:blip>
          <a:srcRect l="-60" t="535" b="66797"/>
          <a:stretch/>
        </p:blipFill>
        <p:spPr>
          <a:xfrm rot="5400003">
            <a:off x="-2553948" y="1988316"/>
            <a:ext cx="5772273" cy="1166871"/>
          </a:xfrm>
          <a:prstGeom prst="rect">
            <a:avLst/>
          </a:prstGeom>
          <a:noFill/>
          <a:ln>
            <a:noFill/>
          </a:ln>
        </p:spPr>
      </p:pic>
      <p:sp>
        <p:nvSpPr>
          <p:cNvPr id="185" name="Google Shape;185;p19"/>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459887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31"/>
        <p:cNvGrpSpPr/>
        <p:nvPr/>
      </p:nvGrpSpPr>
      <p:grpSpPr>
        <a:xfrm>
          <a:off x="0" y="0"/>
          <a:ext cx="0" cy="0"/>
          <a:chOff x="0" y="0"/>
          <a:chExt cx="0" cy="0"/>
        </a:xfrm>
      </p:grpSpPr>
      <p:pic>
        <p:nvPicPr>
          <p:cNvPr id="132" name="Google Shape;132;p1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33" name="Google Shape;133;p1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txBox="1">
            <a:spLocks noGrp="1"/>
          </p:cNvSpPr>
          <p:nvPr>
            <p:ph type="title"/>
          </p:nvPr>
        </p:nvSpPr>
        <p:spPr>
          <a:xfrm>
            <a:off x="964750" y="1536350"/>
            <a:ext cx="2947500" cy="55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7" name="Google Shape;137;p15"/>
          <p:cNvSpPr txBox="1">
            <a:spLocks noGrp="1"/>
          </p:cNvSpPr>
          <p:nvPr>
            <p:ph type="subTitle" idx="1"/>
          </p:nvPr>
        </p:nvSpPr>
        <p:spPr>
          <a:xfrm rot="350">
            <a:off x="964550" y="2381675"/>
            <a:ext cx="2947500" cy="14046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38" name="Google Shape;138;p15"/>
          <p:cNvPicPr preferRelativeResize="0"/>
          <p:nvPr/>
        </p:nvPicPr>
        <p:blipFill rotWithShape="1">
          <a:blip r:embed="rId3">
            <a:alphaModFix amt="75000"/>
          </a:blip>
          <a:srcRect l="20571" t="8875"/>
          <a:stretch/>
        </p:blipFill>
        <p:spPr>
          <a:xfrm rot="10800000">
            <a:off x="4713096" y="1967777"/>
            <a:ext cx="4497577" cy="3194774"/>
          </a:xfrm>
          <a:prstGeom prst="rect">
            <a:avLst/>
          </a:prstGeom>
          <a:noFill/>
          <a:ln>
            <a:noFill/>
          </a:ln>
        </p:spPr>
      </p:pic>
      <p:pic>
        <p:nvPicPr>
          <p:cNvPr id="139" name="Google Shape;139;p15"/>
          <p:cNvPicPr preferRelativeResize="0"/>
          <p:nvPr/>
        </p:nvPicPr>
        <p:blipFill rotWithShape="1">
          <a:blip r:embed="rId3">
            <a:alphaModFix amt="75000"/>
          </a:blip>
          <a:srcRect l="20886" t="8231"/>
          <a:stretch/>
        </p:blipFill>
        <p:spPr>
          <a:xfrm rot="4">
            <a:off x="-66675" y="-190497"/>
            <a:ext cx="4563850" cy="3277869"/>
          </a:xfrm>
          <a:prstGeom prst="rect">
            <a:avLst/>
          </a:prstGeom>
          <a:noFill/>
          <a:ln>
            <a:noFill/>
          </a:ln>
        </p:spPr>
      </p:pic>
    </p:spTree>
    <p:extLst>
      <p:ext uri="{BB962C8B-B14F-4D97-AF65-F5344CB8AC3E}">
        <p14:creationId xmlns:p14="http://schemas.microsoft.com/office/powerpoint/2010/main" val="3985463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pic>
        <p:nvPicPr>
          <p:cNvPr id="18" name="Google Shape;18;p3"/>
          <p:cNvPicPr preferRelativeResize="0"/>
          <p:nvPr/>
        </p:nvPicPr>
        <p:blipFill rotWithShape="1">
          <a:blip r:embed="rId2"/>
          <a:srcRect t="1620" b="17753"/>
          <a:stretch>
            <a:fillRect/>
          </a:stretch>
        </p:blipFill>
        <p:spPr>
          <a:xfrm>
            <a:off x="-181700" y="-257175"/>
            <a:ext cx="9649551" cy="5667373"/>
          </a:xfrm>
          <a:prstGeom prst="rect">
            <a:avLst/>
          </a:prstGeom>
          <a:noFill/>
          <a:ln>
            <a:noFill/>
          </a:ln>
        </p:spPr>
      </p:pic>
      <p:sp>
        <p:nvSpPr>
          <p:cNvPr id="19" name="Google Shape;19;p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700">
                <a:solidFill>
                  <a:schemeClr val="accen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3" name="Google Shape;23;p3"/>
          <p:cNvSpPr txBox="1">
            <a:spLocks noGrp="1"/>
          </p:cNvSpPr>
          <p:nvPr>
            <p:ph type="subTitle" idx="1"/>
          </p:nvPr>
        </p:nvSpPr>
        <p:spPr>
          <a:xfrm>
            <a:off x="4491888" y="2851113"/>
            <a:ext cx="3312300" cy="6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4" name="Google Shape;24;p3"/>
          <p:cNvSpPr txBox="1">
            <a:spLocks noGrp="1"/>
          </p:cNvSpPr>
          <p:nvPr>
            <p:ph type="title" idx="2" hasCustomPrompt="1"/>
          </p:nvPr>
        </p:nvSpPr>
        <p:spPr>
          <a:xfrm>
            <a:off x="1931113" y="1872250"/>
            <a:ext cx="1728900" cy="1188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8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pic>
        <p:nvPicPr>
          <p:cNvPr id="25" name="Google Shape;25;p3"/>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26" name="Google Shape;26;p3"/>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pic>
        <p:nvPicPr>
          <p:cNvPr id="49" name="Google Shape;49;p6"/>
          <p:cNvPicPr preferRelativeResize="0"/>
          <p:nvPr/>
        </p:nvPicPr>
        <p:blipFill rotWithShape="1">
          <a:blip r:embed="rId2"/>
          <a:srcRect t="1620" b="17753"/>
          <a:stretch>
            <a:fillRect/>
          </a:stretch>
        </p:blipFill>
        <p:spPr>
          <a:xfrm>
            <a:off x="-181700" y="-257175"/>
            <a:ext cx="9649551" cy="5667373"/>
          </a:xfrm>
          <a:prstGeom prst="rect">
            <a:avLst/>
          </a:prstGeom>
          <a:noFill/>
          <a:ln>
            <a:noFill/>
          </a:ln>
        </p:spPr>
      </p:pic>
      <p:sp>
        <p:nvSpPr>
          <p:cNvPr id="50" name="Google Shape;50;p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54" name="Google Shape;54;p6"/>
          <p:cNvPicPr preferRelativeResize="0"/>
          <p:nvPr/>
        </p:nvPicPr>
        <p:blipFill rotWithShape="1">
          <a:blip r:embed="rId3">
            <a:alphaModFix amt="75000"/>
          </a:blip>
          <a:srcRect l="24087" t="19903"/>
          <a:stretch>
            <a:fillRect/>
          </a:stretch>
        </p:blipFill>
        <p:spPr>
          <a:xfrm>
            <a:off x="-104775" y="-85500"/>
            <a:ext cx="3714749" cy="2426851"/>
          </a:xfrm>
          <a:prstGeom prst="rect">
            <a:avLst/>
          </a:prstGeom>
          <a:noFill/>
          <a:ln>
            <a:noFill/>
          </a:ln>
        </p:spPr>
      </p:pic>
      <p:pic>
        <p:nvPicPr>
          <p:cNvPr id="55" name="Google Shape;55;p6"/>
          <p:cNvPicPr preferRelativeResize="0"/>
          <p:nvPr/>
        </p:nvPicPr>
        <p:blipFill rotWithShape="1">
          <a:blip r:embed="rId3">
            <a:alphaModFix amt="75000"/>
          </a:blip>
          <a:srcRect l="22039" t="14089"/>
          <a:stretch>
            <a:fillRect/>
          </a:stretch>
        </p:blipFill>
        <p:spPr>
          <a:xfrm rot="-10799995">
            <a:off x="5705475" y="2752926"/>
            <a:ext cx="3629025" cy="247629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pic>
        <p:nvPicPr>
          <p:cNvPr id="65" name="Google Shape;65;p8"/>
          <p:cNvPicPr preferRelativeResize="0"/>
          <p:nvPr/>
        </p:nvPicPr>
        <p:blipFill rotWithShape="1">
          <a:blip r:embed="rId2"/>
          <a:srcRect t="1620" b="17753"/>
          <a:stretch>
            <a:fillRect/>
          </a:stretch>
        </p:blipFill>
        <p:spPr>
          <a:xfrm>
            <a:off x="-181700" y="-257175"/>
            <a:ext cx="9649551" cy="5667373"/>
          </a:xfrm>
          <a:prstGeom prst="rect">
            <a:avLst/>
          </a:prstGeom>
          <a:noFill/>
          <a:ln>
            <a:noFill/>
          </a:ln>
        </p:spPr>
      </p:pic>
      <p:sp>
        <p:nvSpPr>
          <p:cNvPr id="66" name="Google Shape;66;p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txBox="1">
            <a:spLocks noGrp="1"/>
          </p:cNvSpPr>
          <p:nvPr>
            <p:ph type="title"/>
          </p:nvPr>
        </p:nvSpPr>
        <p:spPr>
          <a:xfrm>
            <a:off x="2005350" y="1506750"/>
            <a:ext cx="5133300" cy="213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pic>
        <p:nvPicPr>
          <p:cNvPr id="70" name="Google Shape;70;p8"/>
          <p:cNvPicPr preferRelativeResize="0"/>
          <p:nvPr/>
        </p:nvPicPr>
        <p:blipFill>
          <a:blip r:embed="rId3">
            <a:alphaModFix amt="75000"/>
          </a:blip>
          <a:stretch>
            <a:fillRect/>
          </a:stretch>
        </p:blipFill>
        <p:spPr>
          <a:xfrm rot="5400000">
            <a:off x="4270575" y="37800"/>
            <a:ext cx="6816287" cy="4220224"/>
          </a:xfrm>
          <a:prstGeom prst="rect">
            <a:avLst/>
          </a:prstGeom>
          <a:noFill/>
          <a:ln>
            <a:noFill/>
          </a:ln>
        </p:spPr>
      </p:pic>
      <p:pic>
        <p:nvPicPr>
          <p:cNvPr id="71" name="Google Shape;71;p8"/>
          <p:cNvPicPr preferRelativeResize="0"/>
          <p:nvPr/>
        </p:nvPicPr>
        <p:blipFill>
          <a:blip r:embed="rId3">
            <a:alphaModFix amt="75000"/>
          </a:blip>
          <a:stretch>
            <a:fillRect/>
          </a:stretch>
        </p:blipFill>
        <p:spPr>
          <a:xfrm rot="-5399997">
            <a:off x="-1890149" y="942974"/>
            <a:ext cx="6692275" cy="41434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96"/>
        <p:cNvGrpSpPr/>
        <p:nvPr/>
      </p:nvGrpSpPr>
      <p:grpSpPr>
        <a:xfrm>
          <a:off x="0" y="0"/>
          <a:ext cx="0" cy="0"/>
          <a:chOff x="0" y="0"/>
          <a:chExt cx="0" cy="0"/>
        </a:xfrm>
      </p:grpSpPr>
      <p:pic>
        <p:nvPicPr>
          <p:cNvPr id="97" name="Google Shape;97;p13"/>
          <p:cNvPicPr preferRelativeResize="0"/>
          <p:nvPr/>
        </p:nvPicPr>
        <p:blipFill rotWithShape="1">
          <a:blip r:embed="rId2"/>
          <a:srcRect t="1620" b="17753"/>
          <a:stretch>
            <a:fillRect/>
          </a:stretch>
        </p:blipFill>
        <p:spPr>
          <a:xfrm>
            <a:off x="-181700" y="-257175"/>
            <a:ext cx="9649551" cy="5667373"/>
          </a:xfrm>
          <a:prstGeom prst="rect">
            <a:avLst/>
          </a:prstGeom>
          <a:noFill/>
          <a:ln>
            <a:noFill/>
          </a:ln>
        </p:spPr>
      </p:pic>
      <p:sp>
        <p:nvSpPr>
          <p:cNvPr id="98" name="Google Shape;98;p1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txBox="1">
            <a:spLocks noGrp="1"/>
          </p:cNvSpPr>
          <p:nvPr>
            <p:ph type="title"/>
          </p:nvPr>
        </p:nvSpPr>
        <p:spPr>
          <a:xfrm>
            <a:off x="713224"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2" name="Google Shape;102;p13"/>
          <p:cNvSpPr txBox="1">
            <a:spLocks noGrp="1"/>
          </p:cNvSpPr>
          <p:nvPr>
            <p:ph type="subTitle" idx="1"/>
          </p:nvPr>
        </p:nvSpPr>
        <p:spPr>
          <a:xfrm>
            <a:off x="713224"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3"/>
          <p:cNvSpPr txBox="1">
            <a:spLocks noGrp="1"/>
          </p:cNvSpPr>
          <p:nvPr>
            <p:ph type="title" idx="2"/>
          </p:nvPr>
        </p:nvSpPr>
        <p:spPr>
          <a:xfrm>
            <a:off x="713224"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 name="Google Shape;104;p13"/>
          <p:cNvSpPr txBox="1">
            <a:spLocks noGrp="1"/>
          </p:cNvSpPr>
          <p:nvPr>
            <p:ph type="subTitle" idx="3"/>
          </p:nvPr>
        </p:nvSpPr>
        <p:spPr>
          <a:xfrm>
            <a:off x="713224"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3"/>
          <p:cNvSpPr txBox="1">
            <a:spLocks noGrp="1"/>
          </p:cNvSpPr>
          <p:nvPr>
            <p:ph type="title" idx="4"/>
          </p:nvPr>
        </p:nvSpPr>
        <p:spPr>
          <a:xfrm>
            <a:off x="3419251"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 name="Google Shape;106;p13"/>
          <p:cNvSpPr txBox="1">
            <a:spLocks noGrp="1"/>
          </p:cNvSpPr>
          <p:nvPr>
            <p:ph type="subTitle" idx="5"/>
          </p:nvPr>
        </p:nvSpPr>
        <p:spPr>
          <a:xfrm>
            <a:off x="3419251"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title" idx="6"/>
          </p:nvPr>
        </p:nvSpPr>
        <p:spPr>
          <a:xfrm>
            <a:off x="3419251"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8" name="Google Shape;108;p13"/>
          <p:cNvSpPr txBox="1">
            <a:spLocks noGrp="1"/>
          </p:cNvSpPr>
          <p:nvPr>
            <p:ph type="subTitle" idx="7"/>
          </p:nvPr>
        </p:nvSpPr>
        <p:spPr>
          <a:xfrm>
            <a:off x="3419251"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title" idx="8" hasCustomPrompt="1"/>
          </p:nvPr>
        </p:nvSpPr>
        <p:spPr>
          <a:xfrm>
            <a:off x="1415374"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title" idx="9" hasCustomPrompt="1"/>
          </p:nvPr>
        </p:nvSpPr>
        <p:spPr>
          <a:xfrm>
            <a:off x="4121401"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title" idx="13" hasCustomPrompt="1"/>
          </p:nvPr>
        </p:nvSpPr>
        <p:spPr>
          <a:xfrm>
            <a:off x="1415374"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title" idx="14" hasCustomPrompt="1"/>
          </p:nvPr>
        </p:nvSpPr>
        <p:spPr>
          <a:xfrm>
            <a:off x="4121401"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15"/>
          </p:nvPr>
        </p:nvSpPr>
        <p:spPr>
          <a:xfrm>
            <a:off x="6125276"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4" name="Google Shape;114;p13"/>
          <p:cNvSpPr txBox="1">
            <a:spLocks noGrp="1"/>
          </p:cNvSpPr>
          <p:nvPr>
            <p:ph type="subTitle" idx="16"/>
          </p:nvPr>
        </p:nvSpPr>
        <p:spPr>
          <a:xfrm>
            <a:off x="6125276"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17"/>
          </p:nvPr>
        </p:nvSpPr>
        <p:spPr>
          <a:xfrm>
            <a:off x="6125276"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13"/>
          <p:cNvSpPr txBox="1">
            <a:spLocks noGrp="1"/>
          </p:cNvSpPr>
          <p:nvPr>
            <p:ph type="subTitle" idx="18"/>
          </p:nvPr>
        </p:nvSpPr>
        <p:spPr>
          <a:xfrm>
            <a:off x="6125276"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19" hasCustomPrompt="1"/>
          </p:nvPr>
        </p:nvSpPr>
        <p:spPr>
          <a:xfrm>
            <a:off x="6827426"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a:spLocks noGrp="1"/>
          </p:cNvSpPr>
          <p:nvPr>
            <p:ph type="title" idx="20" hasCustomPrompt="1"/>
          </p:nvPr>
        </p:nvSpPr>
        <p:spPr>
          <a:xfrm>
            <a:off x="6827426"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119" name="Google Shape;119;p13"/>
          <p:cNvPicPr preferRelativeResize="0"/>
          <p:nvPr/>
        </p:nvPicPr>
        <p:blipFill>
          <a:blip r:embed="rId3">
            <a:alphaModFix amt="75000"/>
          </a:blip>
          <a:stretch>
            <a:fillRect/>
          </a:stretch>
        </p:blipFill>
        <p:spPr>
          <a:xfrm rot="-5400000">
            <a:off x="-1377750" y="2269750"/>
            <a:ext cx="4857272" cy="3007325"/>
          </a:xfrm>
          <a:prstGeom prst="rect">
            <a:avLst/>
          </a:prstGeom>
          <a:noFill/>
          <a:ln>
            <a:noFill/>
          </a:ln>
        </p:spPr>
      </p:pic>
      <p:pic>
        <p:nvPicPr>
          <p:cNvPr id="120" name="Google Shape;120;p13"/>
          <p:cNvPicPr preferRelativeResize="0"/>
          <p:nvPr/>
        </p:nvPicPr>
        <p:blipFill>
          <a:blip r:embed="rId3">
            <a:alphaModFix amt="75000"/>
          </a:blip>
          <a:stretch>
            <a:fillRect/>
          </a:stretch>
        </p:blipFill>
        <p:spPr>
          <a:xfrm rot="5400000">
            <a:off x="5366340" y="82974"/>
            <a:ext cx="5095572" cy="3154876"/>
          </a:xfrm>
          <a:prstGeom prst="rect">
            <a:avLst/>
          </a:prstGeom>
          <a:noFill/>
          <a:ln>
            <a:noFill/>
          </a:ln>
        </p:spPr>
      </p:pic>
      <p:sp>
        <p:nvSpPr>
          <p:cNvPr id="121" name="Google Shape;121;p13"/>
          <p:cNvSpPr txBox="1">
            <a:spLocks noGrp="1"/>
          </p:cNvSpPr>
          <p:nvPr>
            <p:ph type="title" idx="21"/>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22"/>
        <p:cNvGrpSpPr/>
        <p:nvPr/>
      </p:nvGrpSpPr>
      <p:grpSpPr>
        <a:xfrm>
          <a:off x="0" y="0"/>
          <a:ext cx="0" cy="0"/>
          <a:chOff x="0" y="0"/>
          <a:chExt cx="0" cy="0"/>
        </a:xfrm>
      </p:grpSpPr>
      <p:pic>
        <p:nvPicPr>
          <p:cNvPr id="123" name="Google Shape;123;p14"/>
          <p:cNvPicPr preferRelativeResize="0"/>
          <p:nvPr/>
        </p:nvPicPr>
        <p:blipFill rotWithShape="1">
          <a:blip r:embed="rId2"/>
          <a:srcRect t="1620" b="17753"/>
          <a:stretch>
            <a:fillRect/>
          </a:stretch>
        </p:blipFill>
        <p:spPr>
          <a:xfrm>
            <a:off x="-181700" y="-257175"/>
            <a:ext cx="9649551" cy="5667373"/>
          </a:xfrm>
          <a:prstGeom prst="rect">
            <a:avLst/>
          </a:prstGeom>
          <a:noFill/>
          <a:ln>
            <a:noFill/>
          </a:ln>
        </p:spPr>
      </p:pic>
      <p:sp>
        <p:nvSpPr>
          <p:cNvPr id="124" name="Google Shape;124;p1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txBox="1">
            <a:spLocks noGrp="1"/>
          </p:cNvSpPr>
          <p:nvPr>
            <p:ph type="title"/>
          </p:nvPr>
        </p:nvSpPr>
        <p:spPr>
          <a:xfrm>
            <a:off x="1486024" y="3068248"/>
            <a:ext cx="6172200" cy="44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200">
                <a:solidFill>
                  <a:schemeClr val="accen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endParaRPr/>
          </a:p>
        </p:txBody>
      </p:sp>
      <p:sp>
        <p:nvSpPr>
          <p:cNvPr id="128" name="Google Shape;128;p14"/>
          <p:cNvSpPr txBox="1">
            <a:spLocks noGrp="1"/>
          </p:cNvSpPr>
          <p:nvPr>
            <p:ph type="subTitle" idx="1"/>
          </p:nvPr>
        </p:nvSpPr>
        <p:spPr>
          <a:xfrm>
            <a:off x="1485800" y="1628863"/>
            <a:ext cx="6172200" cy="14982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2500"/>
              <a:buNone/>
              <a:defRPr sz="2600">
                <a:solidFill>
                  <a:schemeClr val="lt1"/>
                </a:solidFill>
              </a:defRPr>
            </a:lvl1pPr>
            <a:lvl2pPr lvl="1" algn="ctr" rtl="0">
              <a:lnSpc>
                <a:spcPct val="100000"/>
              </a:lnSpc>
              <a:spcBef>
                <a:spcPts val="0"/>
              </a:spcBef>
              <a:spcAft>
                <a:spcPts val="0"/>
              </a:spcAft>
              <a:buClr>
                <a:schemeClr val="lt1"/>
              </a:buClr>
              <a:buSzPts val="2500"/>
              <a:buNone/>
              <a:defRPr sz="2500">
                <a:solidFill>
                  <a:schemeClr val="lt1"/>
                </a:solidFill>
              </a:defRPr>
            </a:lvl2pPr>
            <a:lvl3pPr lvl="2" algn="ctr" rtl="0">
              <a:lnSpc>
                <a:spcPct val="100000"/>
              </a:lnSpc>
              <a:spcBef>
                <a:spcPts val="0"/>
              </a:spcBef>
              <a:spcAft>
                <a:spcPts val="0"/>
              </a:spcAft>
              <a:buClr>
                <a:schemeClr val="lt1"/>
              </a:buClr>
              <a:buSzPts val="2500"/>
              <a:buNone/>
              <a:defRPr sz="2500">
                <a:solidFill>
                  <a:schemeClr val="lt1"/>
                </a:solidFill>
              </a:defRPr>
            </a:lvl3pPr>
            <a:lvl4pPr lvl="3" algn="ctr" rtl="0">
              <a:lnSpc>
                <a:spcPct val="100000"/>
              </a:lnSpc>
              <a:spcBef>
                <a:spcPts val="0"/>
              </a:spcBef>
              <a:spcAft>
                <a:spcPts val="0"/>
              </a:spcAft>
              <a:buClr>
                <a:schemeClr val="lt1"/>
              </a:buClr>
              <a:buSzPts val="2500"/>
              <a:buNone/>
              <a:defRPr sz="2500">
                <a:solidFill>
                  <a:schemeClr val="lt1"/>
                </a:solidFill>
              </a:defRPr>
            </a:lvl4pPr>
            <a:lvl5pPr lvl="4" algn="ctr" rtl="0">
              <a:lnSpc>
                <a:spcPct val="100000"/>
              </a:lnSpc>
              <a:spcBef>
                <a:spcPts val="0"/>
              </a:spcBef>
              <a:spcAft>
                <a:spcPts val="0"/>
              </a:spcAft>
              <a:buClr>
                <a:schemeClr val="lt1"/>
              </a:buClr>
              <a:buSzPts val="2500"/>
              <a:buNone/>
              <a:defRPr sz="2500">
                <a:solidFill>
                  <a:schemeClr val="lt1"/>
                </a:solidFill>
              </a:defRPr>
            </a:lvl5pPr>
            <a:lvl6pPr lvl="5" algn="ctr" rtl="0">
              <a:lnSpc>
                <a:spcPct val="100000"/>
              </a:lnSpc>
              <a:spcBef>
                <a:spcPts val="0"/>
              </a:spcBef>
              <a:spcAft>
                <a:spcPts val="0"/>
              </a:spcAft>
              <a:buClr>
                <a:schemeClr val="lt1"/>
              </a:buClr>
              <a:buSzPts val="2500"/>
              <a:buNone/>
              <a:defRPr sz="2500">
                <a:solidFill>
                  <a:schemeClr val="lt1"/>
                </a:solidFill>
              </a:defRPr>
            </a:lvl6pPr>
            <a:lvl7pPr lvl="6" algn="ctr" rtl="0">
              <a:lnSpc>
                <a:spcPct val="100000"/>
              </a:lnSpc>
              <a:spcBef>
                <a:spcPts val="0"/>
              </a:spcBef>
              <a:spcAft>
                <a:spcPts val="0"/>
              </a:spcAft>
              <a:buClr>
                <a:schemeClr val="lt1"/>
              </a:buClr>
              <a:buSzPts val="2500"/>
              <a:buNone/>
              <a:defRPr sz="2500">
                <a:solidFill>
                  <a:schemeClr val="lt1"/>
                </a:solidFill>
              </a:defRPr>
            </a:lvl7pPr>
            <a:lvl8pPr lvl="7" algn="ctr" rtl="0">
              <a:lnSpc>
                <a:spcPct val="100000"/>
              </a:lnSpc>
              <a:spcBef>
                <a:spcPts val="0"/>
              </a:spcBef>
              <a:spcAft>
                <a:spcPts val="0"/>
              </a:spcAft>
              <a:buClr>
                <a:schemeClr val="lt1"/>
              </a:buClr>
              <a:buSzPts val="2500"/>
              <a:buNone/>
              <a:defRPr sz="2500">
                <a:solidFill>
                  <a:schemeClr val="lt1"/>
                </a:solidFill>
              </a:defRPr>
            </a:lvl8pPr>
            <a:lvl9pPr lvl="8" algn="ctr" rtl="0">
              <a:lnSpc>
                <a:spcPct val="100000"/>
              </a:lnSpc>
              <a:spcBef>
                <a:spcPts val="0"/>
              </a:spcBef>
              <a:spcAft>
                <a:spcPts val="0"/>
              </a:spcAft>
              <a:buClr>
                <a:schemeClr val="lt1"/>
              </a:buClr>
              <a:buSzPts val="2500"/>
              <a:buNone/>
              <a:defRPr sz="2500">
                <a:solidFill>
                  <a:schemeClr val="lt1"/>
                </a:solidFill>
              </a:defRPr>
            </a:lvl9pPr>
          </a:lstStyle>
          <a:p>
            <a:endParaRPr/>
          </a:p>
        </p:txBody>
      </p:sp>
      <p:pic>
        <p:nvPicPr>
          <p:cNvPr id="129" name="Google Shape;129;p14"/>
          <p:cNvPicPr preferRelativeResize="0"/>
          <p:nvPr/>
        </p:nvPicPr>
        <p:blipFill rotWithShape="1">
          <a:blip r:embed="rId3">
            <a:alphaModFix amt="75000"/>
          </a:blip>
          <a:srcRect/>
          <a:stretch>
            <a:fillRect/>
          </a:stretch>
        </p:blipFill>
        <p:spPr>
          <a:xfrm>
            <a:off x="-1436100" y="-758750"/>
            <a:ext cx="6816174" cy="4220351"/>
          </a:xfrm>
          <a:prstGeom prst="rect">
            <a:avLst/>
          </a:prstGeom>
          <a:noFill/>
          <a:ln>
            <a:noFill/>
          </a:ln>
        </p:spPr>
      </p:pic>
      <p:pic>
        <p:nvPicPr>
          <p:cNvPr id="130" name="Google Shape;130;p14"/>
          <p:cNvPicPr preferRelativeResize="0"/>
          <p:nvPr/>
        </p:nvPicPr>
        <p:blipFill rotWithShape="1">
          <a:blip r:embed="rId3">
            <a:alphaModFix amt="75000"/>
          </a:blip>
          <a:srcRect l="-60" t="537"/>
          <a:stretch>
            <a:fillRect/>
          </a:stretch>
        </p:blipFill>
        <p:spPr>
          <a:xfrm rot="-10799997">
            <a:off x="4648077" y="1876429"/>
            <a:ext cx="5772273" cy="355281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58"/>
        <p:cNvGrpSpPr/>
        <p:nvPr/>
      </p:nvGrpSpPr>
      <p:grpSpPr>
        <a:xfrm>
          <a:off x="0" y="0"/>
          <a:ext cx="0" cy="0"/>
          <a:chOff x="0" y="0"/>
          <a:chExt cx="0" cy="0"/>
        </a:xfrm>
      </p:grpSpPr>
      <p:pic>
        <p:nvPicPr>
          <p:cNvPr id="159" name="Google Shape;159;p18"/>
          <p:cNvPicPr preferRelativeResize="0"/>
          <p:nvPr/>
        </p:nvPicPr>
        <p:blipFill rotWithShape="1">
          <a:blip r:embed="rId2"/>
          <a:srcRect t="1620" b="17753"/>
          <a:stretch>
            <a:fillRect/>
          </a:stretch>
        </p:blipFill>
        <p:spPr>
          <a:xfrm>
            <a:off x="-181700" y="-257175"/>
            <a:ext cx="9649551" cy="5667373"/>
          </a:xfrm>
          <a:prstGeom prst="rect">
            <a:avLst/>
          </a:prstGeom>
          <a:noFill/>
          <a:ln>
            <a:noFill/>
          </a:ln>
        </p:spPr>
      </p:pic>
      <p:sp>
        <p:nvSpPr>
          <p:cNvPr id="160" name="Google Shape;160;p1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txBox="1">
            <a:spLocks noGrp="1"/>
          </p:cNvSpPr>
          <p:nvPr>
            <p:ph type="title"/>
          </p:nvPr>
        </p:nvSpPr>
        <p:spPr>
          <a:xfrm rot="-1114">
            <a:off x="726775" y="2183450"/>
            <a:ext cx="2778300" cy="82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2" name="Google Shape;162;p18"/>
          <p:cNvSpPr txBox="1">
            <a:spLocks noGrp="1"/>
          </p:cNvSpPr>
          <p:nvPr>
            <p:ph type="subTitle" idx="1"/>
          </p:nvPr>
        </p:nvSpPr>
        <p:spPr>
          <a:xfrm rot="371">
            <a:off x="726775" y="2991552"/>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18"/>
          <p:cNvSpPr txBox="1">
            <a:spLocks noGrp="1"/>
          </p:cNvSpPr>
          <p:nvPr>
            <p:ph type="title" idx="2"/>
          </p:nvPr>
        </p:nvSpPr>
        <p:spPr>
          <a:xfrm>
            <a:off x="3189587" y="3304275"/>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4" name="Google Shape;164;p18"/>
          <p:cNvSpPr txBox="1">
            <a:spLocks noGrp="1"/>
          </p:cNvSpPr>
          <p:nvPr>
            <p:ph type="subTitle" idx="3"/>
          </p:nvPr>
        </p:nvSpPr>
        <p:spPr>
          <a:xfrm>
            <a:off x="3189587" y="4114925"/>
            <a:ext cx="27783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18"/>
          <p:cNvSpPr txBox="1">
            <a:spLocks noGrp="1"/>
          </p:cNvSpPr>
          <p:nvPr>
            <p:ph type="title" idx="4"/>
          </p:nvPr>
        </p:nvSpPr>
        <p:spPr>
          <a:xfrm>
            <a:off x="5652399" y="2182150"/>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6" name="Google Shape;166;p18"/>
          <p:cNvSpPr txBox="1">
            <a:spLocks noGrp="1"/>
          </p:cNvSpPr>
          <p:nvPr>
            <p:ph type="subTitle" idx="5"/>
          </p:nvPr>
        </p:nvSpPr>
        <p:spPr>
          <a:xfrm>
            <a:off x="5652399" y="2991875"/>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1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9" name="Google Shape;169;p18"/>
          <p:cNvPicPr preferRelativeResize="0"/>
          <p:nvPr/>
        </p:nvPicPr>
        <p:blipFill rotWithShape="1">
          <a:blip r:embed="rId3">
            <a:alphaModFix amt="75000"/>
          </a:blip>
          <a:srcRect l="16597" t="23395"/>
          <a:stretch>
            <a:fillRect/>
          </a:stretch>
        </p:blipFill>
        <p:spPr>
          <a:xfrm rot="-5400000">
            <a:off x="-1349762" y="941737"/>
            <a:ext cx="5684874" cy="3233001"/>
          </a:xfrm>
          <a:prstGeom prst="rect">
            <a:avLst/>
          </a:prstGeom>
          <a:noFill/>
          <a:ln>
            <a:noFill/>
          </a:ln>
        </p:spPr>
      </p:pic>
      <p:pic>
        <p:nvPicPr>
          <p:cNvPr id="170" name="Google Shape;170;p18"/>
          <p:cNvPicPr preferRelativeResize="0"/>
          <p:nvPr/>
        </p:nvPicPr>
        <p:blipFill rotWithShape="1">
          <a:blip r:embed="rId3">
            <a:alphaModFix amt="75000"/>
          </a:blip>
          <a:srcRect l="23059" t="16268"/>
          <a:stretch>
            <a:fillRect/>
          </a:stretch>
        </p:blipFill>
        <p:spPr>
          <a:xfrm rot="5400004">
            <a:off x="5600637" y="400113"/>
            <a:ext cx="4438774" cy="2990847"/>
          </a:xfrm>
          <a:prstGeom prst="rect">
            <a:avLst/>
          </a:prstGeom>
          <a:noFill/>
          <a:ln>
            <a:noFill/>
          </a:ln>
        </p:spPr>
      </p:pic>
      <p:sp>
        <p:nvSpPr>
          <p:cNvPr id="171" name="Google Shape;171;p1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4_2">
    <p:spTree>
      <p:nvGrpSpPr>
        <p:cNvPr id="1" name="Shape 186"/>
        <p:cNvGrpSpPr/>
        <p:nvPr/>
      </p:nvGrpSpPr>
      <p:grpSpPr>
        <a:xfrm>
          <a:off x="0" y="0"/>
          <a:ext cx="0" cy="0"/>
          <a:chOff x="0" y="0"/>
          <a:chExt cx="0" cy="0"/>
        </a:xfrm>
      </p:grpSpPr>
      <p:pic>
        <p:nvPicPr>
          <p:cNvPr id="187" name="Google Shape;187;p20"/>
          <p:cNvPicPr preferRelativeResize="0"/>
          <p:nvPr/>
        </p:nvPicPr>
        <p:blipFill rotWithShape="1">
          <a:blip r:embed="rId2"/>
          <a:srcRect t="1620" b="17753"/>
          <a:stretch>
            <a:fillRect/>
          </a:stretch>
        </p:blipFill>
        <p:spPr>
          <a:xfrm>
            <a:off x="-181700" y="-257175"/>
            <a:ext cx="9649551" cy="5667373"/>
          </a:xfrm>
          <a:prstGeom prst="rect">
            <a:avLst/>
          </a:prstGeom>
          <a:noFill/>
          <a:ln>
            <a:noFill/>
          </a:ln>
        </p:spPr>
      </p:pic>
      <p:sp>
        <p:nvSpPr>
          <p:cNvPr id="188" name="Google Shape;188;p2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txBox="1">
            <a:spLocks noGrp="1"/>
          </p:cNvSpPr>
          <p:nvPr>
            <p:ph type="subTitle" idx="1"/>
          </p:nvPr>
        </p:nvSpPr>
        <p:spPr>
          <a:xfrm>
            <a:off x="2109048" y="1553404"/>
            <a:ext cx="2315400" cy="457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1pPr>
            <a:lvl2pPr lvl="1"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2pPr>
            <a:lvl3pPr lvl="2"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3pPr>
            <a:lvl4pPr lvl="3"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4pPr>
            <a:lvl5pPr lvl="4"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5pPr>
            <a:lvl6pPr lvl="5"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6pPr>
            <a:lvl7pPr lvl="6"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7pPr>
            <a:lvl8pPr lvl="7"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8pPr>
            <a:lvl9pPr lvl="8"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9pPr>
          </a:lstStyle>
          <a:p>
            <a:endParaRPr/>
          </a:p>
        </p:txBody>
      </p:sp>
      <p:sp>
        <p:nvSpPr>
          <p:cNvPr id="192" name="Google Shape;192;p20"/>
          <p:cNvSpPr txBox="1">
            <a:spLocks noGrp="1"/>
          </p:cNvSpPr>
          <p:nvPr>
            <p:ph type="subTitle" idx="2"/>
          </p:nvPr>
        </p:nvSpPr>
        <p:spPr>
          <a:xfrm>
            <a:off x="2109047" y="1915655"/>
            <a:ext cx="2315400" cy="484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193" name="Google Shape;193;p20"/>
          <p:cNvSpPr txBox="1">
            <a:spLocks noGrp="1"/>
          </p:cNvSpPr>
          <p:nvPr>
            <p:ph type="subTitle" idx="3"/>
          </p:nvPr>
        </p:nvSpPr>
        <p:spPr>
          <a:xfrm>
            <a:off x="4708749" y="1553404"/>
            <a:ext cx="2326200" cy="4572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1pPr>
            <a:lvl2pPr lvl="1"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2pPr>
            <a:lvl3pPr lvl="2"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3pPr>
            <a:lvl4pPr lvl="3"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4pPr>
            <a:lvl5pPr lvl="4"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5pPr>
            <a:lvl6pPr lvl="5"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6pPr>
            <a:lvl7pPr lvl="6"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7pPr>
            <a:lvl8pPr lvl="7"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8pPr>
            <a:lvl9pPr lvl="8"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9pPr>
          </a:lstStyle>
          <a:p>
            <a:endParaRPr/>
          </a:p>
        </p:txBody>
      </p:sp>
      <p:sp>
        <p:nvSpPr>
          <p:cNvPr id="194" name="Google Shape;194;p20"/>
          <p:cNvSpPr txBox="1">
            <a:spLocks noGrp="1"/>
          </p:cNvSpPr>
          <p:nvPr>
            <p:ph type="subTitle" idx="4"/>
          </p:nvPr>
        </p:nvSpPr>
        <p:spPr>
          <a:xfrm>
            <a:off x="4708753" y="1915655"/>
            <a:ext cx="2326200" cy="484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lt1"/>
                </a:solidFill>
              </a:defRPr>
            </a:lvl1pPr>
            <a:lvl2pPr lvl="1" algn="r" rtl="0">
              <a:spcBef>
                <a:spcPts val="0"/>
              </a:spcBef>
              <a:spcAft>
                <a:spcPts val="0"/>
              </a:spcAft>
              <a:buNone/>
              <a:defRPr>
                <a:solidFill>
                  <a:schemeClr val="lt1"/>
                </a:solidFill>
              </a:defRPr>
            </a:lvl2pPr>
            <a:lvl3pPr lvl="2" algn="r" rtl="0">
              <a:spcBef>
                <a:spcPts val="0"/>
              </a:spcBef>
              <a:spcAft>
                <a:spcPts val="0"/>
              </a:spcAft>
              <a:buNone/>
              <a:defRPr>
                <a:solidFill>
                  <a:schemeClr val="lt1"/>
                </a:solidFill>
              </a:defRPr>
            </a:lvl3pPr>
            <a:lvl4pPr lvl="3" algn="r" rtl="0">
              <a:spcBef>
                <a:spcPts val="0"/>
              </a:spcBef>
              <a:spcAft>
                <a:spcPts val="0"/>
              </a:spcAft>
              <a:buNone/>
              <a:defRPr>
                <a:solidFill>
                  <a:schemeClr val="lt1"/>
                </a:solidFill>
              </a:defRPr>
            </a:lvl4pPr>
            <a:lvl5pPr lvl="4" algn="r" rtl="0">
              <a:spcBef>
                <a:spcPts val="0"/>
              </a:spcBef>
              <a:spcAft>
                <a:spcPts val="0"/>
              </a:spcAft>
              <a:buNone/>
              <a:defRPr>
                <a:solidFill>
                  <a:schemeClr val="lt1"/>
                </a:solidFill>
              </a:defRPr>
            </a:lvl5pPr>
            <a:lvl6pPr lvl="5" algn="r" rtl="0">
              <a:spcBef>
                <a:spcPts val="0"/>
              </a:spcBef>
              <a:spcAft>
                <a:spcPts val="0"/>
              </a:spcAft>
              <a:buNone/>
              <a:defRPr>
                <a:solidFill>
                  <a:schemeClr val="lt1"/>
                </a:solidFill>
              </a:defRPr>
            </a:lvl6pPr>
            <a:lvl7pPr lvl="6" algn="r" rtl="0">
              <a:spcBef>
                <a:spcPts val="0"/>
              </a:spcBef>
              <a:spcAft>
                <a:spcPts val="0"/>
              </a:spcAft>
              <a:buNone/>
              <a:defRPr>
                <a:solidFill>
                  <a:schemeClr val="lt1"/>
                </a:solidFill>
              </a:defRPr>
            </a:lvl7pPr>
            <a:lvl8pPr lvl="7" algn="r" rtl="0">
              <a:spcBef>
                <a:spcPts val="0"/>
              </a:spcBef>
              <a:spcAft>
                <a:spcPts val="0"/>
              </a:spcAft>
              <a:buNone/>
              <a:defRPr>
                <a:solidFill>
                  <a:schemeClr val="lt1"/>
                </a:solidFill>
              </a:defRPr>
            </a:lvl8pPr>
            <a:lvl9pPr lvl="8" algn="r" rtl="0">
              <a:spcBef>
                <a:spcPts val="0"/>
              </a:spcBef>
              <a:spcAft>
                <a:spcPts val="0"/>
              </a:spcAft>
              <a:buNone/>
              <a:defRPr>
                <a:solidFill>
                  <a:schemeClr val="lt1"/>
                </a:solidFill>
              </a:defRPr>
            </a:lvl9pPr>
          </a:lstStyle>
          <a:p>
            <a:endParaRPr/>
          </a:p>
        </p:txBody>
      </p:sp>
      <p:sp>
        <p:nvSpPr>
          <p:cNvPr id="195" name="Google Shape;195;p20"/>
          <p:cNvSpPr txBox="1">
            <a:spLocks noGrp="1"/>
          </p:cNvSpPr>
          <p:nvPr>
            <p:ph type="subTitle" idx="5"/>
          </p:nvPr>
        </p:nvSpPr>
        <p:spPr>
          <a:xfrm>
            <a:off x="2109048" y="3102807"/>
            <a:ext cx="2313300" cy="457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1pPr>
            <a:lvl2pPr lvl="1"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2pPr>
            <a:lvl3pPr lvl="2"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3pPr>
            <a:lvl4pPr lvl="3"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4pPr>
            <a:lvl5pPr lvl="4"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5pPr>
            <a:lvl6pPr lvl="5"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6pPr>
            <a:lvl7pPr lvl="6"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7pPr>
            <a:lvl8pPr lvl="7"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8pPr>
            <a:lvl9pPr lvl="8"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9pPr>
          </a:lstStyle>
          <a:p>
            <a:endParaRPr/>
          </a:p>
        </p:txBody>
      </p:sp>
      <p:sp>
        <p:nvSpPr>
          <p:cNvPr id="196" name="Google Shape;196;p20"/>
          <p:cNvSpPr txBox="1">
            <a:spLocks noGrp="1"/>
          </p:cNvSpPr>
          <p:nvPr>
            <p:ph type="subTitle" idx="6"/>
          </p:nvPr>
        </p:nvSpPr>
        <p:spPr>
          <a:xfrm>
            <a:off x="2109047" y="3462836"/>
            <a:ext cx="2313300" cy="484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197" name="Google Shape;197;p20"/>
          <p:cNvSpPr txBox="1">
            <a:spLocks noGrp="1"/>
          </p:cNvSpPr>
          <p:nvPr>
            <p:ph type="subTitle" idx="7"/>
          </p:nvPr>
        </p:nvSpPr>
        <p:spPr>
          <a:xfrm>
            <a:off x="4708750" y="3102806"/>
            <a:ext cx="2326200" cy="4572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1pPr>
            <a:lvl2pPr lvl="1"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2pPr>
            <a:lvl3pPr lvl="2"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3pPr>
            <a:lvl4pPr lvl="3"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4pPr>
            <a:lvl5pPr lvl="4"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5pPr>
            <a:lvl6pPr lvl="5"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6pPr>
            <a:lvl7pPr lvl="6"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7pPr>
            <a:lvl8pPr lvl="7"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8pPr>
            <a:lvl9pPr lvl="8"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9pPr>
          </a:lstStyle>
          <a:p>
            <a:endParaRPr/>
          </a:p>
        </p:txBody>
      </p:sp>
      <p:sp>
        <p:nvSpPr>
          <p:cNvPr id="198" name="Google Shape;198;p20"/>
          <p:cNvSpPr txBox="1">
            <a:spLocks noGrp="1"/>
          </p:cNvSpPr>
          <p:nvPr>
            <p:ph type="subTitle" idx="8"/>
          </p:nvPr>
        </p:nvSpPr>
        <p:spPr>
          <a:xfrm>
            <a:off x="4708753" y="3462836"/>
            <a:ext cx="2326200" cy="484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lt1"/>
                </a:solidFill>
              </a:defRPr>
            </a:lvl1pPr>
            <a:lvl2pPr lvl="1" algn="r" rtl="0">
              <a:spcBef>
                <a:spcPts val="0"/>
              </a:spcBef>
              <a:spcAft>
                <a:spcPts val="0"/>
              </a:spcAft>
              <a:buNone/>
              <a:defRPr>
                <a:solidFill>
                  <a:schemeClr val="lt1"/>
                </a:solidFill>
              </a:defRPr>
            </a:lvl2pPr>
            <a:lvl3pPr lvl="2" algn="r" rtl="0">
              <a:spcBef>
                <a:spcPts val="0"/>
              </a:spcBef>
              <a:spcAft>
                <a:spcPts val="0"/>
              </a:spcAft>
              <a:buNone/>
              <a:defRPr>
                <a:solidFill>
                  <a:schemeClr val="lt1"/>
                </a:solidFill>
              </a:defRPr>
            </a:lvl3pPr>
            <a:lvl4pPr lvl="3" algn="r" rtl="0">
              <a:spcBef>
                <a:spcPts val="0"/>
              </a:spcBef>
              <a:spcAft>
                <a:spcPts val="0"/>
              </a:spcAft>
              <a:buNone/>
              <a:defRPr>
                <a:solidFill>
                  <a:schemeClr val="lt1"/>
                </a:solidFill>
              </a:defRPr>
            </a:lvl4pPr>
            <a:lvl5pPr lvl="4" algn="r" rtl="0">
              <a:spcBef>
                <a:spcPts val="0"/>
              </a:spcBef>
              <a:spcAft>
                <a:spcPts val="0"/>
              </a:spcAft>
              <a:buNone/>
              <a:defRPr>
                <a:solidFill>
                  <a:schemeClr val="lt1"/>
                </a:solidFill>
              </a:defRPr>
            </a:lvl5pPr>
            <a:lvl6pPr lvl="5" algn="r" rtl="0">
              <a:spcBef>
                <a:spcPts val="0"/>
              </a:spcBef>
              <a:spcAft>
                <a:spcPts val="0"/>
              </a:spcAft>
              <a:buNone/>
              <a:defRPr>
                <a:solidFill>
                  <a:schemeClr val="lt1"/>
                </a:solidFill>
              </a:defRPr>
            </a:lvl6pPr>
            <a:lvl7pPr lvl="6" algn="r" rtl="0">
              <a:spcBef>
                <a:spcPts val="0"/>
              </a:spcBef>
              <a:spcAft>
                <a:spcPts val="0"/>
              </a:spcAft>
              <a:buNone/>
              <a:defRPr>
                <a:solidFill>
                  <a:schemeClr val="lt1"/>
                </a:solidFill>
              </a:defRPr>
            </a:lvl7pPr>
            <a:lvl8pPr lvl="7" algn="r" rtl="0">
              <a:spcBef>
                <a:spcPts val="0"/>
              </a:spcBef>
              <a:spcAft>
                <a:spcPts val="0"/>
              </a:spcAft>
              <a:buNone/>
              <a:defRPr>
                <a:solidFill>
                  <a:schemeClr val="lt1"/>
                </a:solidFill>
              </a:defRPr>
            </a:lvl8pPr>
            <a:lvl9pPr lvl="8" algn="r" rtl="0">
              <a:spcBef>
                <a:spcPts val="0"/>
              </a:spcBef>
              <a:spcAft>
                <a:spcPts val="0"/>
              </a:spcAft>
              <a:buNone/>
              <a:defRPr>
                <a:solidFill>
                  <a:schemeClr val="lt1"/>
                </a:solidFill>
              </a:defRPr>
            </a:lvl9pPr>
          </a:lstStyle>
          <a:p>
            <a:endParaRPr/>
          </a:p>
        </p:txBody>
      </p:sp>
      <p:sp>
        <p:nvSpPr>
          <p:cNvPr id="199" name="Google Shape;199;p20"/>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00" name="Google Shape;200;p20"/>
          <p:cNvPicPr preferRelativeResize="0"/>
          <p:nvPr/>
        </p:nvPicPr>
        <p:blipFill rotWithShape="1">
          <a:blip r:embed="rId3">
            <a:alphaModFix amt="75000"/>
          </a:blip>
          <a:srcRect l="23664" t="13299"/>
          <a:stretch>
            <a:fillRect/>
          </a:stretch>
        </p:blipFill>
        <p:spPr>
          <a:xfrm>
            <a:off x="-142875" y="-308600"/>
            <a:ext cx="4171950" cy="2933699"/>
          </a:xfrm>
          <a:prstGeom prst="rect">
            <a:avLst/>
          </a:prstGeom>
          <a:noFill/>
          <a:ln>
            <a:noFill/>
          </a:ln>
        </p:spPr>
      </p:pic>
      <p:pic>
        <p:nvPicPr>
          <p:cNvPr id="201" name="Google Shape;201;p20"/>
          <p:cNvPicPr preferRelativeResize="0"/>
          <p:nvPr/>
        </p:nvPicPr>
        <p:blipFill rotWithShape="1">
          <a:blip r:embed="rId3">
            <a:alphaModFix amt="75000"/>
          </a:blip>
          <a:srcRect l="21334" t="3883"/>
          <a:stretch>
            <a:fillRect/>
          </a:stretch>
        </p:blipFill>
        <p:spPr>
          <a:xfrm rot="-10799995">
            <a:off x="5587300" y="2451302"/>
            <a:ext cx="3747200" cy="283507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37000">
              <a:schemeClr val="dk1"/>
            </a:gs>
            <a:gs pos="63000">
              <a:schemeClr val="dk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Audiowide" panose="02000503000000020004"/>
              <a:buNone/>
              <a:defRPr sz="2800">
                <a:solidFill>
                  <a:schemeClr val="lt1"/>
                </a:solidFill>
                <a:latin typeface="Audiowide" panose="02000503000000020004"/>
                <a:ea typeface="Audiowide" panose="02000503000000020004"/>
                <a:cs typeface="Audiowide" panose="02000503000000020004"/>
                <a:sym typeface="Audiowide" panose="02000503000000020004"/>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Karla" panose="020B0004030503030003"/>
              <a:buChar char="●"/>
              <a:defRPr>
                <a:solidFill>
                  <a:schemeClr val="lt1"/>
                </a:solidFill>
                <a:latin typeface="Karla" panose="020B0004030503030003"/>
                <a:ea typeface="Karla" panose="020B0004030503030003"/>
                <a:cs typeface="Karla" panose="020B0004030503030003"/>
                <a:sym typeface="Karla" panose="020B0004030503030003"/>
              </a:defRPr>
            </a:lvl1pPr>
            <a:lvl2pPr marL="914400" lvl="1" indent="-317500">
              <a:lnSpc>
                <a:spcPct val="100000"/>
              </a:lnSpc>
              <a:spcBef>
                <a:spcPts val="0"/>
              </a:spcBef>
              <a:spcAft>
                <a:spcPts val="0"/>
              </a:spcAft>
              <a:buClr>
                <a:schemeClr val="lt1"/>
              </a:buClr>
              <a:buSzPts val="1400"/>
              <a:buFont typeface="Karla" panose="020B0004030503030003"/>
              <a:buChar char="○"/>
              <a:defRPr>
                <a:solidFill>
                  <a:schemeClr val="lt1"/>
                </a:solidFill>
                <a:latin typeface="Karla" panose="020B0004030503030003"/>
                <a:ea typeface="Karla" panose="020B0004030503030003"/>
                <a:cs typeface="Karla" panose="020B0004030503030003"/>
                <a:sym typeface="Karla" panose="020B0004030503030003"/>
              </a:defRPr>
            </a:lvl2pPr>
            <a:lvl3pPr marL="1371600" lvl="2" indent="-317500">
              <a:lnSpc>
                <a:spcPct val="100000"/>
              </a:lnSpc>
              <a:spcBef>
                <a:spcPts val="0"/>
              </a:spcBef>
              <a:spcAft>
                <a:spcPts val="0"/>
              </a:spcAft>
              <a:buClr>
                <a:schemeClr val="lt1"/>
              </a:buClr>
              <a:buSzPts val="1400"/>
              <a:buFont typeface="Karla" panose="020B0004030503030003"/>
              <a:buChar char="■"/>
              <a:defRPr>
                <a:solidFill>
                  <a:schemeClr val="lt1"/>
                </a:solidFill>
                <a:latin typeface="Karla" panose="020B0004030503030003"/>
                <a:ea typeface="Karla" panose="020B0004030503030003"/>
                <a:cs typeface="Karla" panose="020B0004030503030003"/>
                <a:sym typeface="Karla" panose="020B0004030503030003"/>
              </a:defRPr>
            </a:lvl3pPr>
            <a:lvl4pPr marL="1828800" lvl="3" indent="-317500">
              <a:lnSpc>
                <a:spcPct val="100000"/>
              </a:lnSpc>
              <a:spcBef>
                <a:spcPts val="0"/>
              </a:spcBef>
              <a:spcAft>
                <a:spcPts val="0"/>
              </a:spcAft>
              <a:buClr>
                <a:schemeClr val="lt1"/>
              </a:buClr>
              <a:buSzPts val="1400"/>
              <a:buFont typeface="Karla" panose="020B0004030503030003"/>
              <a:buChar char="●"/>
              <a:defRPr>
                <a:solidFill>
                  <a:schemeClr val="lt1"/>
                </a:solidFill>
                <a:latin typeface="Karla" panose="020B0004030503030003"/>
                <a:ea typeface="Karla" panose="020B0004030503030003"/>
                <a:cs typeface="Karla" panose="020B0004030503030003"/>
                <a:sym typeface="Karla" panose="020B0004030503030003"/>
              </a:defRPr>
            </a:lvl4pPr>
            <a:lvl5pPr marL="2286000" lvl="4" indent="-317500">
              <a:lnSpc>
                <a:spcPct val="100000"/>
              </a:lnSpc>
              <a:spcBef>
                <a:spcPts val="0"/>
              </a:spcBef>
              <a:spcAft>
                <a:spcPts val="0"/>
              </a:spcAft>
              <a:buClr>
                <a:schemeClr val="lt1"/>
              </a:buClr>
              <a:buSzPts val="1400"/>
              <a:buFont typeface="Karla" panose="020B0004030503030003"/>
              <a:buChar char="○"/>
              <a:defRPr>
                <a:solidFill>
                  <a:schemeClr val="lt1"/>
                </a:solidFill>
                <a:latin typeface="Karla" panose="020B0004030503030003"/>
                <a:ea typeface="Karla" panose="020B0004030503030003"/>
                <a:cs typeface="Karla" panose="020B0004030503030003"/>
                <a:sym typeface="Karla" panose="020B0004030503030003"/>
              </a:defRPr>
            </a:lvl5pPr>
            <a:lvl6pPr marL="2743200" lvl="5" indent="-317500">
              <a:lnSpc>
                <a:spcPct val="100000"/>
              </a:lnSpc>
              <a:spcBef>
                <a:spcPts val="0"/>
              </a:spcBef>
              <a:spcAft>
                <a:spcPts val="0"/>
              </a:spcAft>
              <a:buClr>
                <a:schemeClr val="lt1"/>
              </a:buClr>
              <a:buSzPts val="1400"/>
              <a:buFont typeface="Karla" panose="020B0004030503030003"/>
              <a:buChar char="■"/>
              <a:defRPr>
                <a:solidFill>
                  <a:schemeClr val="lt1"/>
                </a:solidFill>
                <a:latin typeface="Karla" panose="020B0004030503030003"/>
                <a:ea typeface="Karla" panose="020B0004030503030003"/>
                <a:cs typeface="Karla" panose="020B0004030503030003"/>
                <a:sym typeface="Karla" panose="020B0004030503030003"/>
              </a:defRPr>
            </a:lvl6pPr>
            <a:lvl7pPr marL="3200400" lvl="6" indent="-317500">
              <a:lnSpc>
                <a:spcPct val="100000"/>
              </a:lnSpc>
              <a:spcBef>
                <a:spcPts val="0"/>
              </a:spcBef>
              <a:spcAft>
                <a:spcPts val="0"/>
              </a:spcAft>
              <a:buClr>
                <a:schemeClr val="lt1"/>
              </a:buClr>
              <a:buSzPts val="1400"/>
              <a:buFont typeface="Karla" panose="020B0004030503030003"/>
              <a:buChar char="●"/>
              <a:defRPr>
                <a:solidFill>
                  <a:schemeClr val="lt1"/>
                </a:solidFill>
                <a:latin typeface="Karla" panose="020B0004030503030003"/>
                <a:ea typeface="Karla" panose="020B0004030503030003"/>
                <a:cs typeface="Karla" panose="020B0004030503030003"/>
                <a:sym typeface="Karla" panose="020B0004030503030003"/>
              </a:defRPr>
            </a:lvl7pPr>
            <a:lvl8pPr marL="3657600" lvl="7" indent="-317500">
              <a:lnSpc>
                <a:spcPct val="100000"/>
              </a:lnSpc>
              <a:spcBef>
                <a:spcPts val="0"/>
              </a:spcBef>
              <a:spcAft>
                <a:spcPts val="0"/>
              </a:spcAft>
              <a:buClr>
                <a:schemeClr val="lt1"/>
              </a:buClr>
              <a:buSzPts val="1400"/>
              <a:buFont typeface="Karla" panose="020B0004030503030003"/>
              <a:buChar char="○"/>
              <a:defRPr>
                <a:solidFill>
                  <a:schemeClr val="lt1"/>
                </a:solidFill>
                <a:latin typeface="Karla" panose="020B0004030503030003"/>
                <a:ea typeface="Karla" panose="020B0004030503030003"/>
                <a:cs typeface="Karla" panose="020B0004030503030003"/>
                <a:sym typeface="Karla" panose="020B0004030503030003"/>
              </a:defRPr>
            </a:lvl8pPr>
            <a:lvl9pPr marL="4114800" lvl="8" indent="-317500">
              <a:lnSpc>
                <a:spcPct val="100000"/>
              </a:lnSpc>
              <a:spcBef>
                <a:spcPts val="0"/>
              </a:spcBef>
              <a:spcAft>
                <a:spcPts val="0"/>
              </a:spcAft>
              <a:buClr>
                <a:schemeClr val="lt1"/>
              </a:buClr>
              <a:buSzPts val="1400"/>
              <a:buFont typeface="Karla" panose="020B0004030503030003"/>
              <a:buChar char="■"/>
              <a:defRPr>
                <a:solidFill>
                  <a:schemeClr val="lt1"/>
                </a:solidFill>
                <a:latin typeface="Karla" panose="020B0004030503030003"/>
                <a:ea typeface="Karla" panose="020B0004030503030003"/>
                <a:cs typeface="Karla" panose="020B0004030503030003"/>
                <a:sym typeface="Karla" panose="020B0004030503030003"/>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hyperlink" Target="https://storyset.com/pana?utm_source=slidesgo_template&amp;utm_medium=referral-link&amp;utm_campaign=slidesgo_final_slides&amp;utm_term=pana&amp;utm_content=storyset" TargetMode="External"/><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storyset.com/rafiki?utm_source=slidesgo_template&amp;utm_medium=referral-link&amp;utm_campaign=slidesgo_final_slides&amp;utm_term=rafiki&amp;utm_content=storyset" TargetMode="External"/><Relationship Id="rId5" Type="http://schemas.openxmlformats.org/officeDocument/2006/relationships/hyperlink" Target="https://storyset.com/bro?utm_source=slidesgo_template&amp;utm_medium=referral-link&amp;utm_campaign=slidesgo_final_slides&amp;utm_term=bro&amp;utm_content=storyset" TargetMode="External"/><Relationship Id="rId10" Type="http://schemas.openxmlformats.org/officeDocument/2006/relationships/image" Target="../media/image10.jpeg"/><Relationship Id="rId4" Type="http://schemas.openxmlformats.org/officeDocument/2006/relationships/hyperlink" Target="https://storyset.com/amico?utm_source=slidesgo_template&amp;utm_medium=referral-link&amp;utm_campaign=slidesgo_final_slides&amp;utm_term=amico&amp;utm_content=storyset" TargetMode="External"/><Relationship Id="rId9" Type="http://schemas.openxmlformats.org/officeDocument/2006/relationships/image" Target="../media/image9.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716280" y="365760"/>
            <a:ext cx="7711440" cy="44119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picture containing graphics, screenshot, circle, graphic design&#10;&#10;Description automatically generated">
            <a:extLst>
              <a:ext uri="{FF2B5EF4-FFF2-40B4-BE49-F238E27FC236}">
                <a16:creationId xmlns:a16="http://schemas.microsoft.com/office/drawing/2014/main" id="{92377A60-8D7F-6169-7F22-C98EAD482B78}"/>
              </a:ext>
            </a:extLst>
          </p:cNvPr>
          <p:cNvPicPr>
            <a:picLocks noChangeAspect="1"/>
          </p:cNvPicPr>
          <p:nvPr/>
        </p:nvPicPr>
        <p:blipFill rotWithShape="1">
          <a:blip r:embed="rId2"/>
          <a:srcRect l="2113" t="24070" r="2206" b="22730"/>
          <a:stretch/>
        </p:blipFill>
        <p:spPr>
          <a:xfrm>
            <a:off x="1474132" y="458911"/>
            <a:ext cx="6503345" cy="3610123"/>
          </a:xfrm>
          <a:prstGeom prst="rect">
            <a:avLst/>
          </a:prstGeom>
        </p:spPr>
      </p:pic>
      <p:sp>
        <p:nvSpPr>
          <p:cNvPr id="4" name="TextBox 3">
            <a:extLst>
              <a:ext uri="{FF2B5EF4-FFF2-40B4-BE49-F238E27FC236}">
                <a16:creationId xmlns:a16="http://schemas.microsoft.com/office/drawing/2014/main" id="{A8044D16-2FF7-A121-1B66-6FECC303C296}"/>
              </a:ext>
            </a:extLst>
          </p:cNvPr>
          <p:cNvSpPr txBox="1"/>
          <p:nvPr/>
        </p:nvSpPr>
        <p:spPr>
          <a:xfrm>
            <a:off x="1706336" y="4062457"/>
            <a:ext cx="5581106" cy="584775"/>
          </a:xfrm>
          <a:prstGeom prst="rect">
            <a:avLst/>
          </a:prstGeom>
          <a:noFill/>
        </p:spPr>
        <p:txBody>
          <a:bodyPr wrap="square">
            <a:spAutoFit/>
          </a:bodyPr>
          <a:lstStyle/>
          <a:p>
            <a:pPr marL="0" lvl="0" indent="0" algn="ctr" rtl="0">
              <a:spcBef>
                <a:spcPts val="0"/>
              </a:spcBef>
              <a:spcAft>
                <a:spcPts val="0"/>
              </a:spcAft>
              <a:buNone/>
            </a:pPr>
            <a:r>
              <a:rPr lang="en-US" sz="3200" b="1" i="1" dirty="0">
                <a:solidFill>
                  <a:schemeClr val="accent1"/>
                </a:solidFill>
                <a:latin typeface="Audiowide" panose="02000503000000020004" pitchFamily="2" charset="0"/>
              </a:rPr>
              <a:t>Quy </a:t>
            </a:r>
            <a:r>
              <a:rPr lang="en-US" sz="3200" b="1" i="1" dirty="0" err="1">
                <a:solidFill>
                  <a:schemeClr val="accent1"/>
                </a:solidFill>
                <a:latin typeface="Audiowide" panose="02000503000000020004" pitchFamily="2" charset="0"/>
              </a:rPr>
              <a:t>trình</a:t>
            </a:r>
            <a:r>
              <a:rPr lang="en-US" sz="3200" b="1" i="1" dirty="0">
                <a:solidFill>
                  <a:schemeClr val="accent1"/>
                </a:solidFill>
                <a:latin typeface="Audiowide" panose="02000503000000020004" pitchFamily="2" charset="0"/>
              </a:rPr>
              <a:t> Scrum</a:t>
            </a:r>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460F7157-95AB-6D40-57BE-995AB4F8F0E2}"/>
                  </a:ext>
                </a:extLst>
              </p14:cNvPr>
              <p14:cNvContentPartPr/>
              <p14:nvPr/>
            </p14:nvContentPartPr>
            <p14:xfrm>
              <a:off x="1323463" y="1500274"/>
              <a:ext cx="1498320" cy="1479960"/>
            </p14:xfrm>
          </p:contentPart>
        </mc:Choice>
        <mc:Fallback>
          <p:pic>
            <p:nvPicPr>
              <p:cNvPr id="7" name="Ink 6">
                <a:extLst>
                  <a:ext uri="{FF2B5EF4-FFF2-40B4-BE49-F238E27FC236}">
                    <a16:creationId xmlns:a16="http://schemas.microsoft.com/office/drawing/2014/main" id="{460F7157-95AB-6D40-57BE-995AB4F8F0E2}"/>
                  </a:ext>
                </a:extLst>
              </p:cNvPr>
              <p:cNvPicPr/>
              <p:nvPr/>
            </p:nvPicPr>
            <p:blipFill>
              <a:blip r:embed="rId4"/>
              <a:stretch>
                <a:fillRect/>
              </a:stretch>
            </p:blipFill>
            <p:spPr>
              <a:xfrm>
                <a:off x="1314823" y="1491634"/>
                <a:ext cx="1515960" cy="1497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6" name="Ink 15">
                <a:extLst>
                  <a:ext uri="{FF2B5EF4-FFF2-40B4-BE49-F238E27FC236}">
                    <a16:creationId xmlns:a16="http://schemas.microsoft.com/office/drawing/2014/main" id="{B98C7059-B8C9-7E51-54A8-A76852D2875C}"/>
                  </a:ext>
                </a:extLst>
              </p14:cNvPr>
              <p14:cNvContentPartPr/>
              <p14:nvPr/>
            </p14:nvContentPartPr>
            <p14:xfrm>
              <a:off x="1449823" y="1096714"/>
              <a:ext cx="364680" cy="445320"/>
            </p14:xfrm>
          </p:contentPart>
        </mc:Choice>
        <mc:Fallback>
          <p:pic>
            <p:nvPicPr>
              <p:cNvPr id="16" name="Ink 15">
                <a:extLst>
                  <a:ext uri="{FF2B5EF4-FFF2-40B4-BE49-F238E27FC236}">
                    <a16:creationId xmlns:a16="http://schemas.microsoft.com/office/drawing/2014/main" id="{B98C7059-B8C9-7E51-54A8-A76852D2875C}"/>
                  </a:ext>
                </a:extLst>
              </p:cNvPr>
              <p:cNvPicPr/>
              <p:nvPr/>
            </p:nvPicPr>
            <p:blipFill>
              <a:blip r:embed="rId6"/>
              <a:stretch>
                <a:fillRect/>
              </a:stretch>
            </p:blipFill>
            <p:spPr>
              <a:xfrm>
                <a:off x="1440823" y="1088074"/>
                <a:ext cx="382320" cy="4629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9" name="Ink 18">
                <a:extLst>
                  <a:ext uri="{FF2B5EF4-FFF2-40B4-BE49-F238E27FC236}">
                    <a16:creationId xmlns:a16="http://schemas.microsoft.com/office/drawing/2014/main" id="{4E4F1F0A-C820-0797-8F9E-5C8D6E8D6081}"/>
                  </a:ext>
                </a:extLst>
              </p14:cNvPr>
              <p14:cNvContentPartPr/>
              <p14:nvPr/>
            </p14:nvContentPartPr>
            <p14:xfrm>
              <a:off x="1580503" y="1313074"/>
              <a:ext cx="250200" cy="239400"/>
            </p14:xfrm>
          </p:contentPart>
        </mc:Choice>
        <mc:Fallback>
          <p:pic>
            <p:nvPicPr>
              <p:cNvPr id="19" name="Ink 18">
                <a:extLst>
                  <a:ext uri="{FF2B5EF4-FFF2-40B4-BE49-F238E27FC236}">
                    <a16:creationId xmlns:a16="http://schemas.microsoft.com/office/drawing/2014/main" id="{4E4F1F0A-C820-0797-8F9E-5C8D6E8D6081}"/>
                  </a:ext>
                </a:extLst>
              </p:cNvPr>
              <p:cNvPicPr/>
              <p:nvPr/>
            </p:nvPicPr>
            <p:blipFill>
              <a:blip r:embed="rId8"/>
              <a:stretch>
                <a:fillRect/>
              </a:stretch>
            </p:blipFill>
            <p:spPr>
              <a:xfrm>
                <a:off x="1571503" y="1304434"/>
                <a:ext cx="267840" cy="257040"/>
              </a:xfrm>
              <a:prstGeom prst="rect">
                <a:avLst/>
              </a:prstGeom>
            </p:spPr>
          </p:pic>
        </mc:Fallback>
      </mc:AlternateContent>
    </p:spTree>
    <p:extLst>
      <p:ext uri="{BB962C8B-B14F-4D97-AF65-F5344CB8AC3E}">
        <p14:creationId xmlns:p14="http://schemas.microsoft.com/office/powerpoint/2010/main" val="686832718"/>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Title 3"/>
          <p:cNvSpPr>
            <a:spLocks noGrp="1"/>
          </p:cNvSpPr>
          <p:nvPr>
            <p:ph type="title" idx="2"/>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942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i="1" dirty="0" err="1">
                <a:solidFill>
                  <a:schemeClr val="bg1"/>
                </a:solidFill>
              </a:rPr>
              <a:t>Giới</a:t>
            </a:r>
            <a:r>
              <a:rPr lang="en-US" sz="3600" i="1" dirty="0">
                <a:solidFill>
                  <a:schemeClr val="bg1"/>
                </a:solidFill>
              </a:rPr>
              <a:t> </a:t>
            </a:r>
            <a:r>
              <a:rPr lang="en-US" sz="3600" i="1" dirty="0" err="1">
                <a:solidFill>
                  <a:schemeClr val="bg1"/>
                </a:solidFill>
              </a:rPr>
              <a:t>thiệu</a:t>
            </a:r>
            <a:endParaRPr sz="3600" i="1" dirty="0">
              <a:solidFill>
                <a:schemeClr val="bg1"/>
              </a:solidFill>
            </a:endParaRP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0" name="Google Shape;510;p35"/>
          <p:cNvSpPr/>
          <p:nvPr/>
        </p:nvSpPr>
        <p:spPr>
          <a:xfrm>
            <a:off x="1451729" y="1362955"/>
            <a:ext cx="844200" cy="8283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5"/>
          <p:cNvSpPr/>
          <p:nvPr/>
        </p:nvSpPr>
        <p:spPr>
          <a:xfrm>
            <a:off x="6833445" y="1363568"/>
            <a:ext cx="844200" cy="8283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5"/>
          <p:cNvSpPr/>
          <p:nvPr/>
        </p:nvSpPr>
        <p:spPr>
          <a:xfrm>
            <a:off x="4256218" y="4013591"/>
            <a:ext cx="844200" cy="8283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pSp>
        <p:nvGrpSpPr>
          <p:cNvPr id="516" name="Google Shape;516;p35"/>
          <p:cNvGrpSpPr/>
          <p:nvPr/>
        </p:nvGrpSpPr>
        <p:grpSpPr>
          <a:xfrm>
            <a:off x="1662858" y="1567274"/>
            <a:ext cx="421927" cy="419659"/>
            <a:chOff x="-6329100" y="3632100"/>
            <a:chExt cx="293025" cy="291450"/>
          </a:xfrm>
        </p:grpSpPr>
        <p:sp>
          <p:nvSpPr>
            <p:cNvPr id="517" name="Google Shape;517;p35"/>
            <p:cNvSpPr/>
            <p:nvPr/>
          </p:nvSpPr>
          <p:spPr>
            <a:xfrm>
              <a:off x="-6210700" y="3751600"/>
              <a:ext cx="174625" cy="171950"/>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5"/>
            <p:cNvSpPr/>
            <p:nvPr/>
          </p:nvSpPr>
          <p:spPr>
            <a:xfrm>
              <a:off x="-6272400" y="3691975"/>
              <a:ext cx="136300" cy="135500"/>
            </a:xfrm>
            <a:custGeom>
              <a:avLst/>
              <a:gdLst/>
              <a:ahLst/>
              <a:cxnLst/>
              <a:rect l="l" t="t" r="r" b="b"/>
              <a:pathLst>
                <a:path w="5452" h="5420" extrusionOk="0">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5"/>
            <p:cNvSpPr/>
            <p:nvPr/>
          </p:nvSpPr>
          <p:spPr>
            <a:xfrm>
              <a:off x="-6329100" y="3632100"/>
              <a:ext cx="257575" cy="256025"/>
            </a:xfrm>
            <a:custGeom>
              <a:avLst/>
              <a:gdLst/>
              <a:ahLst/>
              <a:cxnLst/>
              <a:rect l="l" t="t" r="r" b="b"/>
              <a:pathLst>
                <a:path w="10303" h="10241" extrusionOk="0">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9" name="Google Shape;529;p35"/>
          <p:cNvSpPr txBox="1">
            <a:spLocks noGrp="1"/>
          </p:cNvSpPr>
          <p:nvPr>
            <p:ph type="title" idx="2"/>
          </p:nvPr>
        </p:nvSpPr>
        <p:spPr>
          <a:xfrm>
            <a:off x="3596504" y="2796888"/>
            <a:ext cx="2073275" cy="1140460"/>
          </a:xfrm>
          <a:prstGeom prst="rect">
            <a:avLst/>
          </a:prstGeom>
        </p:spPr>
        <p:txBody>
          <a:bodyPr spcFirstLastPara="1" wrap="square" lIns="91425" tIns="91425" rIns="91425" bIns="91425" anchor="b" anchorCtr="0">
            <a:noAutofit/>
          </a:bodyPr>
          <a:lstStyle/>
          <a:p>
            <a:pPr marL="0" lvl="0" indent="0" rtl="0">
              <a:lnSpc>
                <a:spcPct val="150000"/>
              </a:lnSpc>
              <a:spcBef>
                <a:spcPts val="0"/>
              </a:spcBef>
              <a:spcAft>
                <a:spcPts val="0"/>
              </a:spcAft>
              <a:buNone/>
            </a:pPr>
            <a:r>
              <a:rPr lang="en-GB" sz="1400" dirty="0"/>
              <a:t>Product owner là người </a:t>
            </a:r>
            <a:r>
              <a:rPr lang="en-US" altLang="en-GB" sz="1400" dirty="0"/>
              <a:t>chịu trách nhiệm và đưa ra các quyết định về sản phẩm.</a:t>
            </a:r>
          </a:p>
        </p:txBody>
      </p:sp>
      <p:sp>
        <p:nvSpPr>
          <p:cNvPr id="531" name="Google Shape;531;p35"/>
          <p:cNvSpPr txBox="1">
            <a:spLocks noGrp="1"/>
          </p:cNvSpPr>
          <p:nvPr>
            <p:ph type="title" idx="4"/>
          </p:nvPr>
        </p:nvSpPr>
        <p:spPr>
          <a:xfrm>
            <a:off x="6207759" y="2565678"/>
            <a:ext cx="2108835" cy="1100455"/>
          </a:xfrm>
          <a:prstGeom prst="rect">
            <a:avLst/>
          </a:prstGeom>
        </p:spPr>
        <p:txBody>
          <a:bodyPr spcFirstLastPara="1" wrap="square" lIns="91425" tIns="91425" rIns="0" bIns="91425" anchor="b" anchorCtr="0">
            <a:noAutofit/>
          </a:bodyPr>
          <a:lstStyle/>
          <a:p>
            <a:pPr marL="0" lvl="0" indent="0" algn="ctr" rtl="0">
              <a:lnSpc>
                <a:spcPct val="150000"/>
              </a:lnSpc>
              <a:spcBef>
                <a:spcPts val="0"/>
              </a:spcBef>
              <a:spcAft>
                <a:spcPts val="0"/>
              </a:spcAft>
              <a:buNone/>
            </a:pPr>
            <a:r>
              <a:rPr lang="en-US" altLang="en-GB" sz="1400" dirty="0"/>
              <a:t>Product owner đại diện cho khách hàng hoặc người dùng cuối cùng</a:t>
            </a:r>
          </a:p>
        </p:txBody>
      </p:sp>
      <p:sp>
        <p:nvSpPr>
          <p:cNvPr id="6" name="Google Shape;529;p35"/>
          <p:cNvSpPr txBox="1"/>
          <p:nvPr/>
        </p:nvSpPr>
        <p:spPr>
          <a:xfrm>
            <a:off x="850209" y="2452704"/>
            <a:ext cx="2047240" cy="12592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Audiowide" panose="02000503000000020004"/>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1pPr>
            <a:lvl2pPr marR="0" lvl="1" algn="ctr" rtl="0">
              <a:lnSpc>
                <a:spcPct val="100000"/>
              </a:lnSpc>
              <a:spcBef>
                <a:spcPts val="0"/>
              </a:spcBef>
              <a:spcAft>
                <a:spcPts val="0"/>
              </a:spcAft>
              <a:buClr>
                <a:schemeClr val="lt2"/>
              </a:buClr>
              <a:buSzPts val="2000"/>
              <a:buFont typeface="Arial" panose="020B0604020202020204"/>
              <a:buNone/>
              <a:defRPr sz="2000" b="0" i="0" u="none" strike="noStrike" cap="none">
                <a:solidFill>
                  <a:schemeClr val="lt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2"/>
              </a:buClr>
              <a:buSzPts val="2000"/>
              <a:buFont typeface="Arial" panose="020B0604020202020204"/>
              <a:buNone/>
              <a:defRPr sz="2000" b="0" i="0" u="none" strike="noStrike" cap="none">
                <a:solidFill>
                  <a:schemeClr val="lt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2"/>
              </a:buClr>
              <a:buSzPts val="2000"/>
              <a:buFont typeface="Arial" panose="020B0604020202020204"/>
              <a:buNone/>
              <a:defRPr sz="2000" b="0" i="0" u="none" strike="noStrike" cap="none">
                <a:solidFill>
                  <a:schemeClr val="lt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2"/>
              </a:buClr>
              <a:buSzPts val="2000"/>
              <a:buFont typeface="Arial" panose="020B0604020202020204"/>
              <a:buNone/>
              <a:defRPr sz="2000" b="0" i="0" u="none" strike="noStrike" cap="none">
                <a:solidFill>
                  <a:schemeClr val="lt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2"/>
              </a:buClr>
              <a:buSzPts val="2000"/>
              <a:buFont typeface="Arial" panose="020B0604020202020204"/>
              <a:buNone/>
              <a:defRPr sz="2000" b="0" i="0" u="none" strike="noStrike" cap="none">
                <a:solidFill>
                  <a:schemeClr val="lt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2"/>
              </a:buClr>
              <a:buSzPts val="2000"/>
              <a:buFont typeface="Arial" panose="020B0604020202020204"/>
              <a:buNone/>
              <a:defRPr sz="2000" b="0" i="0" u="none" strike="noStrike" cap="none">
                <a:solidFill>
                  <a:schemeClr val="lt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2"/>
              </a:buClr>
              <a:buSzPts val="2000"/>
              <a:buFont typeface="Arial" panose="020B0604020202020204"/>
              <a:buNone/>
              <a:defRPr sz="2000" b="0" i="0" u="none" strike="noStrike" cap="none">
                <a:solidFill>
                  <a:schemeClr val="lt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2"/>
              </a:buClr>
              <a:buSzPts val="2000"/>
              <a:buFont typeface="Arial" panose="020B0604020202020204"/>
              <a:buNone/>
              <a:defRPr sz="2000" b="0" i="0" u="none" strike="noStrike" cap="none">
                <a:solidFill>
                  <a:schemeClr val="lt2"/>
                </a:solidFill>
                <a:latin typeface="Arial" panose="020B0604020202020204"/>
                <a:ea typeface="Arial" panose="020B0604020202020204"/>
                <a:cs typeface="Arial" panose="020B0604020202020204"/>
                <a:sym typeface="Arial" panose="020B0604020202020204"/>
              </a:defRPr>
            </a:lvl9pPr>
          </a:lstStyle>
          <a:p>
            <a:pPr>
              <a:lnSpc>
                <a:spcPct val="150000"/>
              </a:lnSpc>
            </a:pPr>
            <a:r>
              <a:rPr lang="en-US" sz="1400" dirty="0"/>
              <a:t>Product Owner </a:t>
            </a:r>
            <a:r>
              <a:rPr lang="en-US" sz="1400" dirty="0" err="1"/>
              <a:t>là</a:t>
            </a:r>
            <a:r>
              <a:rPr lang="en-US" sz="1400" dirty="0"/>
              <a:t> </a:t>
            </a:r>
            <a:r>
              <a:rPr lang="en-US" sz="1400" dirty="0" err="1"/>
              <a:t>một trong những</a:t>
            </a:r>
            <a:r>
              <a:rPr lang="en-US" sz="1400" dirty="0"/>
              <a:t> </a:t>
            </a:r>
            <a:r>
              <a:rPr lang="en-US" sz="1400" dirty="0" err="1"/>
              <a:t>vai</a:t>
            </a:r>
            <a:r>
              <a:rPr lang="en-US" sz="1400" dirty="0"/>
              <a:t> </a:t>
            </a:r>
            <a:r>
              <a:rPr lang="en-US" sz="1400" dirty="0" err="1"/>
              <a:t>trò</a:t>
            </a:r>
            <a:r>
              <a:rPr lang="en-US" sz="1400" dirty="0"/>
              <a:t> trong Scrum.</a:t>
            </a:r>
          </a:p>
        </p:txBody>
      </p:sp>
      <p:pic>
        <p:nvPicPr>
          <p:cNvPr id="4" name="Picture 3" descr="1666701"/>
          <p:cNvPicPr>
            <a:picLocks noChangeAspect="1"/>
          </p:cNvPicPr>
          <p:nvPr/>
        </p:nvPicPr>
        <p:blipFill>
          <a:blip r:embed="rId3"/>
          <a:stretch>
            <a:fillRect/>
          </a:stretch>
        </p:blipFill>
        <p:spPr>
          <a:xfrm>
            <a:off x="4426541" y="4166078"/>
            <a:ext cx="503555" cy="503555"/>
          </a:xfrm>
          <a:prstGeom prst="rect">
            <a:avLst/>
          </a:prstGeom>
        </p:spPr>
      </p:pic>
      <p:pic>
        <p:nvPicPr>
          <p:cNvPr id="9" name="Picture 8" descr="client-7"/>
          <p:cNvPicPr>
            <a:picLocks noChangeAspect="1"/>
          </p:cNvPicPr>
          <p:nvPr/>
        </p:nvPicPr>
        <p:blipFill>
          <a:blip r:embed="rId4"/>
          <a:stretch>
            <a:fillRect/>
          </a:stretch>
        </p:blipFill>
        <p:spPr>
          <a:xfrm>
            <a:off x="6992620" y="1481455"/>
            <a:ext cx="539115" cy="5391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703378" y="1910050"/>
            <a:ext cx="3312300"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400" b="1" i="1" dirty="0"/>
              <a:t>VAI TRÒ</a:t>
            </a:r>
            <a:endParaRPr sz="5400" b="1" i="1" dirty="0"/>
          </a:p>
        </p:txBody>
      </p:sp>
      <p:sp>
        <p:nvSpPr>
          <p:cNvPr id="398" name="Google Shape;398;p33"/>
          <p:cNvSpPr txBox="1">
            <a:spLocks noGrp="1"/>
          </p:cNvSpPr>
          <p:nvPr>
            <p:ph type="subTitle" idx="1"/>
          </p:nvPr>
        </p:nvSpPr>
        <p:spPr>
          <a:xfrm>
            <a:off x="4494714" y="3271158"/>
            <a:ext cx="3312300" cy="60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9" name="Google Shape;399;p33"/>
          <p:cNvSpPr txBox="1">
            <a:spLocks noGrp="1"/>
          </p:cNvSpPr>
          <p:nvPr>
            <p:ph type="title" idx="2"/>
          </p:nvPr>
        </p:nvSpPr>
        <p:spPr>
          <a:xfrm>
            <a:off x="1808174" y="1872250"/>
            <a:ext cx="1980055"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02</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0"/>
          <p:cNvSpPr/>
          <p:nvPr/>
        </p:nvSpPr>
        <p:spPr>
          <a:xfrm>
            <a:off x="2816225" y="2110250"/>
            <a:ext cx="959485" cy="109093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0"/>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40"/>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600" i="1" dirty="0">
                <a:solidFill>
                  <a:schemeClr val="bg1"/>
                </a:solidFill>
              </a:rPr>
              <a:t>Vai trò</a:t>
            </a:r>
            <a:endParaRPr sz="3600" i="1" dirty="0">
              <a:solidFill>
                <a:schemeClr val="bg1"/>
              </a:solidFill>
            </a:endParaRPr>
          </a:p>
        </p:txBody>
      </p:sp>
      <p:sp>
        <p:nvSpPr>
          <p:cNvPr id="700" name="Google Shape;700;p40"/>
          <p:cNvSpPr txBox="1">
            <a:spLocks noGrp="1"/>
          </p:cNvSpPr>
          <p:nvPr>
            <p:ph type="subTitle" idx="1"/>
          </p:nvPr>
        </p:nvSpPr>
        <p:spPr>
          <a:xfrm>
            <a:off x="3890515" y="2362200"/>
            <a:ext cx="2315400" cy="756389"/>
          </a:xfrm>
          <a:prstGeom prst="rect">
            <a:avLst/>
          </a:prstGeom>
        </p:spPr>
        <p:txBody>
          <a:bodyPr spcFirstLastPara="1" wrap="square" lIns="0" tIns="91425" rIns="0" bIns="91425" anchor="b" anchorCtr="0">
            <a:noAutofit/>
          </a:bodyPr>
          <a:lstStyle/>
          <a:p>
            <a:pPr marL="0" lvl="0" indent="0" algn="ctr" rtl="0">
              <a:spcBef>
                <a:spcPts val="0"/>
              </a:spcBef>
              <a:spcAft>
                <a:spcPts val="0"/>
              </a:spcAft>
              <a:buNone/>
            </a:pPr>
            <a:r>
              <a:rPr lang="en-GB" sz="2200" b="1" dirty="0"/>
              <a:t>Xác định yêu cầu sản phẩm</a:t>
            </a:r>
            <a:endParaRPr sz="2200" b="1" dirty="0"/>
          </a:p>
        </p:txBody>
      </p:sp>
      <p:grpSp>
        <p:nvGrpSpPr>
          <p:cNvPr id="708" name="Google Shape;708;p40"/>
          <p:cNvGrpSpPr/>
          <p:nvPr/>
        </p:nvGrpSpPr>
        <p:grpSpPr>
          <a:xfrm rot="5400000">
            <a:off x="862782" y="4248146"/>
            <a:ext cx="288601" cy="1096693"/>
            <a:chOff x="1006700" y="2603975"/>
            <a:chExt cx="55450" cy="210700"/>
          </a:xfrm>
        </p:grpSpPr>
        <p:sp>
          <p:nvSpPr>
            <p:cNvPr id="709" name="Google Shape;709;p4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40"/>
          <p:cNvGrpSpPr/>
          <p:nvPr/>
        </p:nvGrpSpPr>
        <p:grpSpPr>
          <a:xfrm>
            <a:off x="7801545" y="157859"/>
            <a:ext cx="820307" cy="763275"/>
            <a:chOff x="827350" y="3629733"/>
            <a:chExt cx="1431600" cy="1332067"/>
          </a:xfrm>
        </p:grpSpPr>
        <p:sp>
          <p:nvSpPr>
            <p:cNvPr id="716" name="Google Shape;716;p4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40"/>
          <p:cNvGrpSpPr/>
          <p:nvPr/>
        </p:nvGrpSpPr>
        <p:grpSpPr>
          <a:xfrm>
            <a:off x="8539484" y="870788"/>
            <a:ext cx="520673" cy="484473"/>
            <a:chOff x="827350" y="3629733"/>
            <a:chExt cx="1431600" cy="1332067"/>
          </a:xfrm>
        </p:grpSpPr>
        <p:sp>
          <p:nvSpPr>
            <p:cNvPr id="720" name="Google Shape;720;p4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467129"/>
          <p:cNvPicPr>
            <a:picLocks noChangeAspect="1"/>
          </p:cNvPicPr>
          <p:nvPr/>
        </p:nvPicPr>
        <p:blipFill>
          <a:blip r:embed="rId3"/>
          <a:stretch>
            <a:fillRect/>
          </a:stretch>
        </p:blipFill>
        <p:spPr>
          <a:xfrm>
            <a:off x="2972752" y="2318527"/>
            <a:ext cx="646430" cy="6464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716280" y="365760"/>
            <a:ext cx="7711440" cy="44119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tsdfsdf</a:t>
            </a:r>
          </a:p>
        </p:txBody>
      </p:sp>
      <p:pic>
        <p:nvPicPr>
          <p:cNvPr id="8" name="Picture 7" descr="CompanyA"/>
          <p:cNvPicPr>
            <a:picLocks noChangeAspect="1"/>
          </p:cNvPicPr>
          <p:nvPr/>
        </p:nvPicPr>
        <p:blipFill>
          <a:blip r:embed="rId2"/>
          <a:stretch>
            <a:fillRect/>
          </a:stretch>
        </p:blipFill>
        <p:spPr>
          <a:xfrm>
            <a:off x="1479550" y="1528445"/>
            <a:ext cx="1503045" cy="1875155"/>
          </a:xfrm>
          <a:prstGeom prst="rect">
            <a:avLst/>
          </a:prstGeom>
        </p:spPr>
      </p:pic>
      <p:pic>
        <p:nvPicPr>
          <p:cNvPr id="4" name="Picture 3" descr="flat,750x,075,f-pad,750x1000,f8f8f8"/>
          <p:cNvPicPr>
            <a:picLocks noChangeAspect="1"/>
          </p:cNvPicPr>
          <p:nvPr/>
        </p:nvPicPr>
        <p:blipFill>
          <a:blip r:embed="rId3"/>
          <a:stretch>
            <a:fillRect/>
          </a:stretch>
        </p:blipFill>
        <p:spPr>
          <a:xfrm>
            <a:off x="4923790" y="1675765"/>
            <a:ext cx="1115695" cy="1489710"/>
          </a:xfrm>
          <a:prstGeom prst="rect">
            <a:avLst/>
          </a:prstGeom>
        </p:spPr>
      </p:pic>
      <p:sp>
        <p:nvSpPr>
          <p:cNvPr id="5" name="Text Box 4"/>
          <p:cNvSpPr txBox="1"/>
          <p:nvPr/>
        </p:nvSpPr>
        <p:spPr>
          <a:xfrm>
            <a:off x="5260975" y="3096895"/>
            <a:ext cx="778510" cy="306705"/>
          </a:xfrm>
          <a:prstGeom prst="rect">
            <a:avLst/>
          </a:prstGeom>
          <a:noFill/>
        </p:spPr>
        <p:txBody>
          <a:bodyPr wrap="square" rtlCol="0">
            <a:spAutoFit/>
          </a:bodyPr>
          <a:lstStyle/>
          <a:p>
            <a:r>
              <a:rPr lang="en-US" b="1"/>
              <a:t>PO</a:t>
            </a:r>
          </a:p>
        </p:txBody>
      </p:sp>
      <p:sp>
        <p:nvSpPr>
          <p:cNvPr id="2" name="Oval Callout 1"/>
          <p:cNvSpPr/>
          <p:nvPr/>
        </p:nvSpPr>
        <p:spPr>
          <a:xfrm>
            <a:off x="6039485" y="785495"/>
            <a:ext cx="1832610" cy="890270"/>
          </a:xfrm>
          <a:prstGeom prst="wedgeEllipseCallout">
            <a:avLst>
              <a:gd name="adj1" fmla="val -63305"/>
              <a:gd name="adj2" fmla="val 7731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Bạn muốn có trang web 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716280" y="365760"/>
            <a:ext cx="7711440" cy="44119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tsdfsdf</a:t>
            </a:r>
          </a:p>
        </p:txBody>
      </p:sp>
      <p:pic>
        <p:nvPicPr>
          <p:cNvPr id="8" name="Picture 7" descr="CompanyA"/>
          <p:cNvPicPr>
            <a:picLocks noChangeAspect="1"/>
          </p:cNvPicPr>
          <p:nvPr/>
        </p:nvPicPr>
        <p:blipFill>
          <a:blip r:embed="rId2"/>
          <a:stretch>
            <a:fillRect/>
          </a:stretch>
        </p:blipFill>
        <p:spPr>
          <a:xfrm>
            <a:off x="1479550" y="1528445"/>
            <a:ext cx="1503045" cy="1875155"/>
          </a:xfrm>
          <a:prstGeom prst="rect">
            <a:avLst/>
          </a:prstGeom>
        </p:spPr>
      </p:pic>
      <p:pic>
        <p:nvPicPr>
          <p:cNvPr id="4" name="Picture 3" descr="flat,750x,075,f-pad,750x1000,f8f8f8"/>
          <p:cNvPicPr>
            <a:picLocks noChangeAspect="1"/>
          </p:cNvPicPr>
          <p:nvPr/>
        </p:nvPicPr>
        <p:blipFill>
          <a:blip r:embed="rId3"/>
          <a:stretch>
            <a:fillRect/>
          </a:stretch>
        </p:blipFill>
        <p:spPr>
          <a:xfrm>
            <a:off x="4923790" y="1675765"/>
            <a:ext cx="1115695" cy="1489710"/>
          </a:xfrm>
          <a:prstGeom prst="rect">
            <a:avLst/>
          </a:prstGeom>
        </p:spPr>
      </p:pic>
      <p:sp>
        <p:nvSpPr>
          <p:cNvPr id="5" name="Text Box 4"/>
          <p:cNvSpPr txBox="1"/>
          <p:nvPr/>
        </p:nvSpPr>
        <p:spPr>
          <a:xfrm>
            <a:off x="5260975" y="3096895"/>
            <a:ext cx="778510" cy="306705"/>
          </a:xfrm>
          <a:prstGeom prst="rect">
            <a:avLst/>
          </a:prstGeom>
          <a:noFill/>
        </p:spPr>
        <p:txBody>
          <a:bodyPr wrap="square" rtlCol="0">
            <a:spAutoFit/>
          </a:bodyPr>
          <a:lstStyle/>
          <a:p>
            <a:r>
              <a:rPr lang="en-US" b="1"/>
              <a:t>PO</a:t>
            </a:r>
          </a:p>
        </p:txBody>
      </p:sp>
      <p:sp>
        <p:nvSpPr>
          <p:cNvPr id="9" name="Cloud Callout 8"/>
          <p:cNvSpPr/>
          <p:nvPr/>
        </p:nvSpPr>
        <p:spPr>
          <a:xfrm>
            <a:off x="3042285" y="692150"/>
            <a:ext cx="1935480" cy="983615"/>
          </a:xfrm>
          <a:prstGeom prst="cloudCallout">
            <a:avLst>
              <a:gd name="adj1" fmla="val -50557"/>
              <a:gd name="adj2" fmla="val 8421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mj-lt"/>
                <a:cs typeface="+mj-lt"/>
              </a:rPr>
              <a:t>OK! Tôi nói đây </a:t>
            </a:r>
          </a:p>
        </p:txBody>
      </p:sp>
      <p:sp>
        <p:nvSpPr>
          <p:cNvPr id="2" name="Oval Callout 1"/>
          <p:cNvSpPr/>
          <p:nvPr/>
        </p:nvSpPr>
        <p:spPr>
          <a:xfrm>
            <a:off x="6039485" y="785495"/>
            <a:ext cx="1832610" cy="890270"/>
          </a:xfrm>
          <a:prstGeom prst="wedgeEllipseCallout">
            <a:avLst>
              <a:gd name="adj1" fmla="val -63305"/>
              <a:gd name="adj2" fmla="val 7731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Hãy mô tả ý tưởng của bạn đi!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P spid="2"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716280" y="365760"/>
            <a:ext cx="7711440" cy="44119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tsdfsdf</a:t>
            </a:r>
          </a:p>
        </p:txBody>
      </p:sp>
      <p:pic>
        <p:nvPicPr>
          <p:cNvPr id="8" name="Picture 7" descr="CompanyA"/>
          <p:cNvPicPr>
            <a:picLocks noChangeAspect="1"/>
          </p:cNvPicPr>
          <p:nvPr/>
        </p:nvPicPr>
        <p:blipFill>
          <a:blip r:embed="rId2"/>
          <a:stretch>
            <a:fillRect/>
          </a:stretch>
        </p:blipFill>
        <p:spPr>
          <a:xfrm>
            <a:off x="1479550" y="1528445"/>
            <a:ext cx="1503045" cy="1875155"/>
          </a:xfrm>
          <a:prstGeom prst="rect">
            <a:avLst/>
          </a:prstGeom>
        </p:spPr>
      </p:pic>
      <p:pic>
        <p:nvPicPr>
          <p:cNvPr id="4" name="Picture 3" descr="flat,750x,075,f-pad,750x1000,f8f8f8"/>
          <p:cNvPicPr>
            <a:picLocks noChangeAspect="1"/>
          </p:cNvPicPr>
          <p:nvPr/>
        </p:nvPicPr>
        <p:blipFill>
          <a:blip r:embed="rId3"/>
          <a:stretch>
            <a:fillRect/>
          </a:stretch>
        </p:blipFill>
        <p:spPr>
          <a:xfrm>
            <a:off x="4923790" y="1675765"/>
            <a:ext cx="1115695" cy="1489710"/>
          </a:xfrm>
          <a:prstGeom prst="rect">
            <a:avLst/>
          </a:prstGeom>
        </p:spPr>
      </p:pic>
      <p:sp>
        <p:nvSpPr>
          <p:cNvPr id="5" name="Text Box 4"/>
          <p:cNvSpPr txBox="1"/>
          <p:nvPr/>
        </p:nvSpPr>
        <p:spPr>
          <a:xfrm>
            <a:off x="5260975" y="3096895"/>
            <a:ext cx="778510" cy="306705"/>
          </a:xfrm>
          <a:prstGeom prst="rect">
            <a:avLst/>
          </a:prstGeom>
          <a:noFill/>
        </p:spPr>
        <p:txBody>
          <a:bodyPr wrap="square" rtlCol="0">
            <a:spAutoFit/>
          </a:bodyPr>
          <a:lstStyle/>
          <a:p>
            <a:r>
              <a:rPr lang="en-US" b="1"/>
              <a:t>PO</a:t>
            </a:r>
          </a:p>
        </p:txBody>
      </p:sp>
      <p:sp>
        <p:nvSpPr>
          <p:cNvPr id="9" name="Cloud Callout 8"/>
          <p:cNvSpPr/>
          <p:nvPr/>
        </p:nvSpPr>
        <p:spPr>
          <a:xfrm>
            <a:off x="3042285" y="692150"/>
            <a:ext cx="1935480" cy="983615"/>
          </a:xfrm>
          <a:prstGeom prst="cloudCallout">
            <a:avLst>
              <a:gd name="adj1" fmla="val -50557"/>
              <a:gd name="adj2" fmla="val 8421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mj-lt"/>
                <a:cs typeface="+mj-lt"/>
              </a:rPr>
              <a:t>Blah Blah Blah...</a:t>
            </a:r>
          </a:p>
        </p:txBody>
      </p:sp>
      <p:sp>
        <p:nvSpPr>
          <p:cNvPr id="3" name="Oval Callout 2"/>
          <p:cNvSpPr/>
          <p:nvPr/>
        </p:nvSpPr>
        <p:spPr>
          <a:xfrm>
            <a:off x="6039485" y="785495"/>
            <a:ext cx="1832610" cy="890270"/>
          </a:xfrm>
          <a:prstGeom prst="wedgeEllipseCallout">
            <a:avLst>
              <a:gd name="adj1" fmla="val -63305"/>
              <a:gd name="adj2" fmla="val 7731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Ok! Hiểu rồi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0"/>
          <p:cNvSpPr/>
          <p:nvPr/>
        </p:nvSpPr>
        <p:spPr>
          <a:xfrm>
            <a:off x="4084955" y="3048000"/>
            <a:ext cx="959485" cy="109093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0"/>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40"/>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600" i="1" dirty="0">
                <a:solidFill>
                  <a:schemeClr val="bg1"/>
                </a:solidFill>
              </a:rPr>
              <a:t>Vai trò</a:t>
            </a:r>
            <a:endParaRPr sz="3600" i="1" dirty="0">
              <a:solidFill>
                <a:schemeClr val="bg1"/>
              </a:solidFill>
            </a:endParaRPr>
          </a:p>
        </p:txBody>
      </p:sp>
      <p:sp>
        <p:nvSpPr>
          <p:cNvPr id="700" name="Google Shape;700;p40"/>
          <p:cNvSpPr txBox="1">
            <a:spLocks noGrp="1"/>
          </p:cNvSpPr>
          <p:nvPr>
            <p:ph type="subTitle" idx="1"/>
          </p:nvPr>
        </p:nvSpPr>
        <p:spPr>
          <a:xfrm>
            <a:off x="2797810" y="2193925"/>
            <a:ext cx="3549015" cy="756285"/>
          </a:xfrm>
          <a:prstGeom prst="rect">
            <a:avLst/>
          </a:prstGeom>
        </p:spPr>
        <p:txBody>
          <a:bodyPr spcFirstLastPara="1" wrap="square" lIns="0" tIns="91425" rIns="0" bIns="91425" anchor="b" anchorCtr="0">
            <a:noAutofit/>
          </a:bodyPr>
          <a:lstStyle/>
          <a:p>
            <a:pPr marL="0" lvl="0" indent="0" algn="ctr" rtl="0">
              <a:spcBef>
                <a:spcPts val="0"/>
              </a:spcBef>
              <a:spcAft>
                <a:spcPts val="0"/>
              </a:spcAft>
              <a:buNone/>
            </a:pPr>
            <a:r>
              <a:rPr lang="en-GB" sz="2200" b="1" dirty="0">
                <a:sym typeface="+mn-ea"/>
              </a:rPr>
              <a:t>Xây dựng kế hoạch phát triển sản phẩm</a:t>
            </a:r>
            <a:endParaRPr sz="2200" b="1" dirty="0"/>
          </a:p>
        </p:txBody>
      </p:sp>
      <p:grpSp>
        <p:nvGrpSpPr>
          <p:cNvPr id="708" name="Google Shape;708;p40"/>
          <p:cNvGrpSpPr/>
          <p:nvPr/>
        </p:nvGrpSpPr>
        <p:grpSpPr>
          <a:xfrm rot="5400000">
            <a:off x="862782" y="4248146"/>
            <a:ext cx="288601" cy="1096693"/>
            <a:chOff x="1006700" y="2603975"/>
            <a:chExt cx="55450" cy="210700"/>
          </a:xfrm>
        </p:grpSpPr>
        <p:sp>
          <p:nvSpPr>
            <p:cNvPr id="709" name="Google Shape;709;p4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40"/>
          <p:cNvGrpSpPr/>
          <p:nvPr/>
        </p:nvGrpSpPr>
        <p:grpSpPr>
          <a:xfrm>
            <a:off x="7801545" y="157859"/>
            <a:ext cx="820307" cy="763275"/>
            <a:chOff x="827350" y="3629733"/>
            <a:chExt cx="1431600" cy="1332067"/>
          </a:xfrm>
        </p:grpSpPr>
        <p:sp>
          <p:nvSpPr>
            <p:cNvPr id="716" name="Google Shape;716;p4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40"/>
          <p:cNvGrpSpPr/>
          <p:nvPr/>
        </p:nvGrpSpPr>
        <p:grpSpPr>
          <a:xfrm>
            <a:off x="8539484" y="870788"/>
            <a:ext cx="520673" cy="484473"/>
            <a:chOff x="827350" y="3629733"/>
            <a:chExt cx="1431600" cy="1332067"/>
          </a:xfrm>
        </p:grpSpPr>
        <p:sp>
          <p:nvSpPr>
            <p:cNvPr id="720" name="Google Shape;720;p4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descr="176-1768275_repair-tools-icon-build-icon (1)"/>
          <p:cNvPicPr>
            <a:picLocks noChangeAspect="1"/>
          </p:cNvPicPr>
          <p:nvPr/>
        </p:nvPicPr>
        <p:blipFill>
          <a:blip r:embed="rId3"/>
          <a:stretch>
            <a:fillRect/>
          </a:stretch>
        </p:blipFill>
        <p:spPr>
          <a:xfrm>
            <a:off x="4084955" y="3257867"/>
            <a:ext cx="951230" cy="6711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0"/>
          <p:cNvSpPr/>
          <p:nvPr/>
        </p:nvSpPr>
        <p:spPr>
          <a:xfrm>
            <a:off x="5299075" y="2193290"/>
            <a:ext cx="959485" cy="109093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0"/>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40"/>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600" i="1" dirty="0">
                <a:solidFill>
                  <a:schemeClr val="bg1"/>
                </a:solidFill>
              </a:rPr>
              <a:t>Vai trò</a:t>
            </a:r>
            <a:endParaRPr sz="3600" i="1" dirty="0">
              <a:solidFill>
                <a:schemeClr val="bg1"/>
              </a:solidFill>
            </a:endParaRPr>
          </a:p>
        </p:txBody>
      </p:sp>
      <p:sp>
        <p:nvSpPr>
          <p:cNvPr id="700" name="Google Shape;700;p40"/>
          <p:cNvSpPr txBox="1">
            <a:spLocks noGrp="1"/>
          </p:cNvSpPr>
          <p:nvPr>
            <p:ph type="subTitle" idx="1"/>
          </p:nvPr>
        </p:nvSpPr>
        <p:spPr>
          <a:xfrm>
            <a:off x="2367280" y="2193290"/>
            <a:ext cx="2931795" cy="756285"/>
          </a:xfrm>
          <a:prstGeom prst="rect">
            <a:avLst/>
          </a:prstGeom>
        </p:spPr>
        <p:txBody>
          <a:bodyPr spcFirstLastPara="1" wrap="square" lIns="0" tIns="91425" rIns="0" bIns="91425" anchor="b" anchorCtr="0">
            <a:noAutofit/>
          </a:bodyPr>
          <a:lstStyle/>
          <a:p>
            <a:pPr marL="0" lvl="0" indent="0" algn="ctr" rtl="0">
              <a:spcBef>
                <a:spcPts val="0"/>
              </a:spcBef>
              <a:spcAft>
                <a:spcPts val="0"/>
              </a:spcAft>
              <a:buNone/>
            </a:pPr>
            <a:r>
              <a:rPr lang="en-GB" sz="2200" b="1" dirty="0">
                <a:sym typeface="+mn-ea"/>
              </a:rPr>
              <a:t>Quản lý Backlog</a:t>
            </a:r>
            <a:endParaRPr sz="2200" b="1" dirty="0"/>
          </a:p>
        </p:txBody>
      </p:sp>
      <p:grpSp>
        <p:nvGrpSpPr>
          <p:cNvPr id="708" name="Google Shape;708;p40"/>
          <p:cNvGrpSpPr/>
          <p:nvPr/>
        </p:nvGrpSpPr>
        <p:grpSpPr>
          <a:xfrm rot="5400000">
            <a:off x="862782" y="4248146"/>
            <a:ext cx="288601" cy="1096693"/>
            <a:chOff x="1006700" y="2603975"/>
            <a:chExt cx="55450" cy="210700"/>
          </a:xfrm>
        </p:grpSpPr>
        <p:sp>
          <p:nvSpPr>
            <p:cNvPr id="709" name="Google Shape;709;p4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40"/>
          <p:cNvGrpSpPr/>
          <p:nvPr/>
        </p:nvGrpSpPr>
        <p:grpSpPr>
          <a:xfrm>
            <a:off x="7801545" y="157859"/>
            <a:ext cx="820307" cy="763275"/>
            <a:chOff x="827350" y="3629733"/>
            <a:chExt cx="1431600" cy="1332067"/>
          </a:xfrm>
        </p:grpSpPr>
        <p:sp>
          <p:nvSpPr>
            <p:cNvPr id="716" name="Google Shape;716;p4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40"/>
          <p:cNvGrpSpPr/>
          <p:nvPr/>
        </p:nvGrpSpPr>
        <p:grpSpPr>
          <a:xfrm>
            <a:off x="8539484" y="870788"/>
            <a:ext cx="520673" cy="484473"/>
            <a:chOff x="827350" y="3629733"/>
            <a:chExt cx="1431600" cy="1332067"/>
          </a:xfrm>
        </p:grpSpPr>
        <p:sp>
          <p:nvSpPr>
            <p:cNvPr id="720" name="Google Shape;720;p4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project-management-icon-to-do-list-symbol-vector-27172499"/>
          <p:cNvPicPr>
            <a:picLocks noChangeAspect="1"/>
          </p:cNvPicPr>
          <p:nvPr/>
        </p:nvPicPr>
        <p:blipFill>
          <a:blip r:embed="rId3"/>
          <a:stretch>
            <a:fillRect/>
          </a:stretch>
        </p:blipFill>
        <p:spPr>
          <a:xfrm>
            <a:off x="5007610" y="1905635"/>
            <a:ext cx="1542415" cy="16668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8"/>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sz="3600" dirty="0">
                <a:solidFill>
                  <a:schemeClr val="accent1"/>
                </a:solidFill>
              </a:rPr>
              <a:t>Product Backlog</a:t>
            </a:r>
            <a:endParaRPr sz="3600" dirty="0">
              <a:solidFill>
                <a:schemeClr val="accent1"/>
              </a:solidFill>
            </a:endParaRPr>
          </a:p>
        </p:txBody>
      </p:sp>
      <p:sp>
        <p:nvSpPr>
          <p:cNvPr id="636" name="Google Shape;636;p38"/>
          <p:cNvSpPr txBox="1">
            <a:spLocks noGrp="1"/>
          </p:cNvSpPr>
          <p:nvPr>
            <p:ph type="subTitle" idx="1"/>
          </p:nvPr>
        </p:nvSpPr>
        <p:spPr>
          <a:xfrm>
            <a:off x="1619179" y="1332309"/>
            <a:ext cx="5943600" cy="763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i="1" u="none" strike="noStrike" dirty="0">
                <a:solidFill>
                  <a:schemeClr val="bg1"/>
                </a:solidFill>
                <a:effectLst/>
                <a:latin typeface="Arial" panose="020B0604020202020204" pitchFamily="34" charset="0"/>
              </a:rPr>
              <a:t>*</a:t>
            </a:r>
            <a:r>
              <a:rPr lang="vi-VN" i="1" u="none" strike="noStrike" dirty="0" err="1">
                <a:solidFill>
                  <a:schemeClr val="bg1"/>
                </a:solidFill>
                <a:effectLst/>
                <a:latin typeface="Arial" panose="020B0604020202020204" pitchFamily="34" charset="0"/>
              </a:rPr>
              <a:t>Product</a:t>
            </a:r>
            <a:r>
              <a:rPr lang="vi-VN" i="1" u="none" strike="noStrike" dirty="0">
                <a:solidFill>
                  <a:schemeClr val="bg1"/>
                </a:solidFill>
                <a:effectLst/>
                <a:latin typeface="Arial" panose="020B0604020202020204" pitchFamily="34" charset="0"/>
              </a:rPr>
              <a:t> </a:t>
            </a:r>
            <a:r>
              <a:rPr lang="vi-VN" i="1" u="none" strike="noStrike" dirty="0" err="1">
                <a:solidFill>
                  <a:schemeClr val="bg1"/>
                </a:solidFill>
                <a:effectLst/>
                <a:latin typeface="Arial" panose="020B0604020202020204" pitchFamily="34" charset="0"/>
              </a:rPr>
              <a:t>Backlog</a:t>
            </a:r>
            <a:r>
              <a:rPr lang="vi-VN" i="1" u="none" strike="noStrike" dirty="0">
                <a:solidFill>
                  <a:schemeClr val="bg1"/>
                </a:solidFill>
                <a:effectLst/>
                <a:latin typeface="Arial" panose="020B0604020202020204" pitchFamily="34" charset="0"/>
              </a:rPr>
              <a:t> là một danh sách có thứ tự các yêu cầu, tính năng và công việc cần được thực hiện để phát triển sản phẩm trong suốt quá trình phát triển dài hạn</a:t>
            </a:r>
            <a:endParaRPr i="1" dirty="0">
              <a:solidFill>
                <a:schemeClr val="bg1"/>
              </a:solidFill>
            </a:endParaRPr>
          </a:p>
        </p:txBody>
      </p:sp>
      <p:sp>
        <p:nvSpPr>
          <p:cNvPr id="638" name="Google Shape;638;p38"/>
          <p:cNvSpPr txBox="1">
            <a:spLocks noGrp="1"/>
          </p:cNvSpPr>
          <p:nvPr>
            <p:ph type="subTitle" idx="3"/>
          </p:nvPr>
        </p:nvSpPr>
        <p:spPr>
          <a:xfrm>
            <a:off x="1619179" y="2602519"/>
            <a:ext cx="5943600" cy="780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i="1" u="none" strike="noStrike" dirty="0">
                <a:solidFill>
                  <a:schemeClr val="bg1"/>
                </a:solidFill>
                <a:effectLst/>
                <a:latin typeface="Arial" panose="020B0604020202020204" pitchFamily="34" charset="0"/>
              </a:rPr>
              <a:t>**Product Owner </a:t>
            </a:r>
            <a:r>
              <a:rPr lang="en-US" i="1" u="none" strike="noStrike" dirty="0" err="1">
                <a:solidFill>
                  <a:schemeClr val="bg1"/>
                </a:solidFill>
                <a:effectLst/>
                <a:latin typeface="Arial" panose="020B0604020202020204" pitchFamily="34" charset="0"/>
              </a:rPr>
              <a:t>liên</a:t>
            </a:r>
            <a:r>
              <a:rPr lang="en-US" i="1" u="none" strike="noStrike" dirty="0">
                <a:solidFill>
                  <a:schemeClr val="bg1"/>
                </a:solidFill>
                <a:effectLst/>
                <a:latin typeface="Arial" panose="020B0604020202020204" pitchFamily="34" charset="0"/>
              </a:rPr>
              <a:t> </a:t>
            </a:r>
            <a:r>
              <a:rPr lang="en-US" i="1" u="none" strike="noStrike" dirty="0" err="1">
                <a:solidFill>
                  <a:schemeClr val="bg1"/>
                </a:solidFill>
                <a:effectLst/>
                <a:latin typeface="Arial" panose="020B0604020202020204" pitchFamily="34" charset="0"/>
              </a:rPr>
              <a:t>quan</a:t>
            </a:r>
            <a:r>
              <a:rPr lang="en-US" i="1" u="none" strike="noStrike" dirty="0">
                <a:solidFill>
                  <a:schemeClr val="bg1"/>
                </a:solidFill>
                <a:effectLst/>
                <a:latin typeface="Arial" panose="020B0604020202020204" pitchFamily="34" charset="0"/>
              </a:rPr>
              <a:t> </a:t>
            </a:r>
            <a:r>
              <a:rPr lang="en-US" i="1" u="none" strike="noStrike" dirty="0" err="1">
                <a:solidFill>
                  <a:schemeClr val="bg1"/>
                </a:solidFill>
                <a:effectLst/>
                <a:latin typeface="Arial" panose="020B0604020202020204" pitchFamily="34" charset="0"/>
              </a:rPr>
              <a:t>mật</a:t>
            </a:r>
            <a:r>
              <a:rPr lang="en-US" i="1" u="none" strike="noStrike" dirty="0">
                <a:solidFill>
                  <a:schemeClr val="bg1"/>
                </a:solidFill>
                <a:effectLst/>
                <a:latin typeface="Arial" panose="020B0604020202020204" pitchFamily="34" charset="0"/>
              </a:rPr>
              <a:t> </a:t>
            </a:r>
            <a:r>
              <a:rPr lang="en-US" i="1" u="none" strike="noStrike" dirty="0" err="1">
                <a:solidFill>
                  <a:schemeClr val="bg1"/>
                </a:solidFill>
                <a:effectLst/>
                <a:latin typeface="Arial" panose="020B0604020202020204" pitchFamily="34" charset="0"/>
              </a:rPr>
              <a:t>thiết</a:t>
            </a:r>
            <a:r>
              <a:rPr lang="en-US" i="1" u="none" strike="noStrike" dirty="0">
                <a:solidFill>
                  <a:schemeClr val="bg1"/>
                </a:solidFill>
                <a:effectLst/>
                <a:latin typeface="Arial" panose="020B0604020202020204" pitchFamily="34" charset="0"/>
              </a:rPr>
              <a:t> </a:t>
            </a:r>
            <a:r>
              <a:rPr lang="en-US" i="1" u="none" strike="noStrike" dirty="0" err="1">
                <a:solidFill>
                  <a:schemeClr val="bg1"/>
                </a:solidFill>
                <a:effectLst/>
                <a:latin typeface="Arial" panose="020B0604020202020204" pitchFamily="34" charset="0"/>
              </a:rPr>
              <a:t>đến</a:t>
            </a:r>
            <a:r>
              <a:rPr lang="en-US" i="1" u="none" strike="noStrike" dirty="0">
                <a:solidFill>
                  <a:schemeClr val="bg1"/>
                </a:solidFill>
                <a:effectLst/>
                <a:latin typeface="Arial" panose="020B0604020202020204" pitchFamily="34" charset="0"/>
              </a:rPr>
              <a:t> Product Backlog, </a:t>
            </a:r>
            <a:r>
              <a:rPr lang="vi-VN" i="1" u="none" strike="noStrike" dirty="0">
                <a:solidFill>
                  <a:schemeClr val="bg1"/>
                </a:solidFill>
                <a:effectLst/>
                <a:latin typeface="Arial" panose="020B0604020202020204" pitchFamily="34" charset="0"/>
              </a:rPr>
              <a:t>ưu tiên các yêu cầu dựa trên giá trị kinh doanh, ưu tiên của khách hàng và các yếu tố khác</a:t>
            </a:r>
            <a:r>
              <a:rPr lang="en-US" i="1" u="none" strike="noStrike" dirty="0">
                <a:solidFill>
                  <a:schemeClr val="bg1"/>
                </a:solidFill>
                <a:effectLst/>
                <a:latin typeface="Arial" panose="020B0604020202020204" pitchFamily="34" charset="0"/>
              </a:rPr>
              <a:t>, </a:t>
            </a:r>
            <a:r>
              <a:rPr lang="en-US" i="1" u="none" strike="noStrike" dirty="0" err="1">
                <a:solidFill>
                  <a:schemeClr val="bg1"/>
                </a:solidFill>
                <a:effectLst/>
                <a:latin typeface="Arial" panose="020B0604020202020204" pitchFamily="34" charset="0"/>
              </a:rPr>
              <a:t>có</a:t>
            </a:r>
            <a:r>
              <a:rPr lang="en-US" i="1" u="none" strike="noStrike" dirty="0">
                <a:solidFill>
                  <a:schemeClr val="bg1"/>
                </a:solidFill>
                <a:effectLst/>
                <a:latin typeface="Arial" panose="020B0604020202020204" pitchFamily="34" charset="0"/>
              </a:rPr>
              <a:t> </a:t>
            </a:r>
            <a:r>
              <a:rPr lang="en-US" i="1" u="none" strike="noStrike" dirty="0" err="1">
                <a:solidFill>
                  <a:schemeClr val="bg1"/>
                </a:solidFill>
                <a:effectLst/>
                <a:latin typeface="Arial" panose="020B0604020202020204" pitchFamily="34" charset="0"/>
              </a:rPr>
              <a:t>quyền</a:t>
            </a:r>
            <a:r>
              <a:rPr lang="en-US" i="1" u="none" strike="noStrike" dirty="0">
                <a:solidFill>
                  <a:schemeClr val="bg1"/>
                </a:solidFill>
                <a:effectLst/>
                <a:latin typeface="Arial" panose="020B0604020202020204" pitchFamily="34" charset="0"/>
              </a:rPr>
              <a:t> </a:t>
            </a:r>
            <a:r>
              <a:rPr lang="en-US" i="1" u="none" strike="noStrike" dirty="0" err="1">
                <a:solidFill>
                  <a:schemeClr val="bg1"/>
                </a:solidFill>
                <a:effectLst/>
                <a:latin typeface="Arial" panose="020B0604020202020204" pitchFamily="34" charset="0"/>
              </a:rPr>
              <a:t>thay</a:t>
            </a:r>
            <a:r>
              <a:rPr lang="en-US" i="1" u="none" strike="noStrike" dirty="0">
                <a:solidFill>
                  <a:schemeClr val="bg1"/>
                </a:solidFill>
                <a:effectLst/>
                <a:latin typeface="Arial" panose="020B0604020202020204" pitchFamily="34" charset="0"/>
              </a:rPr>
              <a:t> </a:t>
            </a:r>
            <a:r>
              <a:rPr lang="en-US" i="1" u="none" strike="noStrike" dirty="0" err="1">
                <a:solidFill>
                  <a:schemeClr val="bg1"/>
                </a:solidFill>
                <a:effectLst/>
                <a:latin typeface="Arial" panose="020B0604020202020204" pitchFamily="34" charset="0"/>
              </a:rPr>
              <a:t>đổi</a:t>
            </a:r>
            <a:r>
              <a:rPr lang="en-US" i="1" u="none" strike="noStrike" dirty="0">
                <a:solidFill>
                  <a:schemeClr val="bg1"/>
                </a:solidFill>
                <a:effectLst/>
                <a:latin typeface="Arial" panose="020B0604020202020204" pitchFamily="34" charset="0"/>
              </a:rPr>
              <a:t>, </a:t>
            </a:r>
            <a:r>
              <a:rPr lang="en-US" i="1" u="none" strike="noStrike" dirty="0" err="1">
                <a:solidFill>
                  <a:schemeClr val="bg1"/>
                </a:solidFill>
                <a:effectLst/>
                <a:latin typeface="Arial" panose="020B0604020202020204" pitchFamily="34" charset="0"/>
              </a:rPr>
              <a:t>cập</a:t>
            </a:r>
            <a:r>
              <a:rPr lang="en-US" i="1" u="none" strike="noStrike" dirty="0">
                <a:solidFill>
                  <a:schemeClr val="bg1"/>
                </a:solidFill>
                <a:effectLst/>
                <a:latin typeface="Arial" panose="020B0604020202020204" pitchFamily="34" charset="0"/>
              </a:rPr>
              <a:t> </a:t>
            </a:r>
            <a:r>
              <a:rPr lang="en-US" i="1" u="none" strike="noStrike" dirty="0" err="1">
                <a:solidFill>
                  <a:schemeClr val="bg1"/>
                </a:solidFill>
                <a:effectLst/>
                <a:latin typeface="Arial" panose="020B0604020202020204" pitchFamily="34" charset="0"/>
              </a:rPr>
              <a:t>nhật</a:t>
            </a:r>
            <a:r>
              <a:rPr lang="en-US" i="1" u="none" strike="noStrike" dirty="0">
                <a:solidFill>
                  <a:schemeClr val="bg1"/>
                </a:solidFill>
                <a:effectLst/>
                <a:latin typeface="Arial" panose="020B0604020202020204" pitchFamily="34" charset="0"/>
              </a:rPr>
              <a:t> </a:t>
            </a:r>
            <a:r>
              <a:rPr lang="en-US" i="1" u="none" strike="noStrike" dirty="0" err="1">
                <a:solidFill>
                  <a:schemeClr val="bg1"/>
                </a:solidFill>
                <a:effectLst/>
                <a:latin typeface="Arial" panose="020B0604020202020204" pitchFamily="34" charset="0"/>
              </a:rPr>
              <a:t>và</a:t>
            </a:r>
            <a:r>
              <a:rPr lang="en-US" i="1" u="none" strike="noStrike" dirty="0">
                <a:solidFill>
                  <a:schemeClr val="bg1"/>
                </a:solidFill>
                <a:effectLst/>
                <a:latin typeface="Arial" panose="020B0604020202020204" pitchFamily="34" charset="0"/>
              </a:rPr>
              <a:t> </a:t>
            </a:r>
            <a:r>
              <a:rPr lang="en-US" i="1" u="none" strike="noStrike" dirty="0" err="1">
                <a:solidFill>
                  <a:schemeClr val="bg1"/>
                </a:solidFill>
                <a:effectLst/>
                <a:latin typeface="Arial" panose="020B0604020202020204" pitchFamily="34" charset="0"/>
              </a:rPr>
              <a:t>thêm</a:t>
            </a:r>
            <a:r>
              <a:rPr lang="en-US" i="1" u="none" strike="noStrike" dirty="0">
                <a:solidFill>
                  <a:schemeClr val="bg1"/>
                </a:solidFill>
                <a:effectLst/>
                <a:latin typeface="Arial" panose="020B0604020202020204" pitchFamily="34" charset="0"/>
              </a:rPr>
              <a:t> </a:t>
            </a:r>
            <a:r>
              <a:rPr lang="en-US" i="1" u="none" strike="noStrike" dirty="0" err="1">
                <a:solidFill>
                  <a:schemeClr val="bg1"/>
                </a:solidFill>
                <a:effectLst/>
                <a:latin typeface="Arial" panose="020B0604020202020204" pitchFamily="34" charset="0"/>
              </a:rPr>
              <a:t>mới</a:t>
            </a:r>
            <a:r>
              <a:rPr lang="en-US" i="1" u="none" strike="noStrike" dirty="0">
                <a:solidFill>
                  <a:schemeClr val="bg1"/>
                </a:solidFill>
                <a:effectLst/>
                <a:latin typeface="Arial" panose="020B0604020202020204" pitchFamily="34" charset="0"/>
              </a:rPr>
              <a:t> </a:t>
            </a:r>
            <a:r>
              <a:rPr lang="en-US" i="1" u="none" strike="noStrike" dirty="0" err="1">
                <a:solidFill>
                  <a:schemeClr val="bg1"/>
                </a:solidFill>
                <a:effectLst/>
                <a:latin typeface="Arial" panose="020B0604020202020204" pitchFamily="34" charset="0"/>
              </a:rPr>
              <a:t>các</a:t>
            </a:r>
            <a:r>
              <a:rPr lang="en-US" i="1" u="none" strike="noStrike" dirty="0">
                <a:solidFill>
                  <a:schemeClr val="bg1"/>
                </a:solidFill>
                <a:effectLst/>
                <a:latin typeface="Arial" panose="020B0604020202020204" pitchFamily="34" charset="0"/>
              </a:rPr>
              <a:t> </a:t>
            </a:r>
            <a:r>
              <a:rPr lang="en-US" i="1" u="none" strike="noStrike" dirty="0" err="1">
                <a:solidFill>
                  <a:schemeClr val="bg1"/>
                </a:solidFill>
                <a:effectLst/>
                <a:latin typeface="Arial" panose="020B0604020202020204" pitchFamily="34" charset="0"/>
              </a:rPr>
              <a:t>yêu</a:t>
            </a:r>
            <a:r>
              <a:rPr lang="en-US" i="1" u="none" strike="noStrike" dirty="0">
                <a:solidFill>
                  <a:schemeClr val="bg1"/>
                </a:solidFill>
                <a:effectLst/>
                <a:latin typeface="Arial" panose="020B0604020202020204" pitchFamily="34" charset="0"/>
              </a:rPr>
              <a:t> </a:t>
            </a:r>
            <a:r>
              <a:rPr lang="en-US" i="1" u="none" strike="noStrike" dirty="0" err="1">
                <a:solidFill>
                  <a:schemeClr val="bg1"/>
                </a:solidFill>
                <a:effectLst/>
                <a:latin typeface="Arial" panose="020B0604020202020204" pitchFamily="34" charset="0"/>
              </a:rPr>
              <a:t>cầu</a:t>
            </a:r>
            <a:r>
              <a:rPr lang="en-US" i="1" u="none" strike="noStrike" dirty="0">
                <a:solidFill>
                  <a:schemeClr val="bg1"/>
                </a:solidFill>
                <a:effectLst/>
                <a:latin typeface="Arial" panose="020B0604020202020204" pitchFamily="34" charset="0"/>
              </a:rPr>
              <a:t> </a:t>
            </a:r>
            <a:r>
              <a:rPr lang="en-US" i="1" u="none" strike="noStrike" dirty="0" err="1">
                <a:solidFill>
                  <a:schemeClr val="bg1"/>
                </a:solidFill>
                <a:effectLst/>
                <a:latin typeface="Arial" panose="020B0604020202020204" pitchFamily="34" charset="0"/>
              </a:rPr>
              <a:t>trong</a:t>
            </a:r>
            <a:r>
              <a:rPr lang="en-US" i="1" u="none" strike="noStrike" dirty="0">
                <a:solidFill>
                  <a:schemeClr val="bg1"/>
                </a:solidFill>
                <a:effectLst/>
                <a:latin typeface="Arial" panose="020B0604020202020204" pitchFamily="34" charset="0"/>
              </a:rPr>
              <a:t> Product Backlog</a:t>
            </a:r>
            <a:endParaRPr i="1" dirty="0">
              <a:solidFill>
                <a:schemeClr val="bg1"/>
              </a:solidFill>
            </a:endParaRPr>
          </a:p>
        </p:txBody>
      </p:sp>
      <p:sp>
        <p:nvSpPr>
          <p:cNvPr id="640" name="Google Shape;640;p38"/>
          <p:cNvSpPr txBox="1">
            <a:spLocks noGrp="1"/>
          </p:cNvSpPr>
          <p:nvPr>
            <p:ph type="subTitle" idx="5"/>
          </p:nvPr>
        </p:nvSpPr>
        <p:spPr>
          <a:xfrm>
            <a:off x="1619179" y="3974717"/>
            <a:ext cx="5943600" cy="763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i="1" dirty="0">
                <a:solidFill>
                  <a:schemeClr val="bg1"/>
                </a:solidFill>
                <a:latin typeface="Arial" panose="020B0604020202020204" pitchFamily="34" charset="0"/>
              </a:rPr>
              <a:t>***</a:t>
            </a:r>
            <a:r>
              <a:rPr lang="en-US" i="1" dirty="0" err="1">
                <a:solidFill>
                  <a:schemeClr val="bg1"/>
                </a:solidFill>
                <a:latin typeface="Arial" panose="020B0604020202020204" pitchFamily="34" charset="0"/>
              </a:rPr>
              <a:t>Quá</a:t>
            </a:r>
            <a:r>
              <a:rPr lang="en-US" i="1" u="none" strike="noStrike" dirty="0">
                <a:solidFill>
                  <a:schemeClr val="bg1"/>
                </a:solidFill>
                <a:effectLst/>
                <a:latin typeface="Arial" panose="020B0604020202020204" pitchFamily="34" charset="0"/>
              </a:rPr>
              <a:t> </a:t>
            </a:r>
            <a:r>
              <a:rPr lang="en-US" i="1" u="none" strike="noStrike" dirty="0" err="1">
                <a:solidFill>
                  <a:schemeClr val="bg1"/>
                </a:solidFill>
                <a:effectLst/>
                <a:latin typeface="Arial" panose="020B0604020202020204" pitchFamily="34" charset="0"/>
              </a:rPr>
              <a:t>trình</a:t>
            </a:r>
            <a:r>
              <a:rPr lang="en-US" i="1" u="none" strike="noStrike" dirty="0">
                <a:solidFill>
                  <a:schemeClr val="bg1"/>
                </a:solidFill>
                <a:effectLst/>
                <a:latin typeface="Arial" panose="020B0604020202020204" pitchFamily="34" charset="0"/>
              </a:rPr>
              <a:t> Sprint Planning: </a:t>
            </a:r>
            <a:r>
              <a:rPr lang="en-US" i="1" u="none" strike="noStrike" dirty="0" err="1">
                <a:solidFill>
                  <a:schemeClr val="bg1"/>
                </a:solidFill>
                <a:effectLst/>
                <a:latin typeface="Arial" panose="020B0604020202020204" pitchFamily="34" charset="0"/>
              </a:rPr>
              <a:t>chuyển</a:t>
            </a:r>
            <a:r>
              <a:rPr lang="en-US" i="1" u="none" strike="noStrike" dirty="0">
                <a:solidFill>
                  <a:schemeClr val="bg1"/>
                </a:solidFill>
                <a:effectLst/>
                <a:latin typeface="Arial" panose="020B0604020202020204" pitchFamily="34" charset="0"/>
              </a:rPr>
              <a:t> </a:t>
            </a:r>
            <a:r>
              <a:rPr lang="en-US" i="1" u="none" strike="noStrike" dirty="0" err="1">
                <a:solidFill>
                  <a:schemeClr val="bg1"/>
                </a:solidFill>
                <a:effectLst/>
                <a:latin typeface="Arial" panose="020B0604020202020204" pitchFamily="34" charset="0"/>
              </a:rPr>
              <a:t>đổi</a:t>
            </a:r>
            <a:r>
              <a:rPr lang="en-US" i="1" u="none" strike="noStrike" dirty="0">
                <a:solidFill>
                  <a:schemeClr val="bg1"/>
                </a:solidFill>
                <a:effectLst/>
                <a:latin typeface="Arial" panose="020B0604020202020204" pitchFamily="34" charset="0"/>
              </a:rPr>
              <a:t> </a:t>
            </a:r>
            <a:r>
              <a:rPr lang="en-US" i="1" u="none" strike="noStrike" dirty="0" err="1">
                <a:solidFill>
                  <a:schemeClr val="bg1"/>
                </a:solidFill>
                <a:effectLst/>
                <a:latin typeface="Arial" panose="020B0604020202020204" pitchFamily="34" charset="0"/>
              </a:rPr>
              <a:t>các</a:t>
            </a:r>
            <a:r>
              <a:rPr lang="en-US" i="1" u="none" strike="noStrike" dirty="0">
                <a:solidFill>
                  <a:schemeClr val="bg1"/>
                </a:solidFill>
                <a:effectLst/>
                <a:latin typeface="Arial" panose="020B0604020202020204" pitchFamily="34" charset="0"/>
              </a:rPr>
              <a:t> </a:t>
            </a:r>
            <a:r>
              <a:rPr lang="en-US" i="1" u="none" strike="noStrike" dirty="0" err="1">
                <a:solidFill>
                  <a:schemeClr val="bg1"/>
                </a:solidFill>
                <a:effectLst/>
                <a:latin typeface="Arial" panose="020B0604020202020204" pitchFamily="34" charset="0"/>
              </a:rPr>
              <a:t>yêu</a:t>
            </a:r>
            <a:r>
              <a:rPr lang="en-US" i="1" u="none" strike="noStrike" dirty="0">
                <a:solidFill>
                  <a:schemeClr val="bg1"/>
                </a:solidFill>
                <a:effectLst/>
                <a:latin typeface="Arial" panose="020B0604020202020204" pitchFamily="34" charset="0"/>
              </a:rPr>
              <a:t> </a:t>
            </a:r>
            <a:r>
              <a:rPr lang="en-US" i="1" u="none" strike="noStrike" dirty="0" err="1">
                <a:solidFill>
                  <a:schemeClr val="bg1"/>
                </a:solidFill>
                <a:effectLst/>
                <a:latin typeface="Arial" panose="020B0604020202020204" pitchFamily="34" charset="0"/>
              </a:rPr>
              <a:t>cầu</a:t>
            </a:r>
            <a:r>
              <a:rPr lang="en-US" i="1" u="none" strike="noStrike" dirty="0">
                <a:solidFill>
                  <a:schemeClr val="bg1"/>
                </a:solidFill>
                <a:effectLst/>
                <a:latin typeface="Arial" panose="020B0604020202020204" pitchFamily="34" charset="0"/>
              </a:rPr>
              <a:t> </a:t>
            </a:r>
            <a:r>
              <a:rPr lang="en-US" i="1" u="none" strike="noStrike" dirty="0" err="1">
                <a:solidFill>
                  <a:schemeClr val="bg1"/>
                </a:solidFill>
                <a:effectLst/>
                <a:latin typeface="Arial" panose="020B0604020202020204" pitchFamily="34" charset="0"/>
              </a:rPr>
              <a:t>từ</a:t>
            </a:r>
            <a:r>
              <a:rPr lang="en-US" i="1" u="none" strike="noStrike" dirty="0">
                <a:solidFill>
                  <a:schemeClr val="bg1"/>
                </a:solidFill>
                <a:effectLst/>
                <a:latin typeface="Arial" panose="020B0604020202020204" pitchFamily="34" charset="0"/>
              </a:rPr>
              <a:t> Product Backlog </a:t>
            </a:r>
            <a:r>
              <a:rPr lang="en-US" i="1" u="none" strike="noStrike" dirty="0" err="1">
                <a:solidFill>
                  <a:schemeClr val="bg1"/>
                </a:solidFill>
                <a:effectLst/>
                <a:latin typeface="Arial" panose="020B0604020202020204" pitchFamily="34" charset="0"/>
              </a:rPr>
              <a:t>thành</a:t>
            </a:r>
            <a:r>
              <a:rPr lang="en-US" i="1" u="none" strike="noStrike" dirty="0">
                <a:solidFill>
                  <a:schemeClr val="bg1"/>
                </a:solidFill>
                <a:effectLst/>
                <a:latin typeface="Arial" panose="020B0604020202020204" pitchFamily="34" charset="0"/>
              </a:rPr>
              <a:t> </a:t>
            </a:r>
            <a:r>
              <a:rPr lang="en-US" i="1" u="none" strike="noStrike" dirty="0" err="1">
                <a:solidFill>
                  <a:schemeClr val="bg1"/>
                </a:solidFill>
                <a:effectLst/>
                <a:latin typeface="Arial" panose="020B0604020202020204" pitchFamily="34" charset="0"/>
              </a:rPr>
              <a:t>các</a:t>
            </a:r>
            <a:r>
              <a:rPr lang="en-US" i="1" u="none" strike="noStrike" dirty="0">
                <a:solidFill>
                  <a:schemeClr val="bg1"/>
                </a:solidFill>
                <a:effectLst/>
                <a:latin typeface="Arial" panose="020B0604020202020204" pitchFamily="34" charset="0"/>
              </a:rPr>
              <a:t> </a:t>
            </a:r>
            <a:r>
              <a:rPr lang="en-US" i="1" u="none" strike="noStrike" dirty="0" err="1">
                <a:solidFill>
                  <a:schemeClr val="bg1"/>
                </a:solidFill>
                <a:effectLst/>
                <a:latin typeface="Arial" panose="020B0604020202020204" pitchFamily="34" charset="0"/>
              </a:rPr>
              <a:t>công</a:t>
            </a:r>
            <a:r>
              <a:rPr lang="en-US" i="1" u="none" strike="noStrike" dirty="0">
                <a:solidFill>
                  <a:schemeClr val="bg1"/>
                </a:solidFill>
                <a:effectLst/>
                <a:latin typeface="Arial" panose="020B0604020202020204" pitchFamily="34" charset="0"/>
              </a:rPr>
              <a:t> </a:t>
            </a:r>
            <a:r>
              <a:rPr lang="en-US" i="1" u="none" strike="noStrike" dirty="0" err="1">
                <a:solidFill>
                  <a:schemeClr val="bg1"/>
                </a:solidFill>
                <a:effectLst/>
                <a:latin typeface="Arial" panose="020B0604020202020204" pitchFamily="34" charset="0"/>
              </a:rPr>
              <a:t>việc</a:t>
            </a:r>
            <a:r>
              <a:rPr lang="en-US" i="1" u="none" strike="noStrike" dirty="0">
                <a:solidFill>
                  <a:schemeClr val="bg1"/>
                </a:solidFill>
                <a:effectLst/>
                <a:latin typeface="Arial" panose="020B0604020202020204" pitchFamily="34" charset="0"/>
              </a:rPr>
              <a:t> </a:t>
            </a:r>
            <a:r>
              <a:rPr lang="en-US" i="1" u="none" strike="noStrike" dirty="0" err="1">
                <a:solidFill>
                  <a:schemeClr val="bg1"/>
                </a:solidFill>
                <a:effectLst/>
                <a:latin typeface="Arial" panose="020B0604020202020204" pitchFamily="34" charset="0"/>
              </a:rPr>
              <a:t>cụ</a:t>
            </a:r>
            <a:r>
              <a:rPr lang="en-US" i="1" u="none" strike="noStrike" dirty="0">
                <a:solidFill>
                  <a:schemeClr val="bg1"/>
                </a:solidFill>
                <a:effectLst/>
                <a:latin typeface="Arial" panose="020B0604020202020204" pitchFamily="34" charset="0"/>
              </a:rPr>
              <a:t> </a:t>
            </a:r>
            <a:r>
              <a:rPr lang="en-US" i="1" u="none" strike="noStrike" dirty="0" err="1">
                <a:solidFill>
                  <a:schemeClr val="bg1"/>
                </a:solidFill>
                <a:effectLst/>
                <a:latin typeface="Arial" panose="020B0604020202020204" pitchFamily="34" charset="0"/>
              </a:rPr>
              <a:t>thể</a:t>
            </a:r>
            <a:r>
              <a:rPr lang="en-US" i="1" u="none" strike="noStrike" dirty="0">
                <a:solidFill>
                  <a:schemeClr val="bg1"/>
                </a:solidFill>
                <a:effectLst/>
                <a:latin typeface="Arial" panose="020B0604020202020204" pitchFamily="34" charset="0"/>
              </a:rPr>
              <a:t> </a:t>
            </a:r>
            <a:r>
              <a:rPr lang="en-US" i="1" u="none" strike="noStrike" dirty="0" err="1">
                <a:solidFill>
                  <a:schemeClr val="bg1"/>
                </a:solidFill>
                <a:effectLst/>
                <a:latin typeface="Arial" panose="020B0604020202020204" pitchFamily="34" charset="0"/>
              </a:rPr>
              <a:t>trong</a:t>
            </a:r>
            <a:r>
              <a:rPr lang="en-US" i="1" u="none" strike="noStrike" dirty="0">
                <a:solidFill>
                  <a:schemeClr val="bg1"/>
                </a:solidFill>
                <a:effectLst/>
                <a:latin typeface="Arial" panose="020B0604020202020204" pitchFamily="34" charset="0"/>
              </a:rPr>
              <a:t> Sprint Backlog</a:t>
            </a:r>
            <a:endParaRPr i="1" dirty="0">
              <a:solidFill>
                <a:schemeClr val="bg1"/>
              </a:solidFill>
            </a:endParaRPr>
          </a:p>
        </p:txBody>
      </p:sp>
      <p:grpSp>
        <p:nvGrpSpPr>
          <p:cNvPr id="641" name="Google Shape;641;p38"/>
          <p:cNvGrpSpPr/>
          <p:nvPr/>
        </p:nvGrpSpPr>
        <p:grpSpPr>
          <a:xfrm rot="5400000">
            <a:off x="8219657" y="4333871"/>
            <a:ext cx="288601" cy="1096693"/>
            <a:chOff x="1006700" y="2603975"/>
            <a:chExt cx="55450" cy="210700"/>
          </a:xfrm>
        </p:grpSpPr>
        <p:sp>
          <p:nvSpPr>
            <p:cNvPr id="642" name="Google Shape;642;p38"/>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38"/>
          <p:cNvGrpSpPr/>
          <p:nvPr/>
        </p:nvGrpSpPr>
        <p:grpSpPr>
          <a:xfrm>
            <a:off x="541782" y="856397"/>
            <a:ext cx="820307" cy="763275"/>
            <a:chOff x="827350" y="3629733"/>
            <a:chExt cx="1431600" cy="1332067"/>
          </a:xfrm>
        </p:grpSpPr>
        <p:sp>
          <p:nvSpPr>
            <p:cNvPr id="649" name="Google Shape;649;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38"/>
          <p:cNvGrpSpPr/>
          <p:nvPr/>
        </p:nvGrpSpPr>
        <p:grpSpPr>
          <a:xfrm>
            <a:off x="1310019" y="324598"/>
            <a:ext cx="688313" cy="640458"/>
            <a:chOff x="827350" y="3629733"/>
            <a:chExt cx="1431600" cy="1332067"/>
          </a:xfrm>
        </p:grpSpPr>
        <p:sp>
          <p:nvSpPr>
            <p:cNvPr id="653" name="Google Shape;653;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8"/>
          <p:cNvGrpSpPr/>
          <p:nvPr/>
        </p:nvGrpSpPr>
        <p:grpSpPr>
          <a:xfrm>
            <a:off x="541779" y="193517"/>
            <a:ext cx="491325" cy="457165"/>
            <a:chOff x="827350" y="3629733"/>
            <a:chExt cx="1431600" cy="1332067"/>
          </a:xfrm>
        </p:grpSpPr>
        <p:sp>
          <p:nvSpPr>
            <p:cNvPr id="657" name="Google Shape;657;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711B19BF-A11F-D429-58C2-2682E7FD9313}"/>
              </a:ext>
            </a:extLst>
          </p:cNvPr>
          <p:cNvSpPr>
            <a:spLocks noGrp="1"/>
          </p:cNvSpPr>
          <p:nvPr>
            <p:ph type="title"/>
          </p:nvPr>
        </p:nvSpPr>
        <p:spPr>
          <a:xfrm>
            <a:off x="1922929" y="2281546"/>
            <a:ext cx="5943600" cy="387600"/>
          </a:xfrm>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56"/>
          <p:cNvSpPr/>
          <p:nvPr/>
        </p:nvSpPr>
        <p:spPr>
          <a:xfrm>
            <a:off x="742233" y="1651797"/>
            <a:ext cx="2267667" cy="90808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2" name="Google Shape;1372;p56"/>
          <p:cNvGrpSpPr/>
          <p:nvPr/>
        </p:nvGrpSpPr>
        <p:grpSpPr>
          <a:xfrm>
            <a:off x="3578775" y="1511844"/>
            <a:ext cx="5506550" cy="3479256"/>
            <a:chOff x="4187225" y="869775"/>
            <a:chExt cx="4219500" cy="3200625"/>
          </a:xfrm>
        </p:grpSpPr>
        <p:sp>
          <p:nvSpPr>
            <p:cNvPr id="1373" name="Google Shape;1373;p56"/>
            <p:cNvSpPr/>
            <p:nvPr/>
          </p:nvSpPr>
          <p:spPr>
            <a:xfrm>
              <a:off x="5662275" y="3677475"/>
              <a:ext cx="1269409" cy="392925"/>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6"/>
            <p:cNvSpPr/>
            <p:nvPr/>
          </p:nvSpPr>
          <p:spPr>
            <a:xfrm>
              <a:off x="4191325" y="869775"/>
              <a:ext cx="4211400" cy="2807700"/>
            </a:xfrm>
            <a:prstGeom prst="snip2DiagRect">
              <a:avLst>
                <a:gd name="adj1" fmla="val 0"/>
                <a:gd name="adj2" fmla="val 9219"/>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75" name="Google Shape;1375;p56"/>
            <p:cNvCxnSpPr/>
            <p:nvPr/>
          </p:nvCxnSpPr>
          <p:spPr>
            <a:xfrm>
              <a:off x="4187225" y="3305175"/>
              <a:ext cx="4219500" cy="0"/>
            </a:xfrm>
            <a:prstGeom prst="straightConnector1">
              <a:avLst/>
            </a:prstGeom>
            <a:noFill/>
            <a:ln w="9525" cap="flat" cmpd="sng">
              <a:solidFill>
                <a:schemeClr val="lt1"/>
              </a:solidFill>
              <a:prstDash val="solid"/>
              <a:round/>
              <a:headEnd type="none" w="med" len="med"/>
              <a:tailEnd type="none" w="med" len="med"/>
            </a:ln>
          </p:spPr>
        </p:cxnSp>
      </p:grpSp>
      <p:sp>
        <p:nvSpPr>
          <p:cNvPr id="1376" name="Google Shape;1376;p56"/>
          <p:cNvSpPr txBox="1">
            <a:spLocks noGrp="1"/>
          </p:cNvSpPr>
          <p:nvPr>
            <p:ph type="title"/>
          </p:nvPr>
        </p:nvSpPr>
        <p:spPr>
          <a:xfrm>
            <a:off x="432251" y="1784882"/>
            <a:ext cx="2947500" cy="55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solidFill>
                  <a:srgbClr val="FFFF00"/>
                </a:solidFill>
              </a:rPr>
              <a:t>Điểm giống nhau</a:t>
            </a:r>
            <a:endParaRPr sz="1800" dirty="0">
              <a:solidFill>
                <a:srgbClr val="FFFF00"/>
              </a:solidFill>
            </a:endParaRPr>
          </a:p>
        </p:txBody>
      </p:sp>
      <p:sp>
        <p:nvSpPr>
          <p:cNvPr id="1377" name="Google Shape;1377;p56"/>
          <p:cNvSpPr txBox="1">
            <a:spLocks noGrp="1"/>
          </p:cNvSpPr>
          <p:nvPr>
            <p:ph type="subTitle" idx="1"/>
          </p:nvPr>
        </p:nvSpPr>
        <p:spPr>
          <a:xfrm rot="350">
            <a:off x="742335" y="2605875"/>
            <a:ext cx="2369714" cy="2015481"/>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b="1" i="0" u="none" strike="noStrike" dirty="0">
                <a:solidFill>
                  <a:schemeClr val="bg1"/>
                </a:solidFill>
                <a:effectLst/>
                <a:latin typeface="Arial" panose="020B0604020202020204" pitchFamily="34" charset="0"/>
              </a:rPr>
              <a:t>*</a:t>
            </a:r>
            <a:r>
              <a:rPr lang="en-US" b="1" i="0" u="none" strike="noStrike" dirty="0" err="1">
                <a:solidFill>
                  <a:schemeClr val="bg1"/>
                </a:solidFill>
                <a:effectLst/>
                <a:latin typeface="Arial" panose="020B0604020202020204" pitchFamily="34" charset="0"/>
              </a:rPr>
              <a:t>Tầm</a:t>
            </a:r>
            <a:r>
              <a:rPr lang="en-US" b="1" i="0" u="none" strike="noStrike" dirty="0">
                <a:solidFill>
                  <a:schemeClr val="bg1"/>
                </a:solidFill>
                <a:effectLst/>
                <a:latin typeface="Arial" panose="020B0604020202020204" pitchFamily="34" charset="0"/>
              </a:rPr>
              <a:t> </a:t>
            </a:r>
            <a:r>
              <a:rPr lang="en-US" b="1" i="0" u="none" strike="noStrike" dirty="0" err="1">
                <a:solidFill>
                  <a:schemeClr val="bg1"/>
                </a:solidFill>
                <a:effectLst/>
                <a:latin typeface="Arial" panose="020B0604020202020204" pitchFamily="34" charset="0"/>
              </a:rPr>
              <a:t>nhìn</a:t>
            </a:r>
            <a:r>
              <a:rPr lang="en-US" b="1" i="0" u="none" strike="noStrike" dirty="0">
                <a:solidFill>
                  <a:schemeClr val="bg1"/>
                </a:solidFill>
                <a:effectLst/>
                <a:latin typeface="Arial" panose="020B0604020202020204" pitchFamily="34" charset="0"/>
              </a:rPr>
              <a:t> </a:t>
            </a:r>
            <a:r>
              <a:rPr lang="en-US" b="1" i="0" u="none" strike="noStrike" dirty="0" err="1">
                <a:solidFill>
                  <a:schemeClr val="bg1"/>
                </a:solidFill>
                <a:effectLst/>
                <a:latin typeface="Arial" panose="020B0604020202020204" pitchFamily="34" charset="0"/>
              </a:rPr>
              <a:t>sản</a:t>
            </a:r>
            <a:r>
              <a:rPr lang="en-US" b="1" i="0" u="none" strike="noStrike" dirty="0">
                <a:solidFill>
                  <a:schemeClr val="bg1"/>
                </a:solidFill>
                <a:effectLst/>
                <a:latin typeface="Arial" panose="020B0604020202020204" pitchFamily="34" charset="0"/>
              </a:rPr>
              <a:t> </a:t>
            </a:r>
            <a:r>
              <a:rPr lang="en-US" b="1" i="0" u="none" strike="noStrike" dirty="0" err="1">
                <a:solidFill>
                  <a:schemeClr val="bg1"/>
                </a:solidFill>
                <a:effectLst/>
                <a:latin typeface="Arial" panose="020B0604020202020204" pitchFamily="34" charset="0"/>
              </a:rPr>
              <a:t>phẩm</a:t>
            </a:r>
            <a:endParaRPr lang="en-US" b="1" i="0" u="none" strike="noStrike" dirty="0">
              <a:solidFill>
                <a:schemeClr val="bg1"/>
              </a:solidFill>
              <a:effectLst/>
              <a:latin typeface="Arial" panose="020B0604020202020204" pitchFamily="34" charset="0"/>
            </a:endParaRPr>
          </a:p>
          <a:p>
            <a:pPr marL="0" lvl="0" indent="0" algn="l" rtl="0">
              <a:spcBef>
                <a:spcPts val="0"/>
              </a:spcBef>
              <a:spcAft>
                <a:spcPts val="1200"/>
              </a:spcAft>
              <a:buNone/>
            </a:pPr>
            <a:r>
              <a:rPr lang="en-US" b="1" i="0" u="none" strike="noStrike" dirty="0">
                <a:solidFill>
                  <a:schemeClr val="bg1"/>
                </a:solidFill>
                <a:effectLst/>
                <a:latin typeface="Arial" panose="020B0604020202020204" pitchFamily="34" charset="0"/>
              </a:rPr>
              <a:t>**Quan </a:t>
            </a:r>
            <a:r>
              <a:rPr lang="en-US" b="1" i="0" u="none" strike="noStrike" dirty="0" err="1">
                <a:solidFill>
                  <a:schemeClr val="bg1"/>
                </a:solidFill>
                <a:effectLst/>
                <a:latin typeface="Arial" panose="020B0604020202020204" pitchFamily="34" charset="0"/>
              </a:rPr>
              <a:t>tâm</a:t>
            </a:r>
            <a:r>
              <a:rPr lang="en-US" b="1" i="0" u="none" strike="noStrike" dirty="0">
                <a:solidFill>
                  <a:schemeClr val="bg1"/>
                </a:solidFill>
                <a:effectLst/>
                <a:latin typeface="Arial" panose="020B0604020202020204" pitchFamily="34" charset="0"/>
              </a:rPr>
              <a:t> </a:t>
            </a:r>
            <a:r>
              <a:rPr lang="en-US" b="1" i="0" u="none" strike="noStrike" dirty="0" err="1">
                <a:solidFill>
                  <a:schemeClr val="bg1"/>
                </a:solidFill>
                <a:effectLst/>
                <a:latin typeface="Arial" panose="020B0604020202020204" pitchFamily="34" charset="0"/>
              </a:rPr>
              <a:t>đến</a:t>
            </a:r>
            <a:r>
              <a:rPr lang="en-US" b="1" i="0" u="none" strike="noStrike" dirty="0">
                <a:solidFill>
                  <a:schemeClr val="bg1"/>
                </a:solidFill>
                <a:effectLst/>
                <a:latin typeface="Arial" panose="020B0604020202020204" pitchFamily="34" charset="0"/>
              </a:rPr>
              <a:t> </a:t>
            </a:r>
            <a:r>
              <a:rPr lang="en-US" b="1" i="0" u="none" strike="noStrike" dirty="0" err="1">
                <a:solidFill>
                  <a:schemeClr val="bg1"/>
                </a:solidFill>
                <a:effectLst/>
                <a:latin typeface="Arial" panose="020B0604020202020204" pitchFamily="34" charset="0"/>
              </a:rPr>
              <a:t>lợi</a:t>
            </a:r>
            <a:r>
              <a:rPr lang="en-US" b="1" i="0" u="none" strike="noStrike" dirty="0">
                <a:solidFill>
                  <a:schemeClr val="bg1"/>
                </a:solidFill>
                <a:effectLst/>
                <a:latin typeface="Arial" panose="020B0604020202020204" pitchFamily="34" charset="0"/>
              </a:rPr>
              <a:t> </a:t>
            </a:r>
            <a:r>
              <a:rPr lang="en-US" b="1" i="0" u="none" strike="noStrike" dirty="0" err="1">
                <a:solidFill>
                  <a:schemeClr val="bg1"/>
                </a:solidFill>
                <a:effectLst/>
                <a:latin typeface="Arial" panose="020B0604020202020204" pitchFamily="34" charset="0"/>
              </a:rPr>
              <a:t>ích</a:t>
            </a:r>
            <a:r>
              <a:rPr lang="en-US" b="1" i="0" u="none" strike="noStrike" dirty="0">
                <a:solidFill>
                  <a:schemeClr val="bg1"/>
                </a:solidFill>
                <a:effectLst/>
                <a:latin typeface="Arial" panose="020B0604020202020204" pitchFamily="34" charset="0"/>
              </a:rPr>
              <a:t> </a:t>
            </a:r>
            <a:r>
              <a:rPr lang="en-US" b="1" i="0" u="none" strike="noStrike" dirty="0" err="1">
                <a:solidFill>
                  <a:schemeClr val="bg1"/>
                </a:solidFill>
                <a:effectLst/>
                <a:latin typeface="Arial" panose="020B0604020202020204" pitchFamily="34" charset="0"/>
              </a:rPr>
              <a:t>của</a:t>
            </a:r>
            <a:r>
              <a:rPr lang="en-US" b="1" i="0" u="none" strike="noStrike" dirty="0">
                <a:solidFill>
                  <a:schemeClr val="bg1"/>
                </a:solidFill>
                <a:effectLst/>
                <a:latin typeface="Arial" panose="020B0604020202020204" pitchFamily="34" charset="0"/>
              </a:rPr>
              <a:t> </a:t>
            </a:r>
            <a:r>
              <a:rPr lang="en-US" b="1" i="0" u="none" strike="noStrike" dirty="0" err="1">
                <a:solidFill>
                  <a:schemeClr val="bg1"/>
                </a:solidFill>
                <a:effectLst/>
                <a:latin typeface="Arial" panose="020B0604020202020204" pitchFamily="34" charset="0"/>
              </a:rPr>
              <a:t>khách</a:t>
            </a:r>
            <a:r>
              <a:rPr lang="en-US" b="1" i="0" u="none" strike="noStrike" dirty="0">
                <a:solidFill>
                  <a:schemeClr val="bg1"/>
                </a:solidFill>
                <a:effectLst/>
                <a:latin typeface="Arial" panose="020B0604020202020204" pitchFamily="34" charset="0"/>
              </a:rPr>
              <a:t> hang</a:t>
            </a:r>
            <a:endParaRPr lang="en-US" b="1" dirty="0">
              <a:solidFill>
                <a:schemeClr val="bg1"/>
              </a:solidFill>
              <a:latin typeface="Arial" panose="020B0604020202020204" pitchFamily="34" charset="0"/>
            </a:endParaRPr>
          </a:p>
          <a:p>
            <a:pPr marL="0" lvl="0" indent="0" algn="l" rtl="0">
              <a:spcBef>
                <a:spcPts val="0"/>
              </a:spcBef>
              <a:spcAft>
                <a:spcPts val="1200"/>
              </a:spcAft>
              <a:buNone/>
            </a:pPr>
            <a:r>
              <a:rPr lang="en-US" b="1" i="0" u="none" strike="noStrike" dirty="0">
                <a:solidFill>
                  <a:schemeClr val="bg1"/>
                </a:solidFill>
                <a:effectLst/>
                <a:latin typeface="Arial" panose="020B0604020202020204" pitchFamily="34" charset="0"/>
              </a:rPr>
              <a:t>***</a:t>
            </a:r>
            <a:r>
              <a:rPr lang="en-US" b="1" i="0" u="none" strike="noStrike" dirty="0" err="1">
                <a:solidFill>
                  <a:schemeClr val="bg1"/>
                </a:solidFill>
                <a:effectLst/>
                <a:latin typeface="Arial" panose="020B0604020202020204" pitchFamily="34" charset="0"/>
              </a:rPr>
              <a:t>Hỗ</a:t>
            </a:r>
            <a:r>
              <a:rPr lang="en-US" b="1" i="0" u="none" strike="noStrike" dirty="0">
                <a:solidFill>
                  <a:schemeClr val="bg1"/>
                </a:solidFill>
                <a:effectLst/>
                <a:latin typeface="Arial" panose="020B0604020202020204" pitchFamily="34" charset="0"/>
              </a:rPr>
              <a:t> </a:t>
            </a:r>
            <a:r>
              <a:rPr lang="en-US" b="1" i="0" u="none" strike="noStrike" dirty="0" err="1">
                <a:solidFill>
                  <a:schemeClr val="bg1"/>
                </a:solidFill>
                <a:effectLst/>
                <a:latin typeface="Arial" panose="020B0604020202020204" pitchFamily="34" charset="0"/>
              </a:rPr>
              <a:t>trợ</a:t>
            </a:r>
            <a:r>
              <a:rPr lang="en-US" b="1" i="0" u="none" strike="noStrike" dirty="0">
                <a:solidFill>
                  <a:schemeClr val="bg1"/>
                </a:solidFill>
                <a:effectLst/>
                <a:latin typeface="Arial" panose="020B0604020202020204" pitchFamily="34" charset="0"/>
              </a:rPr>
              <a:t> </a:t>
            </a:r>
            <a:r>
              <a:rPr lang="en-US" b="1" i="0" u="none" strike="noStrike" dirty="0" err="1">
                <a:solidFill>
                  <a:schemeClr val="bg1"/>
                </a:solidFill>
                <a:effectLst/>
                <a:latin typeface="Arial" panose="020B0604020202020204" pitchFamily="34" charset="0"/>
              </a:rPr>
              <a:t>và</a:t>
            </a:r>
            <a:r>
              <a:rPr lang="en-US" b="1" i="0" u="none" strike="noStrike" dirty="0">
                <a:solidFill>
                  <a:schemeClr val="bg1"/>
                </a:solidFill>
                <a:effectLst/>
                <a:latin typeface="Arial" panose="020B0604020202020204" pitchFamily="34" charset="0"/>
              </a:rPr>
              <a:t> </a:t>
            </a:r>
            <a:r>
              <a:rPr lang="en-US" b="1" i="0" u="none" strike="noStrike" dirty="0" err="1">
                <a:solidFill>
                  <a:schemeClr val="bg1"/>
                </a:solidFill>
                <a:effectLst/>
                <a:latin typeface="Arial" panose="020B0604020202020204" pitchFamily="34" charset="0"/>
              </a:rPr>
              <a:t>làm</a:t>
            </a:r>
            <a:r>
              <a:rPr lang="en-US" b="1" i="0" u="none" strike="noStrike" dirty="0">
                <a:solidFill>
                  <a:schemeClr val="bg1"/>
                </a:solidFill>
                <a:effectLst/>
                <a:latin typeface="Arial" panose="020B0604020202020204" pitchFamily="34" charset="0"/>
              </a:rPr>
              <a:t> </a:t>
            </a:r>
            <a:r>
              <a:rPr lang="en-US" b="1" i="0" u="none" strike="noStrike" dirty="0" err="1">
                <a:solidFill>
                  <a:schemeClr val="bg1"/>
                </a:solidFill>
                <a:effectLst/>
                <a:latin typeface="Arial" panose="020B0604020202020204" pitchFamily="34" charset="0"/>
              </a:rPr>
              <a:t>việc</a:t>
            </a:r>
            <a:r>
              <a:rPr lang="en-US" b="1" i="0" u="none" strike="noStrike" dirty="0">
                <a:solidFill>
                  <a:schemeClr val="bg1"/>
                </a:solidFill>
                <a:effectLst/>
                <a:latin typeface="Arial" panose="020B0604020202020204" pitchFamily="34" charset="0"/>
              </a:rPr>
              <a:t> </a:t>
            </a:r>
            <a:r>
              <a:rPr lang="en-US" b="1" i="0" u="none" strike="noStrike" dirty="0" err="1">
                <a:solidFill>
                  <a:schemeClr val="bg1"/>
                </a:solidFill>
                <a:effectLst/>
                <a:latin typeface="Arial" panose="020B0604020202020204" pitchFamily="34" charset="0"/>
              </a:rPr>
              <a:t>chặt</a:t>
            </a:r>
            <a:r>
              <a:rPr lang="en-US" b="1" i="0" u="none" strike="noStrike" dirty="0">
                <a:solidFill>
                  <a:schemeClr val="bg1"/>
                </a:solidFill>
                <a:effectLst/>
                <a:latin typeface="Arial" panose="020B0604020202020204" pitchFamily="34" charset="0"/>
              </a:rPr>
              <a:t> </a:t>
            </a:r>
            <a:r>
              <a:rPr lang="en-US" b="1" i="0" u="none" strike="noStrike" dirty="0" err="1">
                <a:solidFill>
                  <a:schemeClr val="bg1"/>
                </a:solidFill>
                <a:effectLst/>
                <a:latin typeface="Arial" panose="020B0604020202020204" pitchFamily="34" charset="0"/>
              </a:rPr>
              <a:t>chẽ</a:t>
            </a:r>
            <a:r>
              <a:rPr lang="en-US" b="1" i="0" u="none" strike="noStrike" dirty="0">
                <a:solidFill>
                  <a:schemeClr val="bg1"/>
                </a:solidFill>
                <a:effectLst/>
                <a:latin typeface="Arial" panose="020B0604020202020204" pitchFamily="34" charset="0"/>
              </a:rPr>
              <a:t> </a:t>
            </a:r>
            <a:r>
              <a:rPr lang="en-US" b="1" i="0" u="none" strike="noStrike" dirty="0" err="1">
                <a:solidFill>
                  <a:schemeClr val="bg1"/>
                </a:solidFill>
                <a:effectLst/>
                <a:latin typeface="Arial" panose="020B0604020202020204" pitchFamily="34" charset="0"/>
              </a:rPr>
              <a:t>với</a:t>
            </a:r>
            <a:r>
              <a:rPr lang="en-US" b="1" i="0" u="none" strike="noStrike" dirty="0">
                <a:solidFill>
                  <a:schemeClr val="bg1"/>
                </a:solidFill>
                <a:effectLst/>
                <a:latin typeface="Arial" panose="020B0604020202020204" pitchFamily="34" charset="0"/>
              </a:rPr>
              <a:t> </a:t>
            </a:r>
            <a:r>
              <a:rPr lang="en-US" b="1" i="0" u="none" strike="noStrike" dirty="0" err="1">
                <a:solidFill>
                  <a:schemeClr val="bg1"/>
                </a:solidFill>
                <a:effectLst/>
                <a:latin typeface="Arial" panose="020B0604020202020204" pitchFamily="34" charset="0"/>
              </a:rPr>
              <a:t>nhóm</a:t>
            </a:r>
            <a:r>
              <a:rPr lang="en-US" b="1" i="0" u="none" strike="noStrike" dirty="0">
                <a:solidFill>
                  <a:schemeClr val="bg1"/>
                </a:solidFill>
                <a:effectLst/>
                <a:latin typeface="Arial" panose="020B0604020202020204" pitchFamily="34" charset="0"/>
              </a:rPr>
              <a:t> Scrum</a:t>
            </a:r>
            <a:endParaRPr dirty="0">
              <a:solidFill>
                <a:schemeClr val="bg1"/>
              </a:solidFill>
            </a:endParaRPr>
          </a:p>
        </p:txBody>
      </p:sp>
      <p:grpSp>
        <p:nvGrpSpPr>
          <p:cNvPr id="1379" name="Google Shape;1379;p56"/>
          <p:cNvGrpSpPr/>
          <p:nvPr/>
        </p:nvGrpSpPr>
        <p:grpSpPr>
          <a:xfrm>
            <a:off x="254607" y="3602221"/>
            <a:ext cx="288601" cy="1096693"/>
            <a:chOff x="1006700" y="2603975"/>
            <a:chExt cx="55450" cy="210700"/>
          </a:xfrm>
        </p:grpSpPr>
        <p:sp>
          <p:nvSpPr>
            <p:cNvPr id="1380" name="Google Shape;1380;p5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6" name="Google Shape;1386;p56"/>
          <p:cNvGrpSpPr/>
          <p:nvPr/>
        </p:nvGrpSpPr>
        <p:grpSpPr>
          <a:xfrm>
            <a:off x="7560272" y="279313"/>
            <a:ext cx="760896" cy="707727"/>
            <a:chOff x="827350" y="3629733"/>
            <a:chExt cx="1431600" cy="1332067"/>
          </a:xfrm>
        </p:grpSpPr>
        <p:sp>
          <p:nvSpPr>
            <p:cNvPr id="1387" name="Google Shape;1387;p5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0" name="Google Shape;1390;p56"/>
          <p:cNvGrpSpPr/>
          <p:nvPr/>
        </p:nvGrpSpPr>
        <p:grpSpPr>
          <a:xfrm>
            <a:off x="8406717" y="294134"/>
            <a:ext cx="527545" cy="490734"/>
            <a:chOff x="827350" y="3629733"/>
            <a:chExt cx="1431600" cy="1332067"/>
          </a:xfrm>
        </p:grpSpPr>
        <p:sp>
          <p:nvSpPr>
            <p:cNvPr id="1391" name="Google Shape;1391;p5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4" name="Google Shape;1394;p56"/>
          <p:cNvGrpSpPr/>
          <p:nvPr/>
        </p:nvGrpSpPr>
        <p:grpSpPr>
          <a:xfrm>
            <a:off x="8224688" y="1063612"/>
            <a:ext cx="412158" cy="383369"/>
            <a:chOff x="827350" y="3629733"/>
            <a:chExt cx="1431600" cy="1332067"/>
          </a:xfrm>
        </p:grpSpPr>
        <p:sp>
          <p:nvSpPr>
            <p:cNvPr id="1395" name="Google Shape;1395;p5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1376;p56">
            <a:extLst>
              <a:ext uri="{FF2B5EF4-FFF2-40B4-BE49-F238E27FC236}">
                <a16:creationId xmlns:a16="http://schemas.microsoft.com/office/drawing/2014/main" id="{49FFD78D-2C6E-5AEB-D385-55406282E347}"/>
              </a:ext>
            </a:extLst>
          </p:cNvPr>
          <p:cNvSpPr txBox="1">
            <a:spLocks/>
          </p:cNvSpPr>
          <p:nvPr/>
        </p:nvSpPr>
        <p:spPr>
          <a:xfrm>
            <a:off x="1770550" y="294134"/>
            <a:ext cx="5506550" cy="116993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Audiowide" panose="02000503000000020004"/>
              <a:buNone/>
              <a:defRPr sz="2800" b="0" i="0" u="none" strike="noStrike" cap="none">
                <a:solidFill>
                  <a:schemeClr val="lt1"/>
                </a:solidFill>
                <a:latin typeface="Audiowide" panose="02000503000000020004"/>
                <a:ea typeface="Audiowide" panose="02000503000000020004"/>
                <a:cs typeface="Audiowide" panose="02000503000000020004"/>
                <a:sym typeface="Audiowide" panose="02000503000000020004"/>
              </a:defRPr>
            </a:lvl1pPr>
            <a:lvl2pPr marR="0" lvl="1" algn="l" rtl="0">
              <a:lnSpc>
                <a:spcPct val="100000"/>
              </a:lnSpc>
              <a:spcBef>
                <a:spcPts val="0"/>
              </a:spcBef>
              <a:spcAft>
                <a:spcPts val="0"/>
              </a:spcAft>
              <a:buClr>
                <a:schemeClr val="lt2"/>
              </a:buClr>
              <a:buSzPts val="2800"/>
              <a:buFont typeface="Arial" panose="020B0604020202020204"/>
              <a:buNone/>
              <a:defRPr sz="2800" b="0" i="0" u="none" strike="noStrike" cap="none">
                <a:solidFill>
                  <a:schemeClr val="lt2"/>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lt2"/>
              </a:buClr>
              <a:buSzPts val="2800"/>
              <a:buFont typeface="Arial" panose="020B0604020202020204"/>
              <a:buNone/>
              <a:defRPr sz="2800" b="0" i="0" u="none" strike="noStrike" cap="none">
                <a:solidFill>
                  <a:schemeClr val="lt2"/>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lt2"/>
              </a:buClr>
              <a:buSzPts val="2800"/>
              <a:buFont typeface="Arial" panose="020B0604020202020204"/>
              <a:buNone/>
              <a:defRPr sz="2800" b="0" i="0" u="none" strike="noStrike" cap="none">
                <a:solidFill>
                  <a:schemeClr val="lt2"/>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lt2"/>
              </a:buClr>
              <a:buSzPts val="2800"/>
              <a:buFont typeface="Arial" panose="020B0604020202020204"/>
              <a:buNone/>
              <a:defRPr sz="2800" b="0" i="0" u="none" strike="noStrike" cap="none">
                <a:solidFill>
                  <a:schemeClr val="lt2"/>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lt2"/>
              </a:buClr>
              <a:buSzPts val="2800"/>
              <a:buFont typeface="Arial" panose="020B0604020202020204"/>
              <a:buNone/>
              <a:defRPr sz="2800" b="0" i="0" u="none" strike="noStrike" cap="none">
                <a:solidFill>
                  <a:schemeClr val="lt2"/>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lt2"/>
              </a:buClr>
              <a:buSzPts val="2800"/>
              <a:buFont typeface="Arial" panose="020B0604020202020204"/>
              <a:buNone/>
              <a:defRPr sz="2800" b="0" i="0" u="none" strike="noStrike" cap="none">
                <a:solidFill>
                  <a:schemeClr val="lt2"/>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lt2"/>
              </a:buClr>
              <a:buSzPts val="2800"/>
              <a:buFont typeface="Arial" panose="020B0604020202020204"/>
              <a:buNone/>
              <a:defRPr sz="2800" b="0" i="0" u="none" strike="noStrike" cap="none">
                <a:solidFill>
                  <a:schemeClr val="lt2"/>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lt2"/>
              </a:buClr>
              <a:buSzPts val="2800"/>
              <a:buFont typeface="Arial" panose="020B0604020202020204"/>
              <a:buNone/>
              <a:defRPr sz="2800" b="0" i="0" u="none" strike="noStrike" cap="none">
                <a:solidFill>
                  <a:schemeClr val="lt2"/>
                </a:solidFill>
                <a:latin typeface="Arial" panose="020B0604020202020204"/>
                <a:ea typeface="Arial" panose="020B0604020202020204"/>
                <a:cs typeface="Arial" panose="020B0604020202020204"/>
                <a:sym typeface="Arial" panose="020B0604020202020204"/>
              </a:defRPr>
            </a:lvl9pPr>
          </a:lstStyle>
          <a:p>
            <a:r>
              <a:rPr lang="en-US" b="1" i="1" u="none" strike="noStrike" dirty="0">
                <a:solidFill>
                  <a:schemeClr val="accent1"/>
                </a:solidFill>
                <a:effectLst/>
                <a:latin typeface="Audiowide" panose="02000503000000020004" pitchFamily="2" charset="0"/>
              </a:rPr>
              <a:t>PRODUCT OWNER VÀ SCRUM MASTER</a:t>
            </a:r>
            <a:endParaRPr lang="en-US" i="1" dirty="0">
              <a:solidFill>
                <a:schemeClr val="accent1"/>
              </a:solidFill>
              <a:latin typeface="Audiowide" panose="02000503000000020004" pitchFamily="2" charset="0"/>
            </a:endParaRPr>
          </a:p>
        </p:txBody>
      </p:sp>
      <p:graphicFrame>
        <p:nvGraphicFramePr>
          <p:cNvPr id="7" name="Table 7">
            <a:extLst>
              <a:ext uri="{FF2B5EF4-FFF2-40B4-BE49-F238E27FC236}">
                <a16:creationId xmlns:a16="http://schemas.microsoft.com/office/drawing/2014/main" id="{BFCF4D6C-D544-A464-36AB-DD72A36B1C41}"/>
              </a:ext>
            </a:extLst>
          </p:cNvPr>
          <p:cNvGraphicFramePr>
            <a:graphicFrameLocks noGrp="1"/>
          </p:cNvGraphicFramePr>
          <p:nvPr>
            <p:extLst>
              <p:ext uri="{D42A27DB-BD31-4B8C-83A1-F6EECF244321}">
                <p14:modId xmlns:p14="http://schemas.microsoft.com/office/powerpoint/2010/main" val="702515354"/>
              </p:ext>
            </p:extLst>
          </p:nvPr>
        </p:nvGraphicFramePr>
        <p:xfrm>
          <a:off x="3672142" y="1680202"/>
          <a:ext cx="5262120" cy="2667151"/>
        </p:xfrm>
        <a:graphic>
          <a:graphicData uri="http://schemas.openxmlformats.org/drawingml/2006/table">
            <a:tbl>
              <a:tblPr firstRow="1" bandRow="1">
                <a:tableStyleId>{5C22544A-7EE6-4342-B048-85BDC9FD1C3A}</a:tableStyleId>
              </a:tblPr>
              <a:tblGrid>
                <a:gridCol w="2631060">
                  <a:extLst>
                    <a:ext uri="{9D8B030D-6E8A-4147-A177-3AD203B41FA5}">
                      <a16:colId xmlns:a16="http://schemas.microsoft.com/office/drawing/2014/main" val="2055473114"/>
                    </a:ext>
                  </a:extLst>
                </a:gridCol>
                <a:gridCol w="2631060">
                  <a:extLst>
                    <a:ext uri="{9D8B030D-6E8A-4147-A177-3AD203B41FA5}">
                      <a16:colId xmlns:a16="http://schemas.microsoft.com/office/drawing/2014/main" val="2910073898"/>
                    </a:ext>
                  </a:extLst>
                </a:gridCol>
              </a:tblGrid>
              <a:tr h="253280">
                <a:tc>
                  <a:txBody>
                    <a:bodyPr/>
                    <a:lstStyle/>
                    <a:p>
                      <a:pPr algn="ctr"/>
                      <a:r>
                        <a:rPr lang="en-US" sz="1100" dirty="0"/>
                        <a:t>Product Owner</a:t>
                      </a:r>
                    </a:p>
                  </a:txBody>
                  <a:tcPr/>
                </a:tc>
                <a:tc>
                  <a:txBody>
                    <a:bodyPr/>
                    <a:lstStyle/>
                    <a:p>
                      <a:pPr algn="ctr"/>
                      <a:r>
                        <a:rPr lang="en-US" sz="1100" dirty="0"/>
                        <a:t>Scrum Master</a:t>
                      </a:r>
                    </a:p>
                  </a:txBody>
                  <a:tcPr/>
                </a:tc>
                <a:extLst>
                  <a:ext uri="{0D108BD9-81ED-4DB2-BD59-A6C34878D82A}">
                    <a16:rowId xmlns:a16="http://schemas.microsoft.com/office/drawing/2014/main" val="3795660895"/>
                  </a:ext>
                </a:extLst>
              </a:tr>
              <a:tr h="417166">
                <a:tc>
                  <a:txBody>
                    <a:bodyPr/>
                    <a:lstStyle/>
                    <a:p>
                      <a:r>
                        <a:rPr lang="vi-VN" sz="1100" b="0" i="0" u="none" strike="noStrike" cap="none" dirty="0">
                          <a:solidFill>
                            <a:schemeClr val="dk1"/>
                          </a:solidFill>
                          <a:effectLst/>
                          <a:latin typeface="+mn-lt"/>
                          <a:ea typeface="+mn-ea"/>
                          <a:cs typeface="+mn-cs"/>
                          <a:sym typeface="Arial" panose="020B0604020202020204"/>
                        </a:rPr>
                        <a:t>Đại diện cho khách hàng và người sử dụng sản phẩm</a:t>
                      </a:r>
                      <a:endParaRPr lang="en-US" sz="1100" dirty="0"/>
                    </a:p>
                  </a:txBody>
                  <a:tcPr/>
                </a:tc>
                <a:tc>
                  <a:txBody>
                    <a:bodyPr/>
                    <a:lstStyle/>
                    <a:p>
                      <a:r>
                        <a:rPr lang="en-US" sz="1100" b="0" i="0" u="none" strike="noStrike" cap="none" dirty="0" err="1">
                          <a:solidFill>
                            <a:schemeClr val="dk1"/>
                          </a:solidFill>
                          <a:effectLst/>
                          <a:latin typeface="+mn-lt"/>
                          <a:ea typeface="+mn-ea"/>
                          <a:cs typeface="+mn-cs"/>
                          <a:sym typeface="Arial" panose="020B0604020202020204"/>
                        </a:rPr>
                        <a:t>Đại</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diện</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cho</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nhóm</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phát</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triển</a:t>
                      </a:r>
                      <a:endParaRPr lang="en-US" sz="1100" dirty="0"/>
                    </a:p>
                  </a:txBody>
                  <a:tcPr/>
                </a:tc>
                <a:extLst>
                  <a:ext uri="{0D108BD9-81ED-4DB2-BD59-A6C34878D82A}">
                    <a16:rowId xmlns:a16="http://schemas.microsoft.com/office/drawing/2014/main" val="2683258730"/>
                  </a:ext>
                </a:extLst>
              </a:tr>
              <a:tr h="417166">
                <a:tc>
                  <a:txBody>
                    <a:bodyPr/>
                    <a:lstStyle/>
                    <a:p>
                      <a:r>
                        <a:rPr lang="vi-VN" sz="1100" b="0" i="0" u="none" strike="noStrike" cap="none" dirty="0">
                          <a:solidFill>
                            <a:schemeClr val="dk1"/>
                          </a:solidFill>
                          <a:effectLst/>
                          <a:latin typeface="+mn-lt"/>
                          <a:ea typeface="+mn-ea"/>
                          <a:cs typeface="+mn-cs"/>
                          <a:sym typeface="Arial" panose="020B0604020202020204"/>
                        </a:rPr>
                        <a:t>Quản lý </a:t>
                      </a:r>
                      <a:r>
                        <a:rPr lang="vi-VN" sz="1100" b="0" i="0" u="none" strike="noStrike" cap="none" dirty="0" err="1">
                          <a:solidFill>
                            <a:schemeClr val="dk1"/>
                          </a:solidFill>
                          <a:effectLst/>
                          <a:latin typeface="+mn-lt"/>
                          <a:ea typeface="+mn-ea"/>
                          <a:cs typeface="+mn-cs"/>
                          <a:sym typeface="Arial" panose="020B0604020202020204"/>
                        </a:rPr>
                        <a:t>Product</a:t>
                      </a:r>
                      <a:r>
                        <a:rPr lang="vi-VN" sz="1100" b="0" i="0" u="none" strike="noStrike" cap="none" dirty="0">
                          <a:solidFill>
                            <a:schemeClr val="dk1"/>
                          </a:solidFill>
                          <a:effectLst/>
                          <a:latin typeface="+mn-lt"/>
                          <a:ea typeface="+mn-ea"/>
                          <a:cs typeface="+mn-cs"/>
                          <a:sym typeface="Arial" panose="020B0604020202020204"/>
                        </a:rPr>
                        <a:t> </a:t>
                      </a:r>
                      <a:r>
                        <a:rPr lang="vi-VN" sz="1100" b="0" i="0" u="none" strike="noStrike" cap="none" dirty="0" err="1">
                          <a:solidFill>
                            <a:schemeClr val="dk1"/>
                          </a:solidFill>
                          <a:effectLst/>
                          <a:latin typeface="+mn-lt"/>
                          <a:ea typeface="+mn-ea"/>
                          <a:cs typeface="+mn-cs"/>
                          <a:sym typeface="Arial" panose="020B0604020202020204"/>
                        </a:rPr>
                        <a:t>Backlog</a:t>
                      </a:r>
                      <a:r>
                        <a:rPr lang="vi-VN" sz="1100" b="0" i="0" u="none" strike="noStrike" cap="none" dirty="0">
                          <a:solidFill>
                            <a:schemeClr val="dk1"/>
                          </a:solidFill>
                          <a:effectLst/>
                          <a:latin typeface="+mn-lt"/>
                          <a:ea typeface="+mn-ea"/>
                          <a:cs typeface="+mn-cs"/>
                          <a:sym typeface="Arial" panose="020B0604020202020204"/>
                        </a:rPr>
                        <a:t>, đảm bảo yêu cầu khách hàng được hiểu và đáp ứng </a:t>
                      </a:r>
                      <a:endParaRPr lang="en-US" sz="1100" dirty="0"/>
                    </a:p>
                  </a:txBody>
                  <a:tcPr/>
                </a:tc>
                <a:tc>
                  <a:txBody>
                    <a:bodyPr/>
                    <a:lstStyle/>
                    <a:p>
                      <a:r>
                        <a:rPr lang="en-US" sz="1100" b="0" i="0" u="none" strike="noStrike" cap="none" dirty="0" err="1">
                          <a:solidFill>
                            <a:schemeClr val="dk1"/>
                          </a:solidFill>
                          <a:effectLst/>
                          <a:latin typeface="+mn-lt"/>
                          <a:ea typeface="+mn-ea"/>
                          <a:cs typeface="+mn-cs"/>
                          <a:sym typeface="Arial" panose="020B0604020202020204"/>
                        </a:rPr>
                        <a:t>Quản</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lý</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nhóm</a:t>
                      </a:r>
                      <a:r>
                        <a:rPr lang="en-US" sz="1100" b="0" i="0" u="none" strike="noStrike" cap="none" dirty="0">
                          <a:solidFill>
                            <a:schemeClr val="dk1"/>
                          </a:solidFill>
                          <a:effectLst/>
                          <a:latin typeface="+mn-lt"/>
                          <a:ea typeface="+mn-ea"/>
                          <a:cs typeface="+mn-cs"/>
                          <a:sym typeface="Arial" panose="020B0604020202020204"/>
                        </a:rPr>
                        <a:t> Scrum, </a:t>
                      </a:r>
                      <a:r>
                        <a:rPr lang="en-US" sz="1100" b="0" i="0" u="none" strike="noStrike" cap="none" dirty="0" err="1">
                          <a:solidFill>
                            <a:schemeClr val="dk1"/>
                          </a:solidFill>
                          <a:effectLst/>
                          <a:latin typeface="+mn-lt"/>
                          <a:ea typeface="+mn-ea"/>
                          <a:cs typeface="+mn-cs"/>
                          <a:sym typeface="Arial" panose="020B0604020202020204"/>
                        </a:rPr>
                        <a:t>đảm</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bảo</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nhóm</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hiểu</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và</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tuân</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thủ</a:t>
                      </a:r>
                      <a:r>
                        <a:rPr lang="en-US" sz="1100" b="0" i="0" u="none" strike="noStrike" cap="none" dirty="0">
                          <a:solidFill>
                            <a:schemeClr val="dk1"/>
                          </a:solidFill>
                          <a:effectLst/>
                          <a:latin typeface="+mn-lt"/>
                          <a:ea typeface="+mn-ea"/>
                          <a:cs typeface="+mn-cs"/>
                          <a:sym typeface="Arial" panose="020B0604020202020204"/>
                        </a:rPr>
                        <a:t> Scrum</a:t>
                      </a:r>
                      <a:endParaRPr lang="en-US" sz="1100" dirty="0"/>
                    </a:p>
                  </a:txBody>
                  <a:tcPr/>
                </a:tc>
                <a:extLst>
                  <a:ext uri="{0D108BD9-81ED-4DB2-BD59-A6C34878D82A}">
                    <a16:rowId xmlns:a16="http://schemas.microsoft.com/office/drawing/2014/main" val="3661183278"/>
                  </a:ext>
                </a:extLst>
              </a:tr>
              <a:tr h="417166">
                <a:tc>
                  <a:txBody>
                    <a:bodyPr/>
                    <a:lstStyle/>
                    <a:p>
                      <a:r>
                        <a:rPr lang="en-US" sz="1100" b="0" i="0" u="none" strike="noStrike" cap="none" dirty="0" err="1">
                          <a:solidFill>
                            <a:schemeClr val="dk1"/>
                          </a:solidFill>
                          <a:effectLst/>
                          <a:latin typeface="+mn-lt"/>
                          <a:ea typeface="+mn-ea"/>
                          <a:cs typeface="+mn-cs"/>
                          <a:sym typeface="Arial" panose="020B0604020202020204"/>
                        </a:rPr>
                        <a:t>Tạo</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và</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duy</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trì</a:t>
                      </a:r>
                      <a:r>
                        <a:rPr lang="en-US" sz="1100" b="0" i="0" u="none" strike="noStrike" cap="none" dirty="0">
                          <a:solidFill>
                            <a:schemeClr val="dk1"/>
                          </a:solidFill>
                          <a:effectLst/>
                          <a:latin typeface="+mn-lt"/>
                          <a:ea typeface="+mn-ea"/>
                          <a:cs typeface="+mn-cs"/>
                          <a:sym typeface="Arial" panose="020B0604020202020204"/>
                        </a:rPr>
                        <a:t> Product Backlog</a:t>
                      </a:r>
                      <a:endParaRPr lang="en-US" sz="1100" dirty="0"/>
                    </a:p>
                  </a:txBody>
                  <a:tcPr/>
                </a:tc>
                <a:tc>
                  <a:txBody>
                    <a:bodyPr/>
                    <a:lstStyle/>
                    <a:p>
                      <a:r>
                        <a:rPr lang="en-US" sz="1100" b="0" i="0" u="none" strike="noStrike" cap="none" dirty="0" err="1">
                          <a:solidFill>
                            <a:schemeClr val="dk1"/>
                          </a:solidFill>
                          <a:effectLst/>
                          <a:latin typeface="+mn-lt"/>
                          <a:ea typeface="+mn-ea"/>
                          <a:cs typeface="+mn-cs"/>
                          <a:sym typeface="Arial" panose="020B0604020202020204"/>
                        </a:rPr>
                        <a:t>Hỗ</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trợ</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trong</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việc</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tạo</a:t>
                      </a:r>
                      <a:r>
                        <a:rPr lang="en-US" sz="1100" b="0" i="0" u="none" strike="noStrike" cap="none" dirty="0">
                          <a:solidFill>
                            <a:schemeClr val="dk1"/>
                          </a:solidFill>
                          <a:effectLst/>
                          <a:latin typeface="+mn-lt"/>
                          <a:ea typeface="+mn-ea"/>
                          <a:cs typeface="+mn-cs"/>
                          <a:sym typeface="Arial" panose="020B0604020202020204"/>
                        </a:rPr>
                        <a:t> Sprint Backlog </a:t>
                      </a:r>
                      <a:r>
                        <a:rPr lang="en-US" sz="1100" b="0" i="0" u="none" strike="noStrike" cap="none" dirty="0" err="1">
                          <a:solidFill>
                            <a:schemeClr val="dk1"/>
                          </a:solidFill>
                          <a:effectLst/>
                          <a:latin typeface="+mn-lt"/>
                          <a:ea typeface="+mn-ea"/>
                          <a:cs typeface="+mn-cs"/>
                          <a:sym typeface="Arial" panose="020B0604020202020204"/>
                        </a:rPr>
                        <a:t>và</a:t>
                      </a:r>
                      <a:r>
                        <a:rPr lang="en-US" sz="1100" b="0" i="0" u="none" strike="noStrike" cap="none" dirty="0">
                          <a:solidFill>
                            <a:schemeClr val="dk1"/>
                          </a:solidFill>
                          <a:effectLst/>
                          <a:latin typeface="+mn-lt"/>
                          <a:ea typeface="+mn-ea"/>
                          <a:cs typeface="+mn-cs"/>
                          <a:sym typeface="Arial" panose="020B0604020202020204"/>
                        </a:rPr>
                        <a:t> User Stories</a:t>
                      </a:r>
                      <a:endParaRPr lang="en-US" sz="1100" dirty="0"/>
                    </a:p>
                  </a:txBody>
                  <a:tcPr/>
                </a:tc>
                <a:extLst>
                  <a:ext uri="{0D108BD9-81ED-4DB2-BD59-A6C34878D82A}">
                    <a16:rowId xmlns:a16="http://schemas.microsoft.com/office/drawing/2014/main" val="1550022444"/>
                  </a:ext>
                </a:extLst>
              </a:tr>
              <a:tr h="274471">
                <a:tc>
                  <a:txBody>
                    <a:bodyPr/>
                    <a:lstStyle/>
                    <a:p>
                      <a:r>
                        <a:rPr lang="vi-VN" sz="1100" b="0" i="0" u="none" strike="noStrike" cap="none" dirty="0">
                          <a:solidFill>
                            <a:schemeClr val="dk1"/>
                          </a:solidFill>
                          <a:effectLst/>
                          <a:latin typeface="+mn-lt"/>
                          <a:ea typeface="+mn-ea"/>
                          <a:cs typeface="+mn-cs"/>
                          <a:sym typeface="Arial" panose="020B0604020202020204"/>
                        </a:rPr>
                        <a:t>Tương tác trực tiếp với khách hàng</a:t>
                      </a:r>
                      <a:endParaRPr lang="en-US" sz="1100" dirty="0"/>
                    </a:p>
                  </a:txBody>
                  <a:tcPr/>
                </a:tc>
                <a:tc>
                  <a:txBody>
                    <a:bodyPr/>
                    <a:lstStyle/>
                    <a:p>
                      <a:r>
                        <a:rPr lang="vi-VN" sz="1100" b="0" i="0" u="none" strike="noStrike" cap="none" dirty="0">
                          <a:solidFill>
                            <a:schemeClr val="dk1"/>
                          </a:solidFill>
                          <a:effectLst/>
                          <a:latin typeface="+mn-lt"/>
                          <a:ea typeface="+mn-ea"/>
                          <a:cs typeface="+mn-cs"/>
                          <a:sym typeface="Arial" panose="020B0604020202020204"/>
                        </a:rPr>
                        <a:t>Chỉ tương tác với nội bộ </a:t>
                      </a:r>
                      <a:r>
                        <a:rPr lang="vi-VN" sz="1100" b="0" i="0" u="none" strike="noStrike" cap="none" dirty="0" err="1">
                          <a:solidFill>
                            <a:schemeClr val="dk1"/>
                          </a:solidFill>
                          <a:effectLst/>
                          <a:latin typeface="+mn-lt"/>
                          <a:ea typeface="+mn-ea"/>
                          <a:cs typeface="+mn-cs"/>
                          <a:sym typeface="Arial" panose="020B0604020202020204"/>
                        </a:rPr>
                        <a:t>team</a:t>
                      </a:r>
                      <a:endParaRPr lang="en-US" sz="1100" dirty="0"/>
                    </a:p>
                  </a:txBody>
                  <a:tcPr/>
                </a:tc>
                <a:extLst>
                  <a:ext uri="{0D108BD9-81ED-4DB2-BD59-A6C34878D82A}">
                    <a16:rowId xmlns:a16="http://schemas.microsoft.com/office/drawing/2014/main" val="1563532658"/>
                  </a:ext>
                </a:extLst>
              </a:tr>
              <a:tr h="417166">
                <a:tc>
                  <a:txBody>
                    <a:bodyPr/>
                    <a:lstStyle/>
                    <a:p>
                      <a:r>
                        <a:rPr lang="en-US" sz="1100" b="0" i="0" u="none" strike="noStrike" cap="none" dirty="0" err="1">
                          <a:solidFill>
                            <a:schemeClr val="dk1"/>
                          </a:solidFill>
                          <a:effectLst/>
                          <a:latin typeface="+mn-lt"/>
                          <a:ea typeface="+mn-ea"/>
                          <a:cs typeface="+mn-cs"/>
                          <a:sym typeface="Arial" panose="020B0604020202020204"/>
                        </a:rPr>
                        <a:t>Định</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nghĩa</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và</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chấp</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nhận</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các</a:t>
                      </a:r>
                      <a:r>
                        <a:rPr lang="en-US" sz="1100" b="0" i="0" u="none" strike="noStrike" cap="none" dirty="0">
                          <a:solidFill>
                            <a:schemeClr val="dk1"/>
                          </a:solidFill>
                          <a:effectLst/>
                          <a:latin typeface="+mn-lt"/>
                          <a:ea typeface="+mn-ea"/>
                          <a:cs typeface="+mn-cs"/>
                          <a:sym typeface="Arial" panose="020B0604020202020204"/>
                        </a:rPr>
                        <a:t> Increment</a:t>
                      </a:r>
                      <a:endParaRPr lang="en-US" sz="1100" dirty="0"/>
                    </a:p>
                  </a:txBody>
                  <a:tcPr/>
                </a:tc>
                <a:tc>
                  <a:txBody>
                    <a:bodyPr/>
                    <a:lstStyle/>
                    <a:p>
                      <a:r>
                        <a:rPr lang="en-US" sz="1100" b="0" i="0" u="none" strike="noStrike" cap="none" dirty="0" err="1">
                          <a:solidFill>
                            <a:schemeClr val="dk1"/>
                          </a:solidFill>
                          <a:effectLst/>
                          <a:latin typeface="+mn-lt"/>
                          <a:ea typeface="+mn-ea"/>
                          <a:cs typeface="+mn-cs"/>
                          <a:sym typeface="Arial" panose="020B0604020202020204"/>
                        </a:rPr>
                        <a:t>Hỗ</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trợ</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nhóm</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phát</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triển</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trong</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việc</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áp</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dụng</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các</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nguyên</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tắc</a:t>
                      </a:r>
                      <a:r>
                        <a:rPr lang="en-US" sz="1100" b="0" i="0" u="none" strike="noStrike" cap="none" dirty="0">
                          <a:solidFill>
                            <a:schemeClr val="dk1"/>
                          </a:solidFill>
                          <a:effectLst/>
                          <a:latin typeface="+mn-lt"/>
                          <a:ea typeface="+mn-ea"/>
                          <a:cs typeface="+mn-cs"/>
                          <a:sym typeface="Arial" panose="020B0604020202020204"/>
                        </a:rPr>
                        <a:t> Scrum</a:t>
                      </a:r>
                      <a:endParaRPr lang="en-US" sz="1100" dirty="0"/>
                    </a:p>
                  </a:txBody>
                  <a:tcPr/>
                </a:tc>
                <a:extLst>
                  <a:ext uri="{0D108BD9-81ED-4DB2-BD59-A6C34878D82A}">
                    <a16:rowId xmlns:a16="http://schemas.microsoft.com/office/drawing/2014/main" val="2646783363"/>
                  </a:ext>
                </a:extLst>
              </a:tr>
              <a:tr h="417166">
                <a:tc>
                  <a:txBody>
                    <a:bodyPr/>
                    <a:lstStyle/>
                    <a:p>
                      <a:r>
                        <a:rPr lang="en-US" sz="1100" b="0" i="0" u="none" strike="noStrike" cap="none" dirty="0" err="1">
                          <a:solidFill>
                            <a:schemeClr val="dk1"/>
                          </a:solidFill>
                          <a:effectLst/>
                          <a:latin typeface="+mn-lt"/>
                          <a:ea typeface="+mn-ea"/>
                          <a:cs typeface="+mn-cs"/>
                          <a:sym typeface="Arial" panose="020B0604020202020204"/>
                        </a:rPr>
                        <a:t>Tập</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trung</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vào</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giá</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trị</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của</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sản</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phẩm</a:t>
                      </a:r>
                      <a:endParaRPr lang="en-US" sz="1100" dirty="0"/>
                    </a:p>
                  </a:txBody>
                  <a:tcPr/>
                </a:tc>
                <a:tc>
                  <a:txBody>
                    <a:bodyPr/>
                    <a:lstStyle/>
                    <a:p>
                      <a:r>
                        <a:rPr lang="en-US" sz="1100" b="0" i="0" u="none" strike="noStrike" cap="none" dirty="0" err="1">
                          <a:solidFill>
                            <a:schemeClr val="dk1"/>
                          </a:solidFill>
                          <a:effectLst/>
                          <a:latin typeface="+mn-lt"/>
                          <a:ea typeface="+mn-ea"/>
                          <a:cs typeface="+mn-cs"/>
                          <a:sym typeface="Arial" panose="020B0604020202020204"/>
                        </a:rPr>
                        <a:t>Tập</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trung</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vào</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việc</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triển</a:t>
                      </a:r>
                      <a:r>
                        <a:rPr lang="en-US" sz="1100" b="0" i="0" u="none" strike="noStrike" cap="none" dirty="0">
                          <a:solidFill>
                            <a:schemeClr val="dk1"/>
                          </a:solidFill>
                          <a:effectLst/>
                          <a:latin typeface="+mn-lt"/>
                          <a:ea typeface="+mn-ea"/>
                          <a:cs typeface="+mn-cs"/>
                          <a:sym typeface="Arial" panose="020B0604020202020204"/>
                        </a:rPr>
                        <a:t> </a:t>
                      </a:r>
                      <a:r>
                        <a:rPr lang="en-US" sz="1100" b="0" i="0" u="none" strike="noStrike" cap="none" dirty="0" err="1">
                          <a:solidFill>
                            <a:schemeClr val="dk1"/>
                          </a:solidFill>
                          <a:effectLst/>
                          <a:latin typeface="+mn-lt"/>
                          <a:ea typeface="+mn-ea"/>
                          <a:cs typeface="+mn-cs"/>
                          <a:sym typeface="Arial" panose="020B0604020202020204"/>
                        </a:rPr>
                        <a:t>khai</a:t>
                      </a:r>
                      <a:r>
                        <a:rPr lang="en-US" sz="1100" b="0" i="0" u="none" strike="noStrike" cap="none" dirty="0">
                          <a:solidFill>
                            <a:schemeClr val="dk1"/>
                          </a:solidFill>
                          <a:effectLst/>
                          <a:latin typeface="+mn-lt"/>
                          <a:ea typeface="+mn-ea"/>
                          <a:cs typeface="+mn-cs"/>
                          <a:sym typeface="Arial" panose="020B0604020202020204"/>
                        </a:rPr>
                        <a:t> Scrum </a:t>
                      </a:r>
                      <a:r>
                        <a:rPr lang="en-US" sz="1100" b="0" i="0" u="none" strike="noStrike" cap="none" dirty="0" err="1">
                          <a:solidFill>
                            <a:schemeClr val="dk1"/>
                          </a:solidFill>
                          <a:effectLst/>
                          <a:latin typeface="+mn-lt"/>
                          <a:ea typeface="+mn-ea"/>
                          <a:cs typeface="+mn-cs"/>
                          <a:sym typeface="Arial" panose="020B0604020202020204"/>
                        </a:rPr>
                        <a:t>cho</a:t>
                      </a:r>
                      <a:r>
                        <a:rPr lang="en-US" sz="1100" b="0" i="0" u="none" strike="noStrike" cap="none" dirty="0">
                          <a:solidFill>
                            <a:schemeClr val="dk1"/>
                          </a:solidFill>
                          <a:effectLst/>
                          <a:latin typeface="+mn-lt"/>
                          <a:ea typeface="+mn-ea"/>
                          <a:cs typeface="+mn-cs"/>
                          <a:sym typeface="Arial" panose="020B0604020202020204"/>
                        </a:rPr>
                        <a:t> team</a:t>
                      </a:r>
                      <a:endParaRPr lang="en-US" sz="1100" dirty="0"/>
                    </a:p>
                  </a:txBody>
                  <a:tcPr/>
                </a:tc>
                <a:extLst>
                  <a:ext uri="{0D108BD9-81ED-4DB2-BD59-A6C34878D82A}">
                    <a16:rowId xmlns:a16="http://schemas.microsoft.com/office/drawing/2014/main" val="384661462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8"/>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sz="3600" dirty="0">
                <a:solidFill>
                  <a:schemeClr val="accent1"/>
                </a:solidFill>
              </a:rPr>
              <a:t>Sprint Backlog</a:t>
            </a:r>
            <a:endParaRPr sz="3600" dirty="0">
              <a:solidFill>
                <a:schemeClr val="accent1"/>
              </a:solidFill>
            </a:endParaRPr>
          </a:p>
        </p:txBody>
      </p:sp>
      <p:sp>
        <p:nvSpPr>
          <p:cNvPr id="636" name="Google Shape;636;p38"/>
          <p:cNvSpPr txBox="1">
            <a:spLocks noGrp="1"/>
          </p:cNvSpPr>
          <p:nvPr>
            <p:ph type="subTitle" idx="1"/>
          </p:nvPr>
        </p:nvSpPr>
        <p:spPr>
          <a:xfrm>
            <a:off x="1600200" y="1863019"/>
            <a:ext cx="6181711" cy="763200"/>
          </a:xfrm>
          <a:prstGeom prst="rect">
            <a:avLst/>
          </a:prstGeom>
        </p:spPr>
        <p:txBody>
          <a:bodyPr spcFirstLastPara="1" wrap="square" lIns="91425" tIns="91425" rIns="91425" bIns="91425" anchor="t" anchorCtr="0">
            <a:noAutofit/>
          </a:bodyPr>
          <a:lstStyle/>
          <a:p>
            <a:pPr algn="just" rtl="0"/>
            <a:r>
              <a:rPr lang="en-US" dirty="0">
                <a:latin typeface="+mn-lt"/>
              </a:rPr>
              <a:t>*Sprint Backlog </a:t>
            </a:r>
            <a:r>
              <a:rPr lang="en-US" dirty="0" err="1">
                <a:latin typeface="+mn-lt"/>
              </a:rPr>
              <a:t>chứa</a:t>
            </a:r>
            <a:r>
              <a:rPr lang="en-US" dirty="0">
                <a:latin typeface="+mn-lt"/>
              </a:rPr>
              <a:t> </a:t>
            </a:r>
            <a:r>
              <a:rPr lang="en-US" dirty="0" err="1">
                <a:latin typeface="+mn-lt"/>
              </a:rPr>
              <a:t>các</a:t>
            </a:r>
            <a:r>
              <a:rPr lang="en-US" dirty="0">
                <a:latin typeface="+mn-lt"/>
              </a:rPr>
              <a:t> </a:t>
            </a:r>
            <a:r>
              <a:rPr lang="en-US" dirty="0" err="1">
                <a:latin typeface="+mn-lt"/>
              </a:rPr>
              <a:t>công</a:t>
            </a:r>
            <a:r>
              <a:rPr lang="en-US" dirty="0">
                <a:latin typeface="+mn-lt"/>
              </a:rPr>
              <a:t> </a:t>
            </a:r>
            <a:r>
              <a:rPr lang="en-US" dirty="0" err="1">
                <a:latin typeface="+mn-lt"/>
              </a:rPr>
              <a:t>việc</a:t>
            </a:r>
            <a:r>
              <a:rPr lang="en-US" dirty="0">
                <a:latin typeface="+mn-lt"/>
              </a:rPr>
              <a:t> </a:t>
            </a:r>
            <a:r>
              <a:rPr lang="en-US" dirty="0" err="1">
                <a:latin typeface="+mn-lt"/>
              </a:rPr>
              <a:t>cụ</a:t>
            </a:r>
            <a:r>
              <a:rPr lang="en-US" dirty="0">
                <a:latin typeface="+mn-lt"/>
              </a:rPr>
              <a:t> </a:t>
            </a:r>
            <a:r>
              <a:rPr lang="en-US" dirty="0" err="1">
                <a:latin typeface="+mn-lt"/>
              </a:rPr>
              <a:t>thể</a:t>
            </a:r>
            <a:r>
              <a:rPr lang="en-US" dirty="0">
                <a:latin typeface="+mn-lt"/>
              </a:rPr>
              <a:t> </a:t>
            </a:r>
            <a:r>
              <a:rPr lang="en-US" dirty="0" err="1">
                <a:latin typeface="+mn-lt"/>
              </a:rPr>
              <a:t>mà</a:t>
            </a:r>
            <a:r>
              <a:rPr lang="en-US" dirty="0">
                <a:latin typeface="+mn-lt"/>
              </a:rPr>
              <a:t> </a:t>
            </a:r>
            <a:r>
              <a:rPr lang="en-US" dirty="0" err="1">
                <a:latin typeface="+mn-lt"/>
              </a:rPr>
              <a:t>nhóm</a:t>
            </a:r>
            <a:r>
              <a:rPr lang="en-US" dirty="0">
                <a:latin typeface="+mn-lt"/>
              </a:rPr>
              <a:t> Scrum </a:t>
            </a:r>
            <a:r>
              <a:rPr lang="en-US" dirty="0" err="1">
                <a:latin typeface="+mn-lt"/>
              </a:rPr>
              <a:t>phải</a:t>
            </a:r>
            <a:r>
              <a:rPr lang="en-US" dirty="0">
                <a:latin typeface="+mn-lt"/>
              </a:rPr>
              <a:t> </a:t>
            </a:r>
            <a:r>
              <a:rPr lang="en-US" dirty="0" err="1">
                <a:latin typeface="+mn-lt"/>
              </a:rPr>
              <a:t>thực</a:t>
            </a:r>
            <a:r>
              <a:rPr lang="en-US" dirty="0">
                <a:latin typeface="+mn-lt"/>
              </a:rPr>
              <a:t> </a:t>
            </a:r>
            <a:r>
              <a:rPr lang="en-US" dirty="0" err="1">
                <a:latin typeface="+mn-lt"/>
              </a:rPr>
              <a:t>hiện</a:t>
            </a:r>
            <a:endParaRPr dirty="0">
              <a:latin typeface="+mn-lt"/>
            </a:endParaRPr>
          </a:p>
        </p:txBody>
      </p:sp>
      <p:sp>
        <p:nvSpPr>
          <p:cNvPr id="638" name="Google Shape;638;p38"/>
          <p:cNvSpPr txBox="1">
            <a:spLocks noGrp="1"/>
          </p:cNvSpPr>
          <p:nvPr>
            <p:ph type="subTitle" idx="3"/>
          </p:nvPr>
        </p:nvSpPr>
        <p:spPr>
          <a:xfrm>
            <a:off x="1684157" y="2721226"/>
            <a:ext cx="5943600" cy="780900"/>
          </a:xfrm>
          <a:prstGeom prst="rect">
            <a:avLst/>
          </a:prstGeom>
        </p:spPr>
        <p:txBody>
          <a:bodyPr spcFirstLastPara="1" wrap="square" lIns="91425" tIns="91425" rIns="91425" bIns="91425" anchor="t" anchorCtr="0">
            <a:noAutofit/>
          </a:bodyPr>
          <a:lstStyle/>
          <a:p>
            <a:pPr algn="just" rtl="0"/>
            <a:r>
              <a:rPr lang="en-US" b="0" i="0" dirty="0">
                <a:solidFill>
                  <a:schemeClr val="bg1"/>
                </a:solidFill>
                <a:effectLst/>
                <a:latin typeface="+mn-lt"/>
              </a:rPr>
              <a:t>**Product Owner  </a:t>
            </a:r>
            <a:r>
              <a:rPr lang="en-US" b="0" i="0" dirty="0" err="1">
                <a:solidFill>
                  <a:schemeClr val="bg1"/>
                </a:solidFill>
                <a:effectLst/>
                <a:latin typeface="+mn-lt"/>
              </a:rPr>
              <a:t>lựa</a:t>
            </a:r>
            <a:r>
              <a:rPr lang="en-US" b="0" i="0" dirty="0">
                <a:solidFill>
                  <a:schemeClr val="bg1"/>
                </a:solidFill>
                <a:effectLst/>
                <a:latin typeface="+mn-lt"/>
              </a:rPr>
              <a:t> </a:t>
            </a:r>
            <a:r>
              <a:rPr lang="en-US" b="0" i="0" dirty="0" err="1">
                <a:solidFill>
                  <a:schemeClr val="bg1"/>
                </a:solidFill>
                <a:effectLst/>
                <a:latin typeface="+mn-lt"/>
              </a:rPr>
              <a:t>chọn</a:t>
            </a:r>
            <a:r>
              <a:rPr lang="en-US" b="0" i="0" dirty="0">
                <a:solidFill>
                  <a:schemeClr val="bg1"/>
                </a:solidFill>
                <a:effectLst/>
                <a:latin typeface="+mn-lt"/>
              </a:rPr>
              <a:t> </a:t>
            </a:r>
            <a:r>
              <a:rPr lang="en-US" b="0" i="0" dirty="0" err="1">
                <a:solidFill>
                  <a:schemeClr val="bg1"/>
                </a:solidFill>
                <a:effectLst/>
                <a:latin typeface="+mn-lt"/>
              </a:rPr>
              <a:t>và</a:t>
            </a:r>
            <a:r>
              <a:rPr lang="en-US" b="0" i="0" dirty="0">
                <a:solidFill>
                  <a:schemeClr val="bg1"/>
                </a:solidFill>
                <a:effectLst/>
                <a:latin typeface="+mn-lt"/>
              </a:rPr>
              <a:t> </a:t>
            </a:r>
            <a:r>
              <a:rPr lang="en-US" b="0" i="0" dirty="0" err="1">
                <a:solidFill>
                  <a:schemeClr val="bg1"/>
                </a:solidFill>
                <a:effectLst/>
                <a:latin typeface="+mn-lt"/>
              </a:rPr>
              <a:t>phân</a:t>
            </a:r>
            <a:r>
              <a:rPr lang="en-US" b="0" i="0" dirty="0">
                <a:solidFill>
                  <a:schemeClr val="bg1"/>
                </a:solidFill>
                <a:effectLst/>
                <a:latin typeface="+mn-lt"/>
              </a:rPr>
              <a:t> </a:t>
            </a:r>
            <a:r>
              <a:rPr lang="en-US" b="0" i="0" dirty="0" err="1">
                <a:solidFill>
                  <a:schemeClr val="bg1"/>
                </a:solidFill>
                <a:effectLst/>
                <a:latin typeface="+mn-lt"/>
              </a:rPr>
              <a:t>công</a:t>
            </a:r>
            <a:r>
              <a:rPr lang="en-US" b="0" i="0" dirty="0">
                <a:solidFill>
                  <a:schemeClr val="bg1"/>
                </a:solidFill>
                <a:effectLst/>
                <a:latin typeface="+mn-lt"/>
              </a:rPr>
              <a:t> </a:t>
            </a:r>
            <a:r>
              <a:rPr lang="en-US" b="0" i="0" dirty="0" err="1">
                <a:solidFill>
                  <a:schemeClr val="bg1"/>
                </a:solidFill>
                <a:effectLst/>
                <a:latin typeface="+mn-lt"/>
              </a:rPr>
              <a:t>công</a:t>
            </a:r>
            <a:r>
              <a:rPr lang="en-US" b="0" i="0" dirty="0">
                <a:solidFill>
                  <a:schemeClr val="bg1"/>
                </a:solidFill>
                <a:effectLst/>
                <a:latin typeface="+mn-lt"/>
              </a:rPr>
              <a:t> </a:t>
            </a:r>
            <a:r>
              <a:rPr lang="en-US" b="0" i="0" dirty="0" err="1">
                <a:solidFill>
                  <a:schemeClr val="bg1"/>
                </a:solidFill>
                <a:effectLst/>
                <a:latin typeface="+mn-lt"/>
              </a:rPr>
              <a:t>việc</a:t>
            </a:r>
            <a:r>
              <a:rPr lang="en-US" b="0" i="0" dirty="0">
                <a:solidFill>
                  <a:schemeClr val="bg1"/>
                </a:solidFill>
                <a:effectLst/>
                <a:latin typeface="+mn-lt"/>
              </a:rPr>
              <a:t> </a:t>
            </a:r>
            <a:r>
              <a:rPr lang="en-US" b="0" i="0" dirty="0" err="1">
                <a:solidFill>
                  <a:schemeClr val="bg1"/>
                </a:solidFill>
                <a:effectLst/>
                <a:latin typeface="+mn-lt"/>
              </a:rPr>
              <a:t>từ</a:t>
            </a:r>
            <a:r>
              <a:rPr lang="en-US" b="0" i="0" dirty="0">
                <a:solidFill>
                  <a:schemeClr val="bg1"/>
                </a:solidFill>
                <a:effectLst/>
                <a:latin typeface="+mn-lt"/>
              </a:rPr>
              <a:t> Sprint Backlog</a:t>
            </a:r>
          </a:p>
          <a:p>
            <a:pPr algn="just"/>
            <a:br>
              <a:rPr lang="en-US" dirty="0">
                <a:solidFill>
                  <a:schemeClr val="bg1"/>
                </a:solidFill>
                <a:latin typeface="+mn-lt"/>
              </a:rPr>
            </a:br>
            <a:endParaRPr dirty="0">
              <a:solidFill>
                <a:schemeClr val="bg1"/>
              </a:solidFill>
              <a:latin typeface="+mn-lt"/>
            </a:endParaRPr>
          </a:p>
        </p:txBody>
      </p:sp>
      <p:sp>
        <p:nvSpPr>
          <p:cNvPr id="640" name="Google Shape;640;p38"/>
          <p:cNvSpPr txBox="1">
            <a:spLocks noGrp="1"/>
          </p:cNvSpPr>
          <p:nvPr>
            <p:ph type="subTitle" idx="5"/>
          </p:nvPr>
        </p:nvSpPr>
        <p:spPr>
          <a:xfrm>
            <a:off x="1872010" y="3597133"/>
            <a:ext cx="5943600" cy="763200"/>
          </a:xfrm>
          <a:prstGeom prst="rect">
            <a:avLst/>
          </a:prstGeom>
        </p:spPr>
        <p:txBody>
          <a:bodyPr spcFirstLastPara="1" wrap="square" lIns="91425" tIns="91425" rIns="91425" bIns="91425" anchor="t" anchorCtr="0">
            <a:noAutofit/>
          </a:bodyPr>
          <a:lstStyle/>
          <a:p>
            <a:pPr algn="just" rtl="0"/>
            <a:r>
              <a:rPr lang="en-US" b="0" i="0" dirty="0">
                <a:solidFill>
                  <a:schemeClr val="bg1"/>
                </a:solidFill>
                <a:effectLst/>
                <a:latin typeface="+mn-lt"/>
              </a:rPr>
              <a:t>***Product owner </a:t>
            </a:r>
            <a:r>
              <a:rPr lang="en-US" b="0" i="0" dirty="0" err="1">
                <a:solidFill>
                  <a:schemeClr val="bg1"/>
                </a:solidFill>
                <a:effectLst/>
                <a:latin typeface="+mn-lt"/>
              </a:rPr>
              <a:t>theo</a:t>
            </a:r>
            <a:r>
              <a:rPr lang="en-US" b="0" i="0" dirty="0">
                <a:solidFill>
                  <a:schemeClr val="bg1"/>
                </a:solidFill>
                <a:effectLst/>
                <a:latin typeface="+mn-lt"/>
              </a:rPr>
              <a:t> </a:t>
            </a:r>
            <a:r>
              <a:rPr lang="en-US" b="0" i="0" dirty="0" err="1">
                <a:solidFill>
                  <a:schemeClr val="bg1"/>
                </a:solidFill>
                <a:effectLst/>
                <a:latin typeface="+mn-lt"/>
              </a:rPr>
              <a:t>dõi</a:t>
            </a:r>
            <a:r>
              <a:rPr lang="en-US" b="0" i="0" dirty="0">
                <a:solidFill>
                  <a:schemeClr val="bg1"/>
                </a:solidFill>
                <a:effectLst/>
                <a:latin typeface="+mn-lt"/>
              </a:rPr>
              <a:t> </a:t>
            </a:r>
            <a:r>
              <a:rPr lang="en-US" b="0" i="0" dirty="0" err="1">
                <a:solidFill>
                  <a:schemeClr val="bg1"/>
                </a:solidFill>
                <a:effectLst/>
                <a:latin typeface="+mn-lt"/>
              </a:rPr>
              <a:t>và</a:t>
            </a:r>
            <a:r>
              <a:rPr lang="en-US" b="0" i="0" dirty="0">
                <a:solidFill>
                  <a:schemeClr val="bg1"/>
                </a:solidFill>
                <a:effectLst/>
                <a:latin typeface="+mn-lt"/>
              </a:rPr>
              <a:t> </a:t>
            </a:r>
            <a:r>
              <a:rPr lang="en-US" b="0" i="0" dirty="0" err="1">
                <a:solidFill>
                  <a:schemeClr val="bg1"/>
                </a:solidFill>
                <a:effectLst/>
                <a:latin typeface="+mn-lt"/>
              </a:rPr>
              <a:t>kiểm</a:t>
            </a:r>
            <a:r>
              <a:rPr lang="en-US" b="0" i="0" dirty="0">
                <a:solidFill>
                  <a:schemeClr val="bg1"/>
                </a:solidFill>
                <a:effectLst/>
                <a:latin typeface="+mn-lt"/>
              </a:rPr>
              <a:t> </a:t>
            </a:r>
            <a:r>
              <a:rPr lang="en-US" b="0" i="0" dirty="0" err="1">
                <a:solidFill>
                  <a:schemeClr val="bg1"/>
                </a:solidFill>
                <a:effectLst/>
                <a:latin typeface="+mn-lt"/>
              </a:rPr>
              <a:t>tra</a:t>
            </a:r>
            <a:r>
              <a:rPr lang="en-US" b="0" i="0" dirty="0">
                <a:solidFill>
                  <a:schemeClr val="bg1"/>
                </a:solidFill>
                <a:effectLst/>
                <a:latin typeface="+mn-lt"/>
              </a:rPr>
              <a:t> </a:t>
            </a:r>
            <a:r>
              <a:rPr lang="en-US" b="0" i="0" dirty="0" err="1">
                <a:solidFill>
                  <a:schemeClr val="bg1"/>
                </a:solidFill>
                <a:effectLst/>
                <a:latin typeface="+mn-lt"/>
              </a:rPr>
              <a:t>và</a:t>
            </a:r>
            <a:r>
              <a:rPr lang="en-US" b="0" i="0" dirty="0">
                <a:solidFill>
                  <a:schemeClr val="bg1"/>
                </a:solidFill>
                <a:effectLst/>
                <a:latin typeface="+mn-lt"/>
              </a:rPr>
              <a:t> </a:t>
            </a:r>
            <a:r>
              <a:rPr lang="en-US" b="0" i="0" dirty="0" err="1">
                <a:solidFill>
                  <a:schemeClr val="bg1"/>
                </a:solidFill>
                <a:effectLst/>
                <a:latin typeface="+mn-lt"/>
              </a:rPr>
              <a:t>xem</a:t>
            </a:r>
            <a:r>
              <a:rPr lang="en-US" b="0" i="0" dirty="0">
                <a:solidFill>
                  <a:schemeClr val="bg1"/>
                </a:solidFill>
                <a:effectLst/>
                <a:latin typeface="+mn-lt"/>
              </a:rPr>
              <a:t> </a:t>
            </a:r>
            <a:r>
              <a:rPr lang="en-US" b="0" i="0" dirty="0" err="1">
                <a:solidFill>
                  <a:schemeClr val="bg1"/>
                </a:solidFill>
                <a:effectLst/>
                <a:latin typeface="+mn-lt"/>
              </a:rPr>
              <a:t>xét</a:t>
            </a:r>
            <a:r>
              <a:rPr lang="en-US" b="0" i="0" dirty="0">
                <a:solidFill>
                  <a:schemeClr val="bg1"/>
                </a:solidFill>
                <a:effectLst/>
                <a:latin typeface="+mn-lt"/>
              </a:rPr>
              <a:t> </a:t>
            </a:r>
            <a:r>
              <a:rPr lang="en-US" b="0" i="0" dirty="0" err="1">
                <a:solidFill>
                  <a:schemeClr val="bg1"/>
                </a:solidFill>
                <a:effectLst/>
                <a:latin typeface="+mn-lt"/>
              </a:rPr>
              <a:t>Spint</a:t>
            </a:r>
            <a:r>
              <a:rPr lang="en-US" b="0" i="0" dirty="0">
                <a:solidFill>
                  <a:schemeClr val="bg1"/>
                </a:solidFill>
                <a:effectLst/>
                <a:latin typeface="+mn-lt"/>
              </a:rPr>
              <a:t> Backlog</a:t>
            </a:r>
          </a:p>
          <a:p>
            <a:pPr algn="just"/>
            <a:br>
              <a:rPr lang="en-US" dirty="0">
                <a:solidFill>
                  <a:schemeClr val="bg1"/>
                </a:solidFill>
                <a:latin typeface="+mn-lt"/>
              </a:rPr>
            </a:br>
            <a:endParaRPr dirty="0">
              <a:solidFill>
                <a:schemeClr val="bg1"/>
              </a:solidFill>
              <a:latin typeface="+mn-lt"/>
            </a:endParaRPr>
          </a:p>
        </p:txBody>
      </p:sp>
      <p:grpSp>
        <p:nvGrpSpPr>
          <p:cNvPr id="641" name="Google Shape;641;p38"/>
          <p:cNvGrpSpPr/>
          <p:nvPr/>
        </p:nvGrpSpPr>
        <p:grpSpPr>
          <a:xfrm rot="5400000">
            <a:off x="8219657" y="4333871"/>
            <a:ext cx="288601" cy="1096693"/>
            <a:chOff x="1006700" y="2603975"/>
            <a:chExt cx="55450" cy="210700"/>
          </a:xfrm>
        </p:grpSpPr>
        <p:sp>
          <p:nvSpPr>
            <p:cNvPr id="642" name="Google Shape;642;p38"/>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38"/>
          <p:cNvGrpSpPr/>
          <p:nvPr/>
        </p:nvGrpSpPr>
        <p:grpSpPr>
          <a:xfrm>
            <a:off x="541782" y="856397"/>
            <a:ext cx="820307" cy="763275"/>
            <a:chOff x="827350" y="3629733"/>
            <a:chExt cx="1431600" cy="1332067"/>
          </a:xfrm>
        </p:grpSpPr>
        <p:sp>
          <p:nvSpPr>
            <p:cNvPr id="649" name="Google Shape;649;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38"/>
          <p:cNvGrpSpPr/>
          <p:nvPr/>
        </p:nvGrpSpPr>
        <p:grpSpPr>
          <a:xfrm>
            <a:off x="1310019" y="324598"/>
            <a:ext cx="688313" cy="640458"/>
            <a:chOff x="827350" y="3629733"/>
            <a:chExt cx="1431600" cy="1332067"/>
          </a:xfrm>
        </p:grpSpPr>
        <p:sp>
          <p:nvSpPr>
            <p:cNvPr id="653" name="Google Shape;653;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8"/>
          <p:cNvGrpSpPr/>
          <p:nvPr/>
        </p:nvGrpSpPr>
        <p:grpSpPr>
          <a:xfrm>
            <a:off x="541779" y="193517"/>
            <a:ext cx="491325" cy="457165"/>
            <a:chOff x="827350" y="3629733"/>
            <a:chExt cx="1431600" cy="1332067"/>
          </a:xfrm>
        </p:grpSpPr>
        <p:sp>
          <p:nvSpPr>
            <p:cNvPr id="657" name="Google Shape;657;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1E7FAFEC-F438-0572-62FC-C655D38F7D99}"/>
              </a:ext>
            </a:extLst>
          </p:cNvPr>
          <p:cNvSpPr>
            <a:spLocks noGrp="1"/>
          </p:cNvSpPr>
          <p:nvPr>
            <p:ph type="title"/>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716280" y="365760"/>
            <a:ext cx="7711440" cy="44119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ttsdfsdf</a:t>
            </a:r>
          </a:p>
        </p:txBody>
      </p:sp>
      <p:graphicFrame>
        <p:nvGraphicFramePr>
          <p:cNvPr id="2" name="Object 1"/>
          <p:cNvGraphicFramePr/>
          <p:nvPr/>
        </p:nvGraphicFramePr>
        <p:xfrm>
          <a:off x="3001645" y="419100"/>
          <a:ext cx="2835275" cy="4107815"/>
        </p:xfrm>
        <a:graphic>
          <a:graphicData uri="http://schemas.openxmlformats.org/presentationml/2006/ole">
            <mc:AlternateContent xmlns:mc="http://schemas.openxmlformats.org/markup-compatibility/2006">
              <mc:Choice xmlns:v="urn:schemas-microsoft-com:vml" Requires="v">
                <p:oleObj r:id="rId2" imgW="1965960" imgH="3093720" progId="Paint.Picture">
                  <p:embed/>
                </p:oleObj>
              </mc:Choice>
              <mc:Fallback>
                <p:oleObj r:id="rId2" imgW="1965960" imgH="3093720" progId="Paint.Picture">
                  <p:embed/>
                  <p:pic>
                    <p:nvPicPr>
                      <p:cNvPr id="2" name="Object 1"/>
                      <p:cNvPicPr/>
                      <p:nvPr/>
                    </p:nvPicPr>
                    <p:blipFill>
                      <a:blip r:embed="rId3"/>
                      <a:stretch>
                        <a:fillRect/>
                      </a:stretch>
                    </p:blipFill>
                    <p:spPr>
                      <a:xfrm>
                        <a:off x="3001645" y="419100"/>
                        <a:ext cx="2835275" cy="4107815"/>
                      </a:xfrm>
                      <a:prstGeom prst="rect">
                        <a:avLst/>
                      </a:prstGeom>
                    </p:spPr>
                  </p:pic>
                </p:oleObj>
              </mc:Fallback>
            </mc:AlternateContent>
          </a:graphicData>
        </a:graphic>
      </p:graphicFrame>
      <p:pic>
        <p:nvPicPr>
          <p:cNvPr id="10" name="Picture 9" descr="flat,750x,075,f-pad,750x1000,f8f8f8 (1)"/>
          <p:cNvPicPr>
            <a:picLocks noChangeAspect="1"/>
          </p:cNvPicPr>
          <p:nvPr/>
        </p:nvPicPr>
        <p:blipFill>
          <a:blip r:embed="rId4"/>
          <a:stretch>
            <a:fillRect/>
          </a:stretch>
        </p:blipFill>
        <p:spPr>
          <a:xfrm>
            <a:off x="4969510" y="3405505"/>
            <a:ext cx="514985" cy="687070"/>
          </a:xfrm>
          <a:prstGeom prst="rect">
            <a:avLst/>
          </a:prstGeom>
        </p:spPr>
      </p:pic>
      <p:sp>
        <p:nvSpPr>
          <p:cNvPr id="11" name="Text Box 10"/>
          <p:cNvSpPr txBox="1"/>
          <p:nvPr/>
        </p:nvSpPr>
        <p:spPr>
          <a:xfrm>
            <a:off x="3689350" y="1174750"/>
            <a:ext cx="1555750" cy="306705"/>
          </a:xfrm>
          <a:prstGeom prst="rect">
            <a:avLst/>
          </a:prstGeom>
          <a:noFill/>
        </p:spPr>
        <p:txBody>
          <a:bodyPr wrap="none" rtlCol="0">
            <a:spAutoFit/>
          </a:bodyPr>
          <a:lstStyle/>
          <a:p>
            <a:r>
              <a:rPr lang="en-US" b="1"/>
              <a:t>A cần làm trước</a:t>
            </a:r>
          </a:p>
        </p:txBody>
      </p:sp>
      <p:sp>
        <p:nvSpPr>
          <p:cNvPr id="12" name="Text Box 11"/>
          <p:cNvSpPr txBox="1"/>
          <p:nvPr/>
        </p:nvSpPr>
        <p:spPr>
          <a:xfrm>
            <a:off x="3963035" y="1481455"/>
            <a:ext cx="1009015" cy="245110"/>
          </a:xfrm>
          <a:prstGeom prst="rect">
            <a:avLst/>
          </a:prstGeom>
          <a:noFill/>
        </p:spPr>
        <p:txBody>
          <a:bodyPr wrap="none" rtlCol="0">
            <a:spAutoFit/>
          </a:bodyPr>
          <a:lstStyle/>
          <a:p>
            <a:r>
              <a:rPr lang="en-US" sz="1000" b="1"/>
              <a:t>A làm thế này</a:t>
            </a:r>
          </a:p>
        </p:txBody>
      </p:sp>
      <p:sp>
        <p:nvSpPr>
          <p:cNvPr id="14" name="Text Box 13"/>
          <p:cNvSpPr txBox="1"/>
          <p:nvPr/>
        </p:nvSpPr>
        <p:spPr>
          <a:xfrm>
            <a:off x="3689350" y="2908935"/>
            <a:ext cx="331470" cy="306705"/>
          </a:xfrm>
          <a:prstGeom prst="rect">
            <a:avLst/>
          </a:prstGeom>
          <a:noFill/>
        </p:spPr>
        <p:txBody>
          <a:bodyPr wrap="none" rtlCol="0">
            <a:spAutoFit/>
          </a:bodyPr>
          <a:lstStyle/>
          <a:p>
            <a:r>
              <a:rPr lang="en-US" b="1"/>
              <a:t>...</a:t>
            </a:r>
          </a:p>
        </p:txBody>
      </p:sp>
      <p:sp>
        <p:nvSpPr>
          <p:cNvPr id="16" name="Rectangles 15"/>
          <p:cNvSpPr/>
          <p:nvPr/>
        </p:nvSpPr>
        <p:spPr>
          <a:xfrm>
            <a:off x="3430270" y="1224915"/>
            <a:ext cx="205740" cy="205740"/>
          </a:xfrm>
          <a:prstGeom prst="rect">
            <a:avLst/>
          </a:prstGeom>
          <a:solidFill>
            <a:schemeClr val="bg1"/>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s 17"/>
          <p:cNvSpPr/>
          <p:nvPr/>
        </p:nvSpPr>
        <p:spPr>
          <a:xfrm>
            <a:off x="3430270" y="2204085"/>
            <a:ext cx="205740" cy="205740"/>
          </a:xfrm>
          <a:prstGeom prst="rect">
            <a:avLst/>
          </a:prstGeom>
          <a:solidFill>
            <a:schemeClr val="bg1"/>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s 18"/>
          <p:cNvSpPr/>
          <p:nvPr/>
        </p:nvSpPr>
        <p:spPr>
          <a:xfrm>
            <a:off x="3430270" y="2959100"/>
            <a:ext cx="205740" cy="205740"/>
          </a:xfrm>
          <a:prstGeom prst="rect">
            <a:avLst/>
          </a:prstGeom>
          <a:solidFill>
            <a:schemeClr val="bg1"/>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Box 19"/>
          <p:cNvSpPr txBox="1"/>
          <p:nvPr/>
        </p:nvSpPr>
        <p:spPr>
          <a:xfrm>
            <a:off x="5836920" y="2042795"/>
            <a:ext cx="1470025" cy="860425"/>
          </a:xfrm>
          <a:prstGeom prst="rect">
            <a:avLst/>
          </a:prstGeom>
          <a:noFill/>
        </p:spPr>
        <p:txBody>
          <a:bodyPr wrap="none" rtlCol="0">
            <a:spAutoFit/>
          </a:bodyPr>
          <a:lstStyle/>
          <a:p>
            <a:r>
              <a:rPr lang="en-US" sz="2500" b="1" dirty="0"/>
              <a:t>Product </a:t>
            </a:r>
          </a:p>
          <a:p>
            <a:r>
              <a:rPr lang="en-US" sz="2500" b="1" dirty="0"/>
              <a:t>Backlog</a:t>
            </a:r>
          </a:p>
        </p:txBody>
      </p:sp>
      <p:sp>
        <p:nvSpPr>
          <p:cNvPr id="22" name="Rectangles 21"/>
          <p:cNvSpPr/>
          <p:nvPr/>
        </p:nvSpPr>
        <p:spPr>
          <a:xfrm>
            <a:off x="3394710" y="2150110"/>
            <a:ext cx="2048510" cy="330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s 22"/>
          <p:cNvSpPr/>
          <p:nvPr/>
        </p:nvSpPr>
        <p:spPr>
          <a:xfrm>
            <a:off x="3394710" y="2903220"/>
            <a:ext cx="2048510" cy="330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Box 25"/>
          <p:cNvSpPr txBox="1"/>
          <p:nvPr/>
        </p:nvSpPr>
        <p:spPr>
          <a:xfrm>
            <a:off x="3689350" y="2171700"/>
            <a:ext cx="1201420" cy="306705"/>
          </a:xfrm>
          <a:prstGeom prst="rect">
            <a:avLst/>
          </a:prstGeom>
          <a:noFill/>
        </p:spPr>
        <p:txBody>
          <a:bodyPr wrap="none" rtlCol="0">
            <a:spAutoFit/>
          </a:bodyPr>
          <a:lstStyle/>
          <a:p>
            <a:r>
              <a:rPr lang="en-US" b="1"/>
              <a:t>B làm sau A</a:t>
            </a:r>
          </a:p>
        </p:txBody>
      </p:sp>
      <p:sp>
        <p:nvSpPr>
          <p:cNvPr id="29" name="Rectangles 28"/>
          <p:cNvSpPr/>
          <p:nvPr/>
        </p:nvSpPr>
        <p:spPr>
          <a:xfrm>
            <a:off x="3394710" y="1172210"/>
            <a:ext cx="2048510" cy="5435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816985" y="1565910"/>
            <a:ext cx="76200" cy="755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6" grpId="0" animBg="1"/>
      <p:bldP spid="18" grpId="0" animBg="1"/>
      <p:bldP spid="19" grpId="0" animBg="1"/>
      <p:bldP spid="20" grpId="0"/>
      <p:bldP spid="22" grpId="0" animBg="1"/>
      <p:bldP spid="23" grpId="0" animBg="1"/>
      <p:bldP spid="26" grpId="0"/>
      <p:bldP spid="29" grpId="0" animBg="1"/>
      <p:bldP spid="32"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0"/>
          <p:cNvSpPr/>
          <p:nvPr/>
        </p:nvSpPr>
        <p:spPr>
          <a:xfrm>
            <a:off x="4084955" y="1553210"/>
            <a:ext cx="959485" cy="109093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0"/>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40"/>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600" i="1" dirty="0">
                <a:solidFill>
                  <a:schemeClr val="bg1"/>
                </a:solidFill>
              </a:rPr>
              <a:t>Vai trò</a:t>
            </a:r>
            <a:endParaRPr sz="3600" i="1" dirty="0">
              <a:solidFill>
                <a:schemeClr val="bg1"/>
              </a:solidFill>
            </a:endParaRPr>
          </a:p>
        </p:txBody>
      </p:sp>
      <p:sp>
        <p:nvSpPr>
          <p:cNvPr id="700" name="Google Shape;700;p40"/>
          <p:cNvSpPr txBox="1">
            <a:spLocks noGrp="1"/>
          </p:cNvSpPr>
          <p:nvPr>
            <p:ph type="subTitle" idx="1"/>
          </p:nvPr>
        </p:nvSpPr>
        <p:spPr>
          <a:xfrm>
            <a:off x="2268855" y="2940050"/>
            <a:ext cx="4592320" cy="756285"/>
          </a:xfrm>
          <a:prstGeom prst="rect">
            <a:avLst/>
          </a:prstGeom>
        </p:spPr>
        <p:txBody>
          <a:bodyPr spcFirstLastPara="1" wrap="square" lIns="0" tIns="91425" rIns="0" bIns="91425" anchor="b" anchorCtr="0">
            <a:noAutofit/>
          </a:bodyPr>
          <a:lstStyle/>
          <a:p>
            <a:pPr marL="0" lvl="0" indent="0" algn="ctr" rtl="0">
              <a:spcBef>
                <a:spcPts val="0"/>
              </a:spcBef>
              <a:spcAft>
                <a:spcPts val="0"/>
              </a:spcAft>
              <a:buNone/>
            </a:pPr>
            <a:r>
              <a:rPr lang="en-US" altLang="en-GB" sz="2200" b="1" dirty="0">
                <a:sym typeface="+mn-ea"/>
              </a:rPr>
              <a:t>Giám sát và đánh giá từng giai đoạn phát triển sản phẩm</a:t>
            </a:r>
          </a:p>
        </p:txBody>
      </p:sp>
      <p:grpSp>
        <p:nvGrpSpPr>
          <p:cNvPr id="708" name="Google Shape;708;p40"/>
          <p:cNvGrpSpPr/>
          <p:nvPr/>
        </p:nvGrpSpPr>
        <p:grpSpPr>
          <a:xfrm rot="5400000">
            <a:off x="862782" y="4248146"/>
            <a:ext cx="288601" cy="1096693"/>
            <a:chOff x="1006700" y="2603975"/>
            <a:chExt cx="55450" cy="210700"/>
          </a:xfrm>
        </p:grpSpPr>
        <p:sp>
          <p:nvSpPr>
            <p:cNvPr id="709" name="Google Shape;709;p4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40"/>
          <p:cNvGrpSpPr/>
          <p:nvPr/>
        </p:nvGrpSpPr>
        <p:grpSpPr>
          <a:xfrm>
            <a:off x="7801545" y="157859"/>
            <a:ext cx="820307" cy="763275"/>
            <a:chOff x="827350" y="3629733"/>
            <a:chExt cx="1431600" cy="1332067"/>
          </a:xfrm>
        </p:grpSpPr>
        <p:sp>
          <p:nvSpPr>
            <p:cNvPr id="716" name="Google Shape;716;p4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40"/>
          <p:cNvGrpSpPr/>
          <p:nvPr/>
        </p:nvGrpSpPr>
        <p:grpSpPr>
          <a:xfrm>
            <a:off x="8539484" y="870788"/>
            <a:ext cx="520673" cy="484473"/>
            <a:chOff x="827350" y="3629733"/>
            <a:chExt cx="1431600" cy="1332067"/>
          </a:xfrm>
        </p:grpSpPr>
        <p:sp>
          <p:nvSpPr>
            <p:cNvPr id="720" name="Google Shape;720;p4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descr="4306414-200"/>
          <p:cNvPicPr>
            <a:picLocks noChangeAspect="1"/>
          </p:cNvPicPr>
          <p:nvPr/>
        </p:nvPicPr>
        <p:blipFill>
          <a:blip r:embed="rId3"/>
          <a:stretch>
            <a:fillRect/>
          </a:stretch>
        </p:blipFill>
        <p:spPr>
          <a:xfrm>
            <a:off x="4204970" y="1738630"/>
            <a:ext cx="719455" cy="7194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0"/>
          <p:cNvSpPr/>
          <p:nvPr/>
        </p:nvSpPr>
        <p:spPr>
          <a:xfrm>
            <a:off x="4084955" y="1553210"/>
            <a:ext cx="959485" cy="109093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0"/>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40"/>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600" i="1" dirty="0">
                <a:solidFill>
                  <a:schemeClr val="bg1"/>
                </a:solidFill>
              </a:rPr>
              <a:t>Vai trò</a:t>
            </a:r>
            <a:endParaRPr sz="3600" i="1" dirty="0">
              <a:solidFill>
                <a:schemeClr val="bg1"/>
              </a:solidFill>
            </a:endParaRPr>
          </a:p>
        </p:txBody>
      </p:sp>
      <p:sp>
        <p:nvSpPr>
          <p:cNvPr id="700" name="Google Shape;700;p40"/>
          <p:cNvSpPr txBox="1">
            <a:spLocks noGrp="1"/>
          </p:cNvSpPr>
          <p:nvPr>
            <p:ph type="subTitle" idx="1"/>
          </p:nvPr>
        </p:nvSpPr>
        <p:spPr>
          <a:xfrm>
            <a:off x="2268855" y="2940050"/>
            <a:ext cx="4592320" cy="756285"/>
          </a:xfrm>
          <a:prstGeom prst="rect">
            <a:avLst/>
          </a:prstGeom>
        </p:spPr>
        <p:txBody>
          <a:bodyPr spcFirstLastPara="1" wrap="square" lIns="0" tIns="91425" rIns="0" bIns="91425" anchor="b" anchorCtr="0">
            <a:noAutofit/>
          </a:bodyPr>
          <a:lstStyle/>
          <a:p>
            <a:pPr marL="0" lvl="0" indent="0" algn="ctr" rtl="0">
              <a:spcBef>
                <a:spcPts val="0"/>
              </a:spcBef>
              <a:spcAft>
                <a:spcPts val="0"/>
              </a:spcAft>
              <a:buNone/>
            </a:pPr>
            <a:r>
              <a:rPr lang="en-US" altLang="en-GB" sz="2200" b="1" dirty="0">
                <a:sym typeface="+mn-ea"/>
              </a:rPr>
              <a:t>Tương tác với các bên liên quan</a:t>
            </a:r>
          </a:p>
        </p:txBody>
      </p:sp>
      <p:grpSp>
        <p:nvGrpSpPr>
          <p:cNvPr id="708" name="Google Shape;708;p40"/>
          <p:cNvGrpSpPr/>
          <p:nvPr/>
        </p:nvGrpSpPr>
        <p:grpSpPr>
          <a:xfrm rot="5400000">
            <a:off x="862782" y="4248146"/>
            <a:ext cx="288601" cy="1096693"/>
            <a:chOff x="1006700" y="2603975"/>
            <a:chExt cx="55450" cy="210700"/>
          </a:xfrm>
        </p:grpSpPr>
        <p:sp>
          <p:nvSpPr>
            <p:cNvPr id="709" name="Google Shape;709;p4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40"/>
          <p:cNvGrpSpPr/>
          <p:nvPr/>
        </p:nvGrpSpPr>
        <p:grpSpPr>
          <a:xfrm>
            <a:off x="7801545" y="157859"/>
            <a:ext cx="820307" cy="763275"/>
            <a:chOff x="827350" y="3629733"/>
            <a:chExt cx="1431600" cy="1332067"/>
          </a:xfrm>
        </p:grpSpPr>
        <p:sp>
          <p:nvSpPr>
            <p:cNvPr id="716" name="Google Shape;716;p4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40"/>
          <p:cNvGrpSpPr/>
          <p:nvPr/>
        </p:nvGrpSpPr>
        <p:grpSpPr>
          <a:xfrm>
            <a:off x="8539484" y="870788"/>
            <a:ext cx="520673" cy="484473"/>
            <a:chOff x="827350" y="3629733"/>
            <a:chExt cx="1431600" cy="1332067"/>
          </a:xfrm>
        </p:grpSpPr>
        <p:sp>
          <p:nvSpPr>
            <p:cNvPr id="720" name="Google Shape;720;p4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teamwork-people-with-arrows-crossed-silhouette-style-free-vector"/>
          <p:cNvPicPr>
            <a:picLocks noChangeAspect="1"/>
          </p:cNvPicPr>
          <p:nvPr/>
        </p:nvPicPr>
        <p:blipFill>
          <a:blip r:embed="rId3"/>
          <a:stretch>
            <a:fillRect/>
          </a:stretch>
        </p:blipFill>
        <p:spPr>
          <a:xfrm>
            <a:off x="4135120" y="1661795"/>
            <a:ext cx="874395" cy="87439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716280" y="365760"/>
            <a:ext cx="7711440" cy="44119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tsdfsdf</a:t>
            </a:r>
          </a:p>
        </p:txBody>
      </p:sp>
      <p:pic>
        <p:nvPicPr>
          <p:cNvPr id="13" name="Picture 12" descr="flat,750x,075,f-pad,750x1000,f8f8f8"/>
          <p:cNvPicPr>
            <a:picLocks noChangeAspect="1"/>
          </p:cNvPicPr>
          <p:nvPr/>
        </p:nvPicPr>
        <p:blipFill>
          <a:blip r:embed="rId2"/>
          <a:stretch>
            <a:fillRect/>
          </a:stretch>
        </p:blipFill>
        <p:spPr>
          <a:xfrm>
            <a:off x="3861435" y="1546225"/>
            <a:ext cx="1115695" cy="1489710"/>
          </a:xfrm>
          <a:prstGeom prst="rect">
            <a:avLst/>
          </a:prstGeom>
        </p:spPr>
      </p:pic>
      <p:sp>
        <p:nvSpPr>
          <p:cNvPr id="11" name="Text Box 10"/>
          <p:cNvSpPr txBox="1"/>
          <p:nvPr/>
        </p:nvSpPr>
        <p:spPr>
          <a:xfrm>
            <a:off x="4199255" y="2924175"/>
            <a:ext cx="481222" cy="338554"/>
          </a:xfrm>
          <a:prstGeom prst="rect">
            <a:avLst/>
          </a:prstGeom>
          <a:noFill/>
        </p:spPr>
        <p:txBody>
          <a:bodyPr wrap="none" rtlCol="0">
            <a:spAutoFit/>
          </a:bodyPr>
          <a:lstStyle/>
          <a:p>
            <a:r>
              <a:rPr lang="en-US" sz="1600" b="1" dirty="0"/>
              <a:t>PO</a:t>
            </a:r>
          </a:p>
        </p:txBody>
      </p:sp>
      <p:sp>
        <p:nvSpPr>
          <p:cNvPr id="5" name="Text Box 4"/>
          <p:cNvSpPr txBox="1"/>
          <p:nvPr/>
        </p:nvSpPr>
        <p:spPr>
          <a:xfrm>
            <a:off x="5655945" y="3416935"/>
            <a:ext cx="1508746" cy="338554"/>
          </a:xfrm>
          <a:prstGeom prst="rect">
            <a:avLst/>
          </a:prstGeom>
          <a:noFill/>
        </p:spPr>
        <p:txBody>
          <a:bodyPr wrap="none" rtlCol="0">
            <a:spAutoFit/>
          </a:bodyPr>
          <a:lstStyle/>
          <a:p>
            <a:r>
              <a:rPr lang="en-US" sz="1600" b="1" dirty="0" err="1"/>
              <a:t>Đội</a:t>
            </a:r>
            <a:r>
              <a:rPr lang="en-US" sz="1600" b="1" dirty="0"/>
              <a:t> </a:t>
            </a:r>
            <a:r>
              <a:rPr lang="en-US" sz="1600" b="1" dirty="0" err="1"/>
              <a:t>phát</a:t>
            </a:r>
            <a:r>
              <a:rPr lang="en-US" sz="1600" b="1" dirty="0"/>
              <a:t> </a:t>
            </a:r>
            <a:r>
              <a:rPr lang="en-US" sz="1600" b="1" dirty="0" err="1"/>
              <a:t>triển</a:t>
            </a:r>
            <a:endParaRPr lang="en-US" sz="1600" b="1" dirty="0"/>
          </a:p>
        </p:txBody>
      </p:sp>
      <p:sp>
        <p:nvSpPr>
          <p:cNvPr id="3" name="Text Box 2"/>
          <p:cNvSpPr txBox="1"/>
          <p:nvPr/>
        </p:nvSpPr>
        <p:spPr>
          <a:xfrm>
            <a:off x="5694680" y="1110615"/>
            <a:ext cx="1462260" cy="338554"/>
          </a:xfrm>
          <a:prstGeom prst="rect">
            <a:avLst/>
          </a:prstGeom>
          <a:noFill/>
        </p:spPr>
        <p:txBody>
          <a:bodyPr wrap="none" rtlCol="0">
            <a:spAutoFit/>
          </a:bodyPr>
          <a:lstStyle/>
          <a:p>
            <a:r>
              <a:rPr lang="en-US" sz="1600" b="1" dirty="0"/>
              <a:t>Scum Master</a:t>
            </a:r>
          </a:p>
        </p:txBody>
      </p:sp>
      <p:sp>
        <p:nvSpPr>
          <p:cNvPr id="7" name="Text Box 6"/>
          <p:cNvSpPr txBox="1"/>
          <p:nvPr/>
        </p:nvSpPr>
        <p:spPr>
          <a:xfrm>
            <a:off x="1894205" y="1110615"/>
            <a:ext cx="1356462" cy="338554"/>
          </a:xfrm>
          <a:prstGeom prst="rect">
            <a:avLst/>
          </a:prstGeom>
          <a:noFill/>
        </p:spPr>
        <p:txBody>
          <a:bodyPr wrap="none" rtlCol="0">
            <a:spAutoFit/>
          </a:bodyPr>
          <a:lstStyle/>
          <a:p>
            <a:r>
              <a:rPr lang="en-US" sz="1600" b="1" dirty="0" err="1"/>
              <a:t>Khách</a:t>
            </a:r>
            <a:r>
              <a:rPr lang="en-US" sz="1600" b="1" dirty="0"/>
              <a:t> </a:t>
            </a:r>
            <a:r>
              <a:rPr lang="en-US" sz="1600" b="1" dirty="0" err="1"/>
              <a:t>hàng</a:t>
            </a:r>
            <a:endParaRPr lang="en-US" sz="1600" b="1" dirty="0"/>
          </a:p>
        </p:txBody>
      </p:sp>
      <p:sp>
        <p:nvSpPr>
          <p:cNvPr id="10" name="Text Box 9"/>
          <p:cNvSpPr txBox="1"/>
          <p:nvPr/>
        </p:nvSpPr>
        <p:spPr>
          <a:xfrm>
            <a:off x="1755140" y="3416935"/>
            <a:ext cx="1678665" cy="338554"/>
          </a:xfrm>
          <a:prstGeom prst="rect">
            <a:avLst/>
          </a:prstGeom>
          <a:noFill/>
        </p:spPr>
        <p:txBody>
          <a:bodyPr wrap="none" rtlCol="0">
            <a:spAutoFit/>
          </a:bodyPr>
          <a:lstStyle/>
          <a:p>
            <a:r>
              <a:rPr lang="en-US" sz="1600" b="1" dirty="0" err="1"/>
              <a:t>Các</a:t>
            </a:r>
            <a:r>
              <a:rPr lang="en-US" sz="1600" b="1" dirty="0"/>
              <a:t> </a:t>
            </a:r>
            <a:r>
              <a:rPr lang="en-US" sz="1600" b="1" dirty="0" err="1"/>
              <a:t>bên</a:t>
            </a:r>
            <a:r>
              <a:rPr lang="en-US" sz="1600" b="1" dirty="0"/>
              <a:t> </a:t>
            </a:r>
            <a:r>
              <a:rPr lang="en-US" sz="1600" b="1" dirty="0" err="1"/>
              <a:t>khác</a:t>
            </a:r>
            <a:r>
              <a:rPr lang="en-US" sz="1600" b="1"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repeatCount="indefinite" fill="hold" nodeType="withEffect">
                                  <p:stCondLst>
                                    <p:cond delay="0"/>
                                  </p:stCondLst>
                                  <p:childTnLst>
                                    <p:animMotion origin="layout" path="M 0 -0.173389 C 0.069 -0.173389 0.125 -0.0785626 0.125 0.0382774 C 0.125 0.155117 0.069 0.249944 0 0.249944 C -0.069 0.249944 -0.125 0.155117 -0.125 0.0382774 C -0.125 -0.0785626 -0.069 -0.173389 0 -0.173389 Z " pathEditMode="relative" rAng="0" ptsTypes="">
                                      <p:cBhvr>
                                        <p:cTn id="6" dur="3000" fill="hold"/>
                                        <p:tgtEl>
                                          <p:spTgt spid="13"/>
                                        </p:tgtEl>
                                        <p:attrNameLst>
                                          <p:attrName>ppt_x</p:attrName>
                                          <p:attrName>ppt_y</p:attrName>
                                        </p:attrNameLst>
                                      </p:cBhvr>
                                      <p:rCtr x="0" y="212"/>
                                    </p:animMotion>
                                  </p:childTnLst>
                                </p:cTn>
                              </p:par>
                              <p:par>
                                <p:cTn id="7" presetID="1" presetClass="path" presetSubtype="0" repeatCount="indefinite" fill="hold" grpId="0" nodeType="withEffect">
                                  <p:stCondLst>
                                    <p:cond delay="0"/>
                                  </p:stCondLst>
                                  <p:childTnLst>
                                    <p:animMotion origin="layout" path="M 0 -0.173346 C 0.069 -0.173346 0.125 -0.0785198 0.125 0.0383202 C 0.125 0.15516 0.069 0.249987 0 0.249987 C -0.069 0.249987 -0.125 0.15516 -0.125 0.0383202 C -0.125 -0.0785198 -0.069 -0.173346 0 -0.173346 Z " pathEditMode="relative" rAng="0" ptsTypes="">
                                      <p:cBhvr>
                                        <p:cTn id="8" dur="3000" fill="hold"/>
                                        <p:tgtEl>
                                          <p:spTgt spid="11"/>
                                        </p:tgtEl>
                                        <p:attrNameLst>
                                          <p:attrName>ppt_x</p:attrName>
                                          <p:attrName>ppt_y</p:attrName>
                                        </p:attrNameLst>
                                      </p:cBhvr>
                                      <p:rCtr x="0" y="21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550890" y="2047783"/>
            <a:ext cx="3879891"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400" b="1" i="1" dirty="0"/>
              <a:t>KỸ NĂNG CẦN CÓ</a:t>
            </a:r>
            <a:endParaRPr sz="5400" b="1" i="1" dirty="0"/>
          </a:p>
        </p:txBody>
      </p:sp>
      <p:sp>
        <p:nvSpPr>
          <p:cNvPr id="399" name="Google Shape;399;p33"/>
          <p:cNvSpPr txBox="1">
            <a:spLocks noGrp="1"/>
          </p:cNvSpPr>
          <p:nvPr>
            <p:ph type="title" idx="2"/>
          </p:nvPr>
        </p:nvSpPr>
        <p:spPr>
          <a:xfrm>
            <a:off x="1808174" y="1872250"/>
            <a:ext cx="1980055"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03</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47"/>
          <p:cNvSpPr/>
          <p:nvPr/>
        </p:nvSpPr>
        <p:spPr>
          <a:xfrm>
            <a:off x="4886512" y="588642"/>
            <a:ext cx="2674500" cy="6321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4886512" y="1425317"/>
            <a:ext cx="2674500" cy="6321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4886512" y="2243742"/>
            <a:ext cx="2674500" cy="702567"/>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4886512" y="3140933"/>
            <a:ext cx="2674500" cy="6321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713219" y="1461920"/>
            <a:ext cx="2052879" cy="1935501"/>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7"/>
          <p:cNvSpPr txBox="1"/>
          <p:nvPr/>
        </p:nvSpPr>
        <p:spPr>
          <a:xfrm>
            <a:off x="828772" y="2413480"/>
            <a:ext cx="1868036" cy="89943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dirty="0">
                <a:solidFill>
                  <a:schemeClr val="bg1"/>
                </a:solidFill>
                <a:latin typeface="Audiowide" panose="02000503000000020004"/>
                <a:ea typeface="Audiowide" panose="02000503000000020004"/>
                <a:cs typeface="Audiowide" panose="02000503000000020004"/>
                <a:sym typeface="Audiowide" panose="02000503000000020004"/>
              </a:rPr>
              <a:t>Kỹ năng cần có</a:t>
            </a:r>
            <a:endParaRPr sz="3000" dirty="0">
              <a:solidFill>
                <a:schemeClr val="bg1"/>
              </a:solidFill>
              <a:latin typeface="Audiowide" panose="02000503000000020004"/>
              <a:ea typeface="Audiowide" panose="02000503000000020004"/>
              <a:cs typeface="Audiowide" panose="02000503000000020004"/>
              <a:sym typeface="Audiowide" panose="02000503000000020004"/>
            </a:endParaRPr>
          </a:p>
        </p:txBody>
      </p:sp>
      <p:cxnSp>
        <p:nvCxnSpPr>
          <p:cNvPr id="979" name="Google Shape;979;p47"/>
          <p:cNvCxnSpPr>
            <a:stCxn id="971" idx="0"/>
            <a:endCxn id="980" idx="1"/>
          </p:cNvCxnSpPr>
          <p:nvPr/>
        </p:nvCxnSpPr>
        <p:spPr>
          <a:xfrm flipV="1">
            <a:off x="2766098" y="904621"/>
            <a:ext cx="2120425" cy="1525050"/>
          </a:xfrm>
          <a:prstGeom prst="bentConnector3">
            <a:avLst>
              <a:gd name="adj1" fmla="val 5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1" name="Google Shape;981;p47"/>
          <p:cNvCxnSpPr>
            <a:stCxn id="971" idx="0"/>
            <a:endCxn id="982" idx="1"/>
          </p:cNvCxnSpPr>
          <p:nvPr/>
        </p:nvCxnSpPr>
        <p:spPr>
          <a:xfrm>
            <a:off x="2766098" y="2429671"/>
            <a:ext cx="2120425" cy="1027312"/>
          </a:xfrm>
          <a:prstGeom prst="bentConnector3">
            <a:avLst>
              <a:gd name="adj1" fmla="val 5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3" name="Google Shape;983;p47"/>
          <p:cNvCxnSpPr>
            <a:stCxn id="971" idx="0"/>
            <a:endCxn id="984" idx="1"/>
          </p:cNvCxnSpPr>
          <p:nvPr/>
        </p:nvCxnSpPr>
        <p:spPr>
          <a:xfrm flipV="1">
            <a:off x="2766098" y="1741370"/>
            <a:ext cx="2120425" cy="688301"/>
          </a:xfrm>
          <a:prstGeom prst="bentConnector3">
            <a:avLst>
              <a:gd name="adj1" fmla="val 5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5" name="Google Shape;985;p47"/>
          <p:cNvCxnSpPr>
            <a:stCxn id="971" idx="0"/>
            <a:endCxn id="986" idx="1"/>
          </p:cNvCxnSpPr>
          <p:nvPr/>
        </p:nvCxnSpPr>
        <p:spPr>
          <a:xfrm>
            <a:off x="2766098" y="2429671"/>
            <a:ext cx="2120425" cy="166721"/>
          </a:xfrm>
          <a:prstGeom prst="bentConnector3">
            <a:avLst>
              <a:gd name="adj1" fmla="val 5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80" name="Google Shape;980;p47"/>
          <p:cNvSpPr txBox="1"/>
          <p:nvPr/>
        </p:nvSpPr>
        <p:spPr>
          <a:xfrm>
            <a:off x="4886523" y="625171"/>
            <a:ext cx="2674500" cy="55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solidFill>
                  <a:schemeClr val="accent1"/>
                </a:solidFill>
                <a:latin typeface="Audiowide" panose="02000503000000020004"/>
                <a:ea typeface="Audiowide" panose="02000503000000020004"/>
                <a:cs typeface="Audiowide" panose="02000503000000020004"/>
                <a:sym typeface="Audiowide" panose="02000503000000020004"/>
              </a:rPr>
              <a:t>Hiểu biết sâu về lĩnh vực kinh doanh và công nghệ</a:t>
            </a:r>
            <a:endParaRPr b="1" dirty="0">
              <a:solidFill>
                <a:schemeClr val="accent1"/>
              </a:solidFill>
              <a:latin typeface="Audiowide" panose="02000503000000020004"/>
              <a:ea typeface="Audiowide" panose="02000503000000020004"/>
              <a:cs typeface="Audiowide" panose="02000503000000020004"/>
              <a:sym typeface="Audiowide" panose="02000503000000020004"/>
            </a:endParaRPr>
          </a:p>
        </p:txBody>
      </p:sp>
      <p:sp>
        <p:nvSpPr>
          <p:cNvPr id="984" name="Google Shape;984;p47"/>
          <p:cNvSpPr txBox="1"/>
          <p:nvPr/>
        </p:nvSpPr>
        <p:spPr>
          <a:xfrm>
            <a:off x="4886523" y="1461920"/>
            <a:ext cx="2674500" cy="55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solidFill>
                  <a:schemeClr val="accent1"/>
                </a:solidFill>
                <a:latin typeface="Audiowide" panose="02000503000000020004"/>
                <a:ea typeface="Audiowide" panose="02000503000000020004"/>
                <a:cs typeface="Audiowide" panose="02000503000000020004"/>
                <a:sym typeface="Audiowide" panose="02000503000000020004"/>
              </a:rPr>
              <a:t>Kỹ năng giao tiếp và lắng nghe tốt</a:t>
            </a:r>
            <a:endParaRPr b="1" dirty="0">
              <a:solidFill>
                <a:schemeClr val="accent1"/>
              </a:solidFill>
              <a:latin typeface="Audiowide" panose="02000503000000020004"/>
              <a:ea typeface="Audiowide" panose="02000503000000020004"/>
              <a:cs typeface="Audiowide" panose="02000503000000020004"/>
              <a:sym typeface="Audiowide" panose="02000503000000020004"/>
            </a:endParaRPr>
          </a:p>
        </p:txBody>
      </p:sp>
      <p:sp>
        <p:nvSpPr>
          <p:cNvPr id="986" name="Google Shape;986;p47"/>
          <p:cNvSpPr txBox="1"/>
          <p:nvPr/>
        </p:nvSpPr>
        <p:spPr>
          <a:xfrm>
            <a:off x="4886523" y="2298667"/>
            <a:ext cx="2674500" cy="59544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solidFill>
                  <a:schemeClr val="accent1"/>
                </a:solidFill>
                <a:latin typeface="Audiowide" panose="02000503000000020004"/>
                <a:ea typeface="Audiowide" panose="02000503000000020004"/>
                <a:cs typeface="Audiowide" panose="02000503000000020004"/>
                <a:sym typeface="Audiowide" panose="02000503000000020004"/>
              </a:rPr>
              <a:t>Khả năng phân tích, quản lý yêu cầu và ưu tiên công việc</a:t>
            </a:r>
            <a:endParaRPr b="1" dirty="0">
              <a:solidFill>
                <a:schemeClr val="accent1"/>
              </a:solidFill>
              <a:latin typeface="Audiowide" panose="02000503000000020004"/>
              <a:ea typeface="Audiowide" panose="02000503000000020004"/>
              <a:cs typeface="Audiowide" panose="02000503000000020004"/>
              <a:sym typeface="Audiowide" panose="02000503000000020004"/>
            </a:endParaRPr>
          </a:p>
        </p:txBody>
      </p:sp>
      <p:sp>
        <p:nvSpPr>
          <p:cNvPr id="982" name="Google Shape;982;p47"/>
          <p:cNvSpPr txBox="1"/>
          <p:nvPr/>
        </p:nvSpPr>
        <p:spPr>
          <a:xfrm>
            <a:off x="4886523" y="3177533"/>
            <a:ext cx="2674500" cy="55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solidFill>
                  <a:schemeClr val="accent1"/>
                </a:solidFill>
                <a:latin typeface="Audiowide" panose="02000503000000020004"/>
                <a:ea typeface="Audiowide" panose="02000503000000020004"/>
                <a:cs typeface="Audiowide" panose="02000503000000020004"/>
                <a:sym typeface="Audiowide" panose="02000503000000020004"/>
              </a:rPr>
              <a:t>Kỹ năng quản lý thời gian</a:t>
            </a:r>
            <a:endParaRPr b="1" dirty="0">
              <a:solidFill>
                <a:schemeClr val="accent1"/>
              </a:solidFill>
              <a:latin typeface="Audiowide" panose="02000503000000020004"/>
              <a:ea typeface="Audiowide" panose="02000503000000020004"/>
              <a:cs typeface="Audiowide" panose="02000503000000020004"/>
              <a:sym typeface="Audiowide" panose="02000503000000020004"/>
            </a:endParaRPr>
          </a:p>
        </p:txBody>
      </p:sp>
      <p:grpSp>
        <p:nvGrpSpPr>
          <p:cNvPr id="995" name="Google Shape;995;p47"/>
          <p:cNvGrpSpPr/>
          <p:nvPr/>
        </p:nvGrpSpPr>
        <p:grpSpPr>
          <a:xfrm rot="10800000">
            <a:off x="8655657" y="3842671"/>
            <a:ext cx="288601" cy="1096693"/>
            <a:chOff x="1006700" y="2603975"/>
            <a:chExt cx="55450" cy="210700"/>
          </a:xfrm>
        </p:grpSpPr>
        <p:sp>
          <p:nvSpPr>
            <p:cNvPr id="996" name="Google Shape;996;p47"/>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7"/>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47"/>
          <p:cNvGrpSpPr/>
          <p:nvPr/>
        </p:nvGrpSpPr>
        <p:grpSpPr>
          <a:xfrm>
            <a:off x="713219" y="47661"/>
            <a:ext cx="767910" cy="714388"/>
            <a:chOff x="827350" y="3629733"/>
            <a:chExt cx="1431600" cy="1332067"/>
          </a:xfrm>
        </p:grpSpPr>
        <p:sp>
          <p:nvSpPr>
            <p:cNvPr id="1003" name="Google Shape;1003;p4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6" name="Google Shape;1006;p47"/>
          <p:cNvGrpSpPr/>
          <p:nvPr/>
        </p:nvGrpSpPr>
        <p:grpSpPr>
          <a:xfrm>
            <a:off x="275877" y="623006"/>
            <a:ext cx="437354" cy="406680"/>
            <a:chOff x="827350" y="3629733"/>
            <a:chExt cx="1431600" cy="1332067"/>
          </a:xfrm>
        </p:grpSpPr>
        <p:sp>
          <p:nvSpPr>
            <p:cNvPr id="1007" name="Google Shape;1007;p4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970;p47"/>
          <p:cNvSpPr/>
          <p:nvPr/>
        </p:nvSpPr>
        <p:spPr>
          <a:xfrm>
            <a:off x="4886512" y="3959357"/>
            <a:ext cx="2674500" cy="691389"/>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82;p47"/>
          <p:cNvSpPr txBox="1"/>
          <p:nvPr/>
        </p:nvSpPr>
        <p:spPr>
          <a:xfrm>
            <a:off x="4961971" y="4019850"/>
            <a:ext cx="2599041" cy="57893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solidFill>
                  <a:schemeClr val="accent1"/>
                </a:solidFill>
                <a:latin typeface="Audiowide" panose="02000503000000020004"/>
                <a:ea typeface="Audiowide" panose="02000503000000020004"/>
                <a:cs typeface="Audiowide" panose="02000503000000020004"/>
                <a:sym typeface="Audiowide" panose="02000503000000020004"/>
              </a:rPr>
              <a:t>Khả năng đưa ra quyết định nhanh chóng và chính xác</a:t>
            </a:r>
            <a:endParaRPr b="1" dirty="0">
              <a:solidFill>
                <a:schemeClr val="accent1"/>
              </a:solidFill>
              <a:latin typeface="Audiowide" panose="02000503000000020004"/>
              <a:ea typeface="Audiowide" panose="02000503000000020004"/>
              <a:cs typeface="Audiowide" panose="02000503000000020004"/>
              <a:sym typeface="Audiowide" panose="02000503000000020004"/>
            </a:endParaRPr>
          </a:p>
        </p:txBody>
      </p:sp>
      <p:cxnSp>
        <p:nvCxnSpPr>
          <p:cNvPr id="45" name="Connector: Elbow 44"/>
          <p:cNvCxnSpPr>
            <a:stCxn id="11" idx="2"/>
            <a:endCxn id="971" idx="0"/>
          </p:cNvCxnSpPr>
          <p:nvPr/>
        </p:nvCxnSpPr>
        <p:spPr>
          <a:xfrm rot="10800000">
            <a:off x="2766098" y="2429672"/>
            <a:ext cx="2120414" cy="1875381"/>
          </a:xfrm>
          <a:prstGeom prst="bentConnector3">
            <a:avLst/>
          </a:prstGeom>
        </p:spPr>
        <p:style>
          <a:lnRef idx="1">
            <a:schemeClr val="accent1"/>
          </a:lnRef>
          <a:fillRef idx="0">
            <a:schemeClr val="accent1"/>
          </a:fillRef>
          <a:effectRef idx="0">
            <a:schemeClr val="accent1"/>
          </a:effectRef>
          <a:fontRef idx="minor">
            <a:schemeClr val="tx1"/>
          </a:fontRef>
        </p:style>
      </p:cxnSp>
      <p:grpSp>
        <p:nvGrpSpPr>
          <p:cNvPr id="2" name="Google Shape;5855;p70"/>
          <p:cNvGrpSpPr/>
          <p:nvPr/>
        </p:nvGrpSpPr>
        <p:grpSpPr>
          <a:xfrm>
            <a:off x="1281222" y="1545421"/>
            <a:ext cx="4417803" cy="2620276"/>
            <a:chOff x="-4444672" y="1574470"/>
            <a:chExt cx="6274397" cy="3721455"/>
          </a:xfrm>
        </p:grpSpPr>
        <p:sp>
          <p:nvSpPr>
            <p:cNvPr id="3" name="Google Shape;5856;p70"/>
            <p:cNvSpPr/>
            <p:nvPr/>
          </p:nvSpPr>
          <p:spPr>
            <a:xfrm>
              <a:off x="-4444672" y="1574470"/>
              <a:ext cx="1245606" cy="1148270"/>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4" name="Google Shape;5857;p70"/>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6" name="Google Shape;6740;p72"/>
          <p:cNvGrpSpPr/>
          <p:nvPr/>
        </p:nvGrpSpPr>
        <p:grpSpPr>
          <a:xfrm>
            <a:off x="7811738" y="1481580"/>
            <a:ext cx="409641" cy="465511"/>
            <a:chOff x="5736525" y="3963700"/>
            <a:chExt cx="259925" cy="295375"/>
          </a:xfrm>
        </p:grpSpPr>
        <p:sp>
          <p:nvSpPr>
            <p:cNvPr id="47" name="Google Shape;6741;p72"/>
            <p:cNvSpPr/>
            <p:nvPr/>
          </p:nvSpPr>
          <p:spPr>
            <a:xfrm>
              <a:off x="5736525" y="4153525"/>
              <a:ext cx="121300" cy="105550"/>
            </a:xfrm>
            <a:custGeom>
              <a:avLst/>
              <a:gdLst/>
              <a:ahLst/>
              <a:cxnLst/>
              <a:rect l="l" t="t" r="r" b="b"/>
              <a:pathLst>
                <a:path w="4852" h="4222" extrusionOk="0">
                  <a:moveTo>
                    <a:pt x="1733" y="0"/>
                  </a:moveTo>
                  <a:cubicBezTo>
                    <a:pt x="788" y="0"/>
                    <a:pt x="0" y="788"/>
                    <a:pt x="0" y="1733"/>
                  </a:cubicBezTo>
                  <a:lnTo>
                    <a:pt x="0" y="3875"/>
                  </a:lnTo>
                  <a:cubicBezTo>
                    <a:pt x="0" y="4064"/>
                    <a:pt x="158" y="4222"/>
                    <a:pt x="378" y="4222"/>
                  </a:cubicBezTo>
                  <a:lnTo>
                    <a:pt x="4852" y="4222"/>
                  </a:lnTo>
                  <a:lnTo>
                    <a:pt x="4852" y="2584"/>
                  </a:lnTo>
                  <a:lnTo>
                    <a:pt x="2300" y="0"/>
                  </a:lnTo>
                  <a:close/>
                </a:path>
              </a:pathLst>
            </a:custGeom>
            <a:solidFill>
              <a:srgbClr val="5F7D95"/>
            </a:solidFill>
            <a:ln>
              <a:noFill/>
            </a:ln>
          </p:spPr>
          <p:txBody>
            <a:bodyPr spcFirstLastPara="1" wrap="square" lIns="121900" tIns="121900" rIns="121900" bIns="121900" anchor="ctr" anchorCtr="0">
              <a:noAutofit/>
            </a:bodyPr>
            <a:lstStyle/>
            <a:p>
              <a:endParaRPr sz="2400"/>
            </a:p>
          </p:txBody>
        </p:sp>
        <p:sp>
          <p:nvSpPr>
            <p:cNvPr id="48" name="Google Shape;6742;p72"/>
            <p:cNvSpPr/>
            <p:nvPr/>
          </p:nvSpPr>
          <p:spPr>
            <a:xfrm>
              <a:off x="5833400" y="4168475"/>
              <a:ext cx="66975" cy="33900"/>
            </a:xfrm>
            <a:custGeom>
              <a:avLst/>
              <a:gdLst/>
              <a:ahLst/>
              <a:cxnLst/>
              <a:rect l="l" t="t" r="r" b="b"/>
              <a:pathLst>
                <a:path w="2679" h="1356" extrusionOk="0">
                  <a:moveTo>
                    <a:pt x="2678" y="1"/>
                  </a:moveTo>
                  <a:lnTo>
                    <a:pt x="2678" y="1"/>
                  </a:lnTo>
                  <a:cubicBezTo>
                    <a:pt x="2458" y="32"/>
                    <a:pt x="2237" y="127"/>
                    <a:pt x="1985" y="127"/>
                  </a:cubicBezTo>
                  <a:lnTo>
                    <a:pt x="662" y="127"/>
                  </a:lnTo>
                  <a:cubicBezTo>
                    <a:pt x="441" y="127"/>
                    <a:pt x="221" y="95"/>
                    <a:pt x="0" y="1"/>
                  </a:cubicBezTo>
                  <a:lnTo>
                    <a:pt x="0" y="1"/>
                  </a:lnTo>
                  <a:lnTo>
                    <a:pt x="1323" y="1355"/>
                  </a:lnTo>
                  <a:lnTo>
                    <a:pt x="2678" y="1"/>
                  </a:lnTo>
                  <a:close/>
                </a:path>
              </a:pathLst>
            </a:custGeom>
            <a:solidFill>
              <a:srgbClr val="5F7D95"/>
            </a:solidFill>
            <a:ln>
              <a:noFill/>
            </a:ln>
          </p:spPr>
          <p:txBody>
            <a:bodyPr spcFirstLastPara="1" wrap="square" lIns="121900" tIns="121900" rIns="121900" bIns="121900" anchor="ctr" anchorCtr="0">
              <a:noAutofit/>
            </a:bodyPr>
            <a:lstStyle/>
            <a:p>
              <a:endParaRPr sz="2400"/>
            </a:p>
          </p:txBody>
        </p:sp>
        <p:sp>
          <p:nvSpPr>
            <p:cNvPr id="49" name="Google Shape;6743;p72"/>
            <p:cNvSpPr/>
            <p:nvPr/>
          </p:nvSpPr>
          <p:spPr>
            <a:xfrm>
              <a:off x="5875925" y="4153525"/>
              <a:ext cx="120525" cy="105550"/>
            </a:xfrm>
            <a:custGeom>
              <a:avLst/>
              <a:gdLst/>
              <a:ahLst/>
              <a:cxnLst/>
              <a:rect l="l" t="t" r="r" b="b"/>
              <a:pathLst>
                <a:path w="4821" h="4222" extrusionOk="0">
                  <a:moveTo>
                    <a:pt x="2426" y="2048"/>
                  </a:moveTo>
                  <a:cubicBezTo>
                    <a:pt x="2615" y="2048"/>
                    <a:pt x="2773" y="2205"/>
                    <a:pt x="2773" y="2426"/>
                  </a:cubicBezTo>
                  <a:cubicBezTo>
                    <a:pt x="2773" y="2615"/>
                    <a:pt x="2615" y="2773"/>
                    <a:pt x="2426" y="2773"/>
                  </a:cubicBezTo>
                  <a:lnTo>
                    <a:pt x="1733" y="2773"/>
                  </a:lnTo>
                  <a:cubicBezTo>
                    <a:pt x="1513" y="2773"/>
                    <a:pt x="1355" y="2615"/>
                    <a:pt x="1355" y="2426"/>
                  </a:cubicBezTo>
                  <a:cubicBezTo>
                    <a:pt x="1355" y="2205"/>
                    <a:pt x="1513" y="2048"/>
                    <a:pt x="1733" y="2048"/>
                  </a:cubicBezTo>
                  <a:close/>
                  <a:moveTo>
                    <a:pt x="2552" y="0"/>
                  </a:moveTo>
                  <a:lnTo>
                    <a:pt x="1" y="2584"/>
                  </a:lnTo>
                  <a:lnTo>
                    <a:pt x="1" y="4222"/>
                  </a:lnTo>
                  <a:lnTo>
                    <a:pt x="4474" y="4222"/>
                  </a:lnTo>
                  <a:cubicBezTo>
                    <a:pt x="4663" y="4222"/>
                    <a:pt x="4821" y="4064"/>
                    <a:pt x="4821" y="3875"/>
                  </a:cubicBezTo>
                  <a:lnTo>
                    <a:pt x="4821" y="1733"/>
                  </a:lnTo>
                  <a:cubicBezTo>
                    <a:pt x="4821" y="788"/>
                    <a:pt x="4033" y="0"/>
                    <a:pt x="3088" y="0"/>
                  </a:cubicBezTo>
                  <a:close/>
                </a:path>
              </a:pathLst>
            </a:custGeom>
            <a:solidFill>
              <a:srgbClr val="5F7D95"/>
            </a:solidFill>
            <a:ln>
              <a:noFill/>
            </a:ln>
          </p:spPr>
          <p:txBody>
            <a:bodyPr spcFirstLastPara="1" wrap="square" lIns="121900" tIns="121900" rIns="121900" bIns="121900" anchor="ctr" anchorCtr="0">
              <a:noAutofit/>
            </a:bodyPr>
            <a:lstStyle/>
            <a:p>
              <a:endParaRPr sz="2400" dirty="0"/>
            </a:p>
          </p:txBody>
        </p:sp>
        <p:sp>
          <p:nvSpPr>
            <p:cNvPr id="50" name="Google Shape;6744;p72"/>
            <p:cNvSpPr/>
            <p:nvPr/>
          </p:nvSpPr>
          <p:spPr>
            <a:xfrm>
              <a:off x="5754625" y="3963700"/>
              <a:ext cx="224500" cy="154400"/>
            </a:xfrm>
            <a:custGeom>
              <a:avLst/>
              <a:gdLst/>
              <a:ahLst/>
              <a:cxnLst/>
              <a:rect l="l" t="t" r="r" b="b"/>
              <a:pathLst>
                <a:path w="8980" h="6176" extrusionOk="0">
                  <a:moveTo>
                    <a:pt x="3120" y="1"/>
                  </a:moveTo>
                  <a:cubicBezTo>
                    <a:pt x="1387" y="1"/>
                    <a:pt x="1" y="1418"/>
                    <a:pt x="1" y="3119"/>
                  </a:cubicBezTo>
                  <a:lnTo>
                    <a:pt x="1" y="4506"/>
                  </a:lnTo>
                  <a:cubicBezTo>
                    <a:pt x="1" y="5325"/>
                    <a:pt x="568" y="6018"/>
                    <a:pt x="1355" y="6175"/>
                  </a:cubicBezTo>
                  <a:lnTo>
                    <a:pt x="1355" y="2773"/>
                  </a:lnTo>
                  <a:lnTo>
                    <a:pt x="1009" y="2773"/>
                  </a:lnTo>
                  <a:cubicBezTo>
                    <a:pt x="914" y="2773"/>
                    <a:pt x="820" y="2804"/>
                    <a:pt x="694" y="2804"/>
                  </a:cubicBezTo>
                  <a:cubicBezTo>
                    <a:pt x="851" y="1607"/>
                    <a:pt x="1860" y="662"/>
                    <a:pt x="3120" y="662"/>
                  </a:cubicBezTo>
                  <a:lnTo>
                    <a:pt x="5861" y="662"/>
                  </a:lnTo>
                  <a:cubicBezTo>
                    <a:pt x="7089" y="662"/>
                    <a:pt x="8098" y="1607"/>
                    <a:pt x="8255" y="2804"/>
                  </a:cubicBezTo>
                  <a:cubicBezTo>
                    <a:pt x="8161" y="2773"/>
                    <a:pt x="8066" y="2773"/>
                    <a:pt x="7940" y="2773"/>
                  </a:cubicBezTo>
                  <a:lnTo>
                    <a:pt x="7593" y="2773"/>
                  </a:lnTo>
                  <a:lnTo>
                    <a:pt x="7593" y="6175"/>
                  </a:lnTo>
                  <a:cubicBezTo>
                    <a:pt x="8381" y="6018"/>
                    <a:pt x="8980" y="5325"/>
                    <a:pt x="8980" y="4506"/>
                  </a:cubicBezTo>
                  <a:lnTo>
                    <a:pt x="8980" y="3119"/>
                  </a:lnTo>
                  <a:cubicBezTo>
                    <a:pt x="8980" y="1387"/>
                    <a:pt x="7562" y="1"/>
                    <a:pt x="5861" y="1"/>
                  </a:cubicBezTo>
                  <a:close/>
                </a:path>
              </a:pathLst>
            </a:custGeom>
            <a:solidFill>
              <a:srgbClr val="5F7D95"/>
            </a:solidFill>
            <a:ln>
              <a:noFill/>
            </a:ln>
          </p:spPr>
          <p:txBody>
            <a:bodyPr spcFirstLastPara="1" wrap="square" lIns="121900" tIns="121900" rIns="121900" bIns="121900" anchor="ctr" anchorCtr="0">
              <a:noAutofit/>
            </a:bodyPr>
            <a:lstStyle/>
            <a:p>
              <a:endParaRPr sz="2400"/>
            </a:p>
          </p:txBody>
        </p:sp>
        <p:sp>
          <p:nvSpPr>
            <p:cNvPr id="51" name="Google Shape;6745;p72"/>
            <p:cNvSpPr/>
            <p:nvPr/>
          </p:nvSpPr>
          <p:spPr>
            <a:xfrm>
              <a:off x="5806625" y="3998350"/>
              <a:ext cx="69325" cy="52025"/>
            </a:xfrm>
            <a:custGeom>
              <a:avLst/>
              <a:gdLst/>
              <a:ahLst/>
              <a:cxnLst/>
              <a:rect l="l" t="t" r="r" b="b"/>
              <a:pathLst>
                <a:path w="2773" h="2081" extrusionOk="0">
                  <a:moveTo>
                    <a:pt x="1733" y="1"/>
                  </a:moveTo>
                  <a:cubicBezTo>
                    <a:pt x="788" y="1"/>
                    <a:pt x="0" y="788"/>
                    <a:pt x="0" y="1733"/>
                  </a:cubicBezTo>
                  <a:lnTo>
                    <a:pt x="0" y="2080"/>
                  </a:lnTo>
                  <a:lnTo>
                    <a:pt x="1733" y="2080"/>
                  </a:lnTo>
                  <a:cubicBezTo>
                    <a:pt x="2300" y="2049"/>
                    <a:pt x="2773" y="1607"/>
                    <a:pt x="2773" y="1009"/>
                  </a:cubicBezTo>
                  <a:lnTo>
                    <a:pt x="2773" y="1"/>
                  </a:lnTo>
                  <a:close/>
                </a:path>
              </a:pathLst>
            </a:custGeom>
            <a:solidFill>
              <a:srgbClr val="5F7D95"/>
            </a:solidFill>
            <a:ln>
              <a:noFill/>
            </a:ln>
          </p:spPr>
          <p:txBody>
            <a:bodyPr spcFirstLastPara="1" wrap="square" lIns="121900" tIns="121900" rIns="121900" bIns="121900" anchor="ctr" anchorCtr="0">
              <a:noAutofit/>
            </a:bodyPr>
            <a:lstStyle/>
            <a:p>
              <a:endParaRPr sz="2400"/>
            </a:p>
          </p:txBody>
        </p:sp>
        <p:sp>
          <p:nvSpPr>
            <p:cNvPr id="52" name="Google Shape;6746;p72"/>
            <p:cNvSpPr/>
            <p:nvPr/>
          </p:nvSpPr>
          <p:spPr>
            <a:xfrm>
              <a:off x="5893250" y="3999150"/>
              <a:ext cx="34675" cy="51225"/>
            </a:xfrm>
            <a:custGeom>
              <a:avLst/>
              <a:gdLst/>
              <a:ahLst/>
              <a:cxnLst/>
              <a:rect l="l" t="t" r="r" b="b"/>
              <a:pathLst>
                <a:path w="1387" h="2049" extrusionOk="0">
                  <a:moveTo>
                    <a:pt x="1" y="0"/>
                  </a:moveTo>
                  <a:lnTo>
                    <a:pt x="1" y="1040"/>
                  </a:lnTo>
                  <a:cubicBezTo>
                    <a:pt x="1" y="1607"/>
                    <a:pt x="473" y="2048"/>
                    <a:pt x="1040" y="2048"/>
                  </a:cubicBezTo>
                  <a:lnTo>
                    <a:pt x="1387" y="2048"/>
                  </a:lnTo>
                  <a:lnTo>
                    <a:pt x="1387" y="1701"/>
                  </a:lnTo>
                  <a:cubicBezTo>
                    <a:pt x="1387" y="882"/>
                    <a:pt x="788" y="158"/>
                    <a:pt x="1" y="0"/>
                  </a:cubicBezTo>
                  <a:close/>
                </a:path>
              </a:pathLst>
            </a:custGeom>
            <a:solidFill>
              <a:srgbClr val="5F7D95"/>
            </a:solidFill>
            <a:ln>
              <a:noFill/>
            </a:ln>
          </p:spPr>
          <p:txBody>
            <a:bodyPr spcFirstLastPara="1" wrap="square" lIns="121900" tIns="121900" rIns="121900" bIns="121900" anchor="ctr" anchorCtr="0">
              <a:noAutofit/>
            </a:bodyPr>
            <a:lstStyle/>
            <a:p>
              <a:endParaRPr sz="2400"/>
            </a:p>
          </p:txBody>
        </p:sp>
        <p:sp>
          <p:nvSpPr>
            <p:cNvPr id="53" name="Google Shape;6747;p72"/>
            <p:cNvSpPr/>
            <p:nvPr/>
          </p:nvSpPr>
          <p:spPr>
            <a:xfrm>
              <a:off x="5806625" y="4049550"/>
              <a:ext cx="121300" cy="104000"/>
            </a:xfrm>
            <a:custGeom>
              <a:avLst/>
              <a:gdLst/>
              <a:ahLst/>
              <a:cxnLst/>
              <a:rect l="l" t="t" r="r" b="b"/>
              <a:pathLst>
                <a:path w="4852" h="4160" extrusionOk="0">
                  <a:moveTo>
                    <a:pt x="3119" y="1"/>
                  </a:moveTo>
                  <a:cubicBezTo>
                    <a:pt x="2804" y="442"/>
                    <a:pt x="2300" y="694"/>
                    <a:pt x="1733" y="694"/>
                  </a:cubicBezTo>
                  <a:lnTo>
                    <a:pt x="0" y="694"/>
                  </a:lnTo>
                  <a:lnTo>
                    <a:pt x="0" y="2426"/>
                  </a:lnTo>
                  <a:cubicBezTo>
                    <a:pt x="0" y="3372"/>
                    <a:pt x="788" y="4159"/>
                    <a:pt x="1733" y="4159"/>
                  </a:cubicBezTo>
                  <a:lnTo>
                    <a:pt x="3119" y="4159"/>
                  </a:lnTo>
                  <a:cubicBezTo>
                    <a:pt x="4064" y="4159"/>
                    <a:pt x="4852" y="3372"/>
                    <a:pt x="4852" y="2426"/>
                  </a:cubicBezTo>
                  <a:lnTo>
                    <a:pt x="4852" y="694"/>
                  </a:lnTo>
                  <a:lnTo>
                    <a:pt x="4505" y="694"/>
                  </a:lnTo>
                  <a:cubicBezTo>
                    <a:pt x="3938" y="694"/>
                    <a:pt x="3434" y="442"/>
                    <a:pt x="3119" y="1"/>
                  </a:cubicBezTo>
                  <a:close/>
                </a:path>
              </a:pathLst>
            </a:custGeom>
            <a:solidFill>
              <a:srgbClr val="5F7D95"/>
            </a:solidFill>
            <a:ln>
              <a:noFill/>
            </a:ln>
          </p:spPr>
          <p:txBody>
            <a:bodyPr spcFirstLastPara="1" wrap="square" lIns="121900" tIns="121900" rIns="121900" bIns="121900" anchor="ctr" anchorCtr="0">
              <a:noAutofit/>
            </a:bodyPr>
            <a:lstStyle/>
            <a:p>
              <a:endParaRPr sz="2400" dirty="0"/>
            </a:p>
          </p:txBody>
        </p:sp>
      </p:grpSp>
      <p:grpSp>
        <p:nvGrpSpPr>
          <p:cNvPr id="54" name="Google Shape;6707;p72"/>
          <p:cNvGrpSpPr/>
          <p:nvPr/>
        </p:nvGrpSpPr>
        <p:grpSpPr>
          <a:xfrm>
            <a:off x="7868005" y="2389738"/>
            <a:ext cx="466772" cy="465511"/>
            <a:chOff x="2037825" y="3981825"/>
            <a:chExt cx="296175" cy="295375"/>
          </a:xfrm>
        </p:grpSpPr>
        <p:sp>
          <p:nvSpPr>
            <p:cNvPr id="55" name="Google Shape;6708;p72"/>
            <p:cNvSpPr/>
            <p:nvPr/>
          </p:nvSpPr>
          <p:spPr>
            <a:xfrm>
              <a:off x="2072500" y="4085775"/>
              <a:ext cx="88225" cy="86675"/>
            </a:xfrm>
            <a:custGeom>
              <a:avLst/>
              <a:gdLst/>
              <a:ahLst/>
              <a:cxnLst/>
              <a:rect l="l" t="t" r="r" b="b"/>
              <a:pathLst>
                <a:path w="3529" h="3467" extrusionOk="0">
                  <a:moveTo>
                    <a:pt x="1764" y="1"/>
                  </a:moveTo>
                  <a:cubicBezTo>
                    <a:pt x="819" y="1"/>
                    <a:pt x="0" y="788"/>
                    <a:pt x="0" y="1734"/>
                  </a:cubicBezTo>
                  <a:cubicBezTo>
                    <a:pt x="0" y="2679"/>
                    <a:pt x="819" y="3466"/>
                    <a:pt x="1764" y="3466"/>
                  </a:cubicBezTo>
                  <a:cubicBezTo>
                    <a:pt x="2709" y="3466"/>
                    <a:pt x="3529" y="2679"/>
                    <a:pt x="3529" y="1734"/>
                  </a:cubicBezTo>
                  <a:cubicBezTo>
                    <a:pt x="3529" y="788"/>
                    <a:pt x="2741" y="1"/>
                    <a:pt x="1764" y="1"/>
                  </a:cubicBezTo>
                  <a:close/>
                </a:path>
              </a:pathLst>
            </a:custGeom>
            <a:solidFill>
              <a:srgbClr val="5F7D95"/>
            </a:solidFill>
            <a:ln>
              <a:noFill/>
            </a:ln>
          </p:spPr>
          <p:txBody>
            <a:bodyPr spcFirstLastPara="1" wrap="square" lIns="121900" tIns="121900" rIns="121900" bIns="121900" anchor="ctr" anchorCtr="0">
              <a:noAutofit/>
            </a:bodyPr>
            <a:lstStyle/>
            <a:p>
              <a:endParaRPr sz="2400"/>
            </a:p>
          </p:txBody>
        </p:sp>
        <p:sp>
          <p:nvSpPr>
            <p:cNvPr id="56" name="Google Shape;6709;p72"/>
            <p:cNvSpPr/>
            <p:nvPr/>
          </p:nvSpPr>
          <p:spPr>
            <a:xfrm>
              <a:off x="2176450" y="3981825"/>
              <a:ext cx="157550" cy="155975"/>
            </a:xfrm>
            <a:custGeom>
              <a:avLst/>
              <a:gdLst/>
              <a:ahLst/>
              <a:cxnLst/>
              <a:rect l="l" t="t" r="r" b="b"/>
              <a:pathLst>
                <a:path w="6302" h="6239" extrusionOk="0">
                  <a:moveTo>
                    <a:pt x="3151" y="1733"/>
                  </a:moveTo>
                  <a:cubicBezTo>
                    <a:pt x="3372" y="1733"/>
                    <a:pt x="3529" y="1890"/>
                    <a:pt x="3529" y="2079"/>
                  </a:cubicBezTo>
                  <a:cubicBezTo>
                    <a:pt x="3529" y="2268"/>
                    <a:pt x="3372" y="2426"/>
                    <a:pt x="3151" y="2426"/>
                  </a:cubicBezTo>
                  <a:cubicBezTo>
                    <a:pt x="2962" y="2426"/>
                    <a:pt x="2805" y="2268"/>
                    <a:pt x="2805" y="2079"/>
                  </a:cubicBezTo>
                  <a:cubicBezTo>
                    <a:pt x="2805" y="1890"/>
                    <a:pt x="2962" y="1733"/>
                    <a:pt x="3151" y="1733"/>
                  </a:cubicBezTo>
                  <a:close/>
                  <a:moveTo>
                    <a:pt x="3151" y="2773"/>
                  </a:moveTo>
                  <a:cubicBezTo>
                    <a:pt x="3372" y="2773"/>
                    <a:pt x="3529" y="2930"/>
                    <a:pt x="3529" y="3151"/>
                  </a:cubicBezTo>
                  <a:lnTo>
                    <a:pt x="3529" y="4505"/>
                  </a:lnTo>
                  <a:cubicBezTo>
                    <a:pt x="3529" y="4726"/>
                    <a:pt x="3372" y="4883"/>
                    <a:pt x="3151" y="4883"/>
                  </a:cubicBezTo>
                  <a:cubicBezTo>
                    <a:pt x="2962" y="4883"/>
                    <a:pt x="2805" y="4726"/>
                    <a:pt x="2805" y="4505"/>
                  </a:cubicBezTo>
                  <a:lnTo>
                    <a:pt x="2805" y="3151"/>
                  </a:lnTo>
                  <a:cubicBezTo>
                    <a:pt x="2805" y="2930"/>
                    <a:pt x="2962" y="2773"/>
                    <a:pt x="3151" y="2773"/>
                  </a:cubicBezTo>
                  <a:close/>
                  <a:moveTo>
                    <a:pt x="3151" y="0"/>
                  </a:moveTo>
                  <a:cubicBezTo>
                    <a:pt x="1418" y="0"/>
                    <a:pt x="64" y="1418"/>
                    <a:pt x="64" y="3088"/>
                  </a:cubicBezTo>
                  <a:cubicBezTo>
                    <a:pt x="64" y="3655"/>
                    <a:pt x="158" y="4159"/>
                    <a:pt x="442" y="4631"/>
                  </a:cubicBezTo>
                  <a:lnTo>
                    <a:pt x="64" y="5765"/>
                  </a:lnTo>
                  <a:cubicBezTo>
                    <a:pt x="1" y="5892"/>
                    <a:pt x="64" y="6018"/>
                    <a:pt x="127" y="6112"/>
                  </a:cubicBezTo>
                  <a:cubicBezTo>
                    <a:pt x="190" y="6207"/>
                    <a:pt x="379" y="6238"/>
                    <a:pt x="473" y="6238"/>
                  </a:cubicBezTo>
                  <a:lnTo>
                    <a:pt x="1796" y="5923"/>
                  </a:lnTo>
                  <a:cubicBezTo>
                    <a:pt x="2206" y="6175"/>
                    <a:pt x="2679" y="6238"/>
                    <a:pt x="3214" y="6238"/>
                  </a:cubicBezTo>
                  <a:cubicBezTo>
                    <a:pt x="4947" y="6238"/>
                    <a:pt x="6302" y="4820"/>
                    <a:pt x="6302" y="3119"/>
                  </a:cubicBezTo>
                  <a:cubicBezTo>
                    <a:pt x="6270" y="1418"/>
                    <a:pt x="4884" y="0"/>
                    <a:pt x="3151" y="0"/>
                  </a:cubicBezTo>
                  <a:close/>
                </a:path>
              </a:pathLst>
            </a:custGeom>
            <a:solidFill>
              <a:srgbClr val="5F7D95"/>
            </a:solidFill>
            <a:ln>
              <a:noFill/>
            </a:ln>
          </p:spPr>
          <p:txBody>
            <a:bodyPr spcFirstLastPara="1" wrap="square" lIns="121900" tIns="121900" rIns="121900" bIns="121900" anchor="ctr" anchorCtr="0">
              <a:noAutofit/>
            </a:bodyPr>
            <a:lstStyle/>
            <a:p>
              <a:endParaRPr sz="2400"/>
            </a:p>
          </p:txBody>
        </p:sp>
        <p:sp>
          <p:nvSpPr>
            <p:cNvPr id="57" name="Google Shape;6710;p72"/>
            <p:cNvSpPr/>
            <p:nvPr/>
          </p:nvSpPr>
          <p:spPr>
            <a:xfrm>
              <a:off x="2037825" y="4168475"/>
              <a:ext cx="157550" cy="108725"/>
            </a:xfrm>
            <a:custGeom>
              <a:avLst/>
              <a:gdLst/>
              <a:ahLst/>
              <a:cxnLst/>
              <a:rect l="l" t="t" r="r" b="b"/>
              <a:pathLst>
                <a:path w="6302" h="4349" extrusionOk="0">
                  <a:moveTo>
                    <a:pt x="1356" y="1"/>
                  </a:moveTo>
                  <a:cubicBezTo>
                    <a:pt x="568" y="568"/>
                    <a:pt x="1" y="1513"/>
                    <a:pt x="1" y="2553"/>
                  </a:cubicBezTo>
                  <a:lnTo>
                    <a:pt x="1" y="3970"/>
                  </a:lnTo>
                  <a:cubicBezTo>
                    <a:pt x="1" y="4222"/>
                    <a:pt x="158" y="4348"/>
                    <a:pt x="347" y="4348"/>
                  </a:cubicBezTo>
                  <a:lnTo>
                    <a:pt x="5955" y="4348"/>
                  </a:lnTo>
                  <a:cubicBezTo>
                    <a:pt x="6144" y="4348"/>
                    <a:pt x="6302" y="4191"/>
                    <a:pt x="6302" y="3970"/>
                  </a:cubicBezTo>
                  <a:lnTo>
                    <a:pt x="6302" y="2553"/>
                  </a:lnTo>
                  <a:cubicBezTo>
                    <a:pt x="6302" y="1513"/>
                    <a:pt x="5798" y="599"/>
                    <a:pt x="4947" y="1"/>
                  </a:cubicBezTo>
                  <a:cubicBezTo>
                    <a:pt x="4538" y="505"/>
                    <a:pt x="3844" y="820"/>
                    <a:pt x="3151" y="820"/>
                  </a:cubicBezTo>
                  <a:cubicBezTo>
                    <a:pt x="2427" y="820"/>
                    <a:pt x="1765" y="505"/>
                    <a:pt x="1356" y="1"/>
                  </a:cubicBezTo>
                  <a:close/>
                </a:path>
              </a:pathLst>
            </a:custGeom>
            <a:solidFill>
              <a:srgbClr val="5F7D95"/>
            </a:solidFill>
            <a:ln>
              <a:noFill/>
            </a:ln>
          </p:spPr>
          <p:txBody>
            <a:bodyPr spcFirstLastPara="1" wrap="square" lIns="121900" tIns="121900" rIns="121900" bIns="121900" anchor="ctr" anchorCtr="0">
              <a:noAutofit/>
            </a:bodyPr>
            <a:lstStyle/>
            <a:p>
              <a:endParaRPr sz="2400" dirty="0"/>
            </a:p>
          </p:txBody>
        </p:sp>
      </p:grpSp>
      <p:grpSp>
        <p:nvGrpSpPr>
          <p:cNvPr id="58" name="Google Shape;5920;p71"/>
          <p:cNvGrpSpPr/>
          <p:nvPr/>
        </p:nvGrpSpPr>
        <p:grpSpPr>
          <a:xfrm>
            <a:off x="7762105" y="3241928"/>
            <a:ext cx="572672" cy="494505"/>
            <a:chOff x="-42651700" y="3217825"/>
            <a:chExt cx="367600" cy="317425"/>
          </a:xfrm>
        </p:grpSpPr>
        <p:sp>
          <p:nvSpPr>
            <p:cNvPr id="59" name="Google Shape;5921;p71"/>
            <p:cNvSpPr/>
            <p:nvPr/>
          </p:nvSpPr>
          <p:spPr>
            <a:xfrm>
              <a:off x="-42651700" y="3239075"/>
              <a:ext cx="367600" cy="296175"/>
            </a:xfrm>
            <a:custGeom>
              <a:avLst/>
              <a:gdLst/>
              <a:ahLst/>
              <a:cxnLst/>
              <a:rect l="l" t="t" r="r" b="b"/>
              <a:pathLst>
                <a:path w="14704" h="11847" extrusionOk="0">
                  <a:moveTo>
                    <a:pt x="7370" y="797"/>
                  </a:moveTo>
                  <a:cubicBezTo>
                    <a:pt x="8536" y="797"/>
                    <a:pt x="9694" y="1246"/>
                    <a:pt x="10576" y="2143"/>
                  </a:cubicBezTo>
                  <a:cubicBezTo>
                    <a:pt x="12340" y="3908"/>
                    <a:pt x="12340" y="6775"/>
                    <a:pt x="10576" y="8539"/>
                  </a:cubicBezTo>
                  <a:cubicBezTo>
                    <a:pt x="9757" y="9390"/>
                    <a:pt x="8623" y="9894"/>
                    <a:pt x="7363" y="9894"/>
                  </a:cubicBezTo>
                  <a:cubicBezTo>
                    <a:pt x="6102" y="9894"/>
                    <a:pt x="4937" y="9358"/>
                    <a:pt x="4118" y="8539"/>
                  </a:cubicBezTo>
                  <a:cubicBezTo>
                    <a:pt x="2353" y="6775"/>
                    <a:pt x="2353" y="3908"/>
                    <a:pt x="4118" y="2143"/>
                  </a:cubicBezTo>
                  <a:cubicBezTo>
                    <a:pt x="5031" y="1246"/>
                    <a:pt x="6205" y="797"/>
                    <a:pt x="7370" y="797"/>
                  </a:cubicBezTo>
                  <a:close/>
                  <a:moveTo>
                    <a:pt x="7326" y="1"/>
                  </a:moveTo>
                  <a:cubicBezTo>
                    <a:pt x="2091" y="1"/>
                    <a:pt x="0" y="6750"/>
                    <a:pt x="4275" y="9768"/>
                  </a:cubicBezTo>
                  <a:lnTo>
                    <a:pt x="3424" y="11280"/>
                  </a:lnTo>
                  <a:cubicBezTo>
                    <a:pt x="3298" y="11532"/>
                    <a:pt x="3487" y="11847"/>
                    <a:pt x="3771" y="11847"/>
                  </a:cubicBezTo>
                  <a:cubicBezTo>
                    <a:pt x="3929" y="11847"/>
                    <a:pt x="4086" y="11784"/>
                    <a:pt x="4118" y="11626"/>
                  </a:cubicBezTo>
                  <a:lnTo>
                    <a:pt x="5000" y="10209"/>
                  </a:lnTo>
                  <a:cubicBezTo>
                    <a:pt x="5740" y="10571"/>
                    <a:pt x="6543" y="10752"/>
                    <a:pt x="7351" y="10752"/>
                  </a:cubicBezTo>
                  <a:cubicBezTo>
                    <a:pt x="8158" y="10752"/>
                    <a:pt x="8969" y="10571"/>
                    <a:pt x="9725" y="10209"/>
                  </a:cubicBezTo>
                  <a:lnTo>
                    <a:pt x="10576" y="11626"/>
                  </a:lnTo>
                  <a:cubicBezTo>
                    <a:pt x="10671" y="11784"/>
                    <a:pt x="10828" y="11847"/>
                    <a:pt x="10923" y="11847"/>
                  </a:cubicBezTo>
                  <a:cubicBezTo>
                    <a:pt x="11238" y="11847"/>
                    <a:pt x="11458" y="11532"/>
                    <a:pt x="11301" y="11280"/>
                  </a:cubicBezTo>
                  <a:lnTo>
                    <a:pt x="10419" y="9768"/>
                  </a:lnTo>
                  <a:cubicBezTo>
                    <a:pt x="14703" y="6775"/>
                    <a:pt x="12592" y="1"/>
                    <a:pt x="7363" y="1"/>
                  </a:cubicBezTo>
                  <a:cubicBezTo>
                    <a:pt x="7350" y="1"/>
                    <a:pt x="7338" y="1"/>
                    <a:pt x="7326" y="1"/>
                  </a:cubicBezTo>
                  <a:close/>
                </a:path>
              </a:pathLst>
            </a:custGeom>
            <a:solidFill>
              <a:srgbClr val="5F7D95"/>
            </a:solidFill>
            <a:ln>
              <a:noFill/>
            </a:ln>
          </p:spPr>
          <p:txBody>
            <a:bodyPr spcFirstLastPara="1" wrap="square" lIns="121900" tIns="121900" rIns="121900" bIns="121900" anchor="ctr" anchorCtr="0">
              <a:noAutofit/>
            </a:bodyPr>
            <a:lstStyle/>
            <a:p>
              <a:endParaRPr sz="2400"/>
            </a:p>
          </p:txBody>
        </p:sp>
        <p:sp>
          <p:nvSpPr>
            <p:cNvPr id="60" name="Google Shape;5922;p71"/>
            <p:cNvSpPr/>
            <p:nvPr/>
          </p:nvSpPr>
          <p:spPr>
            <a:xfrm>
              <a:off x="-42419600" y="3217825"/>
              <a:ext cx="106350" cy="106350"/>
            </a:xfrm>
            <a:custGeom>
              <a:avLst/>
              <a:gdLst/>
              <a:ahLst/>
              <a:cxnLst/>
              <a:rect l="l" t="t" r="r" b="b"/>
              <a:pathLst>
                <a:path w="4254" h="4254" extrusionOk="0">
                  <a:moveTo>
                    <a:pt x="1355" y="0"/>
                  </a:moveTo>
                  <a:cubicBezTo>
                    <a:pt x="882" y="0"/>
                    <a:pt x="410" y="95"/>
                    <a:pt x="0" y="315"/>
                  </a:cubicBezTo>
                  <a:cubicBezTo>
                    <a:pt x="1891" y="946"/>
                    <a:pt x="3340" y="2395"/>
                    <a:pt x="3938" y="4254"/>
                  </a:cubicBezTo>
                  <a:cubicBezTo>
                    <a:pt x="4128" y="3844"/>
                    <a:pt x="4254" y="3371"/>
                    <a:pt x="4254" y="2899"/>
                  </a:cubicBezTo>
                  <a:cubicBezTo>
                    <a:pt x="4254" y="1292"/>
                    <a:pt x="2962" y="0"/>
                    <a:pt x="1355" y="0"/>
                  </a:cubicBezTo>
                  <a:close/>
                </a:path>
              </a:pathLst>
            </a:custGeom>
            <a:solidFill>
              <a:srgbClr val="5F7D95"/>
            </a:solidFill>
            <a:ln>
              <a:noFill/>
            </a:ln>
          </p:spPr>
          <p:txBody>
            <a:bodyPr spcFirstLastPara="1" wrap="square" lIns="121900" tIns="121900" rIns="121900" bIns="121900" anchor="ctr" anchorCtr="0">
              <a:noAutofit/>
            </a:bodyPr>
            <a:lstStyle/>
            <a:p>
              <a:endParaRPr sz="2400"/>
            </a:p>
          </p:txBody>
        </p:sp>
        <p:sp>
          <p:nvSpPr>
            <p:cNvPr id="61" name="Google Shape;5923;p71"/>
            <p:cNvSpPr/>
            <p:nvPr/>
          </p:nvSpPr>
          <p:spPr>
            <a:xfrm>
              <a:off x="-42623600" y="3218600"/>
              <a:ext cx="106350" cy="106375"/>
            </a:xfrm>
            <a:custGeom>
              <a:avLst/>
              <a:gdLst/>
              <a:ahLst/>
              <a:cxnLst/>
              <a:rect l="l" t="t" r="r" b="b"/>
              <a:pathLst>
                <a:path w="4254" h="4255" extrusionOk="0">
                  <a:moveTo>
                    <a:pt x="2931" y="1"/>
                  </a:moveTo>
                  <a:cubicBezTo>
                    <a:pt x="1292" y="1"/>
                    <a:pt x="1" y="1293"/>
                    <a:pt x="1" y="2899"/>
                  </a:cubicBezTo>
                  <a:cubicBezTo>
                    <a:pt x="1" y="3372"/>
                    <a:pt x="127" y="3845"/>
                    <a:pt x="316" y="4254"/>
                  </a:cubicBezTo>
                  <a:cubicBezTo>
                    <a:pt x="977" y="2364"/>
                    <a:pt x="2426" y="915"/>
                    <a:pt x="4254" y="316"/>
                  </a:cubicBezTo>
                  <a:cubicBezTo>
                    <a:pt x="3876" y="127"/>
                    <a:pt x="3403" y="1"/>
                    <a:pt x="2931" y="1"/>
                  </a:cubicBezTo>
                  <a:close/>
                </a:path>
              </a:pathLst>
            </a:custGeom>
            <a:solidFill>
              <a:srgbClr val="5F7D95"/>
            </a:solidFill>
            <a:ln>
              <a:noFill/>
            </a:ln>
          </p:spPr>
          <p:txBody>
            <a:bodyPr spcFirstLastPara="1" wrap="square" lIns="121900" tIns="121900" rIns="121900" bIns="121900" anchor="ctr" anchorCtr="0">
              <a:noAutofit/>
            </a:bodyPr>
            <a:lstStyle/>
            <a:p>
              <a:endParaRPr sz="2400"/>
            </a:p>
          </p:txBody>
        </p:sp>
        <p:sp>
          <p:nvSpPr>
            <p:cNvPr id="62" name="Google Shape;5924;p71"/>
            <p:cNvSpPr/>
            <p:nvPr/>
          </p:nvSpPr>
          <p:spPr>
            <a:xfrm>
              <a:off x="-42561375" y="3279250"/>
              <a:ext cx="185900" cy="186700"/>
            </a:xfrm>
            <a:custGeom>
              <a:avLst/>
              <a:gdLst/>
              <a:ahLst/>
              <a:cxnLst/>
              <a:rect l="l" t="t" r="r" b="b"/>
              <a:pathLst>
                <a:path w="7436" h="7468" extrusionOk="0">
                  <a:moveTo>
                    <a:pt x="3781" y="1671"/>
                  </a:moveTo>
                  <a:cubicBezTo>
                    <a:pt x="4033" y="1671"/>
                    <a:pt x="4191" y="1860"/>
                    <a:pt x="4191" y="2112"/>
                  </a:cubicBezTo>
                  <a:lnTo>
                    <a:pt x="4191" y="3340"/>
                  </a:lnTo>
                  <a:lnTo>
                    <a:pt x="5388" y="3340"/>
                  </a:lnTo>
                  <a:cubicBezTo>
                    <a:pt x="5640" y="3340"/>
                    <a:pt x="5829" y="3529"/>
                    <a:pt x="5829" y="3750"/>
                  </a:cubicBezTo>
                  <a:cubicBezTo>
                    <a:pt x="5829" y="4002"/>
                    <a:pt x="5640" y="4128"/>
                    <a:pt x="5388" y="4128"/>
                  </a:cubicBezTo>
                  <a:lnTo>
                    <a:pt x="3750" y="4128"/>
                  </a:lnTo>
                  <a:cubicBezTo>
                    <a:pt x="3498" y="4128"/>
                    <a:pt x="3308" y="3939"/>
                    <a:pt x="3308" y="3750"/>
                  </a:cubicBezTo>
                  <a:lnTo>
                    <a:pt x="3308" y="2112"/>
                  </a:lnTo>
                  <a:lnTo>
                    <a:pt x="3340" y="2112"/>
                  </a:lnTo>
                  <a:cubicBezTo>
                    <a:pt x="3340" y="1860"/>
                    <a:pt x="3529" y="1671"/>
                    <a:pt x="3781" y="1671"/>
                  </a:cubicBezTo>
                  <a:close/>
                  <a:moveTo>
                    <a:pt x="3750" y="1"/>
                  </a:moveTo>
                  <a:cubicBezTo>
                    <a:pt x="1702" y="1"/>
                    <a:pt x="32" y="1671"/>
                    <a:pt x="0" y="3750"/>
                  </a:cubicBezTo>
                  <a:cubicBezTo>
                    <a:pt x="32" y="5798"/>
                    <a:pt x="1702" y="7467"/>
                    <a:pt x="3750" y="7467"/>
                  </a:cubicBezTo>
                  <a:cubicBezTo>
                    <a:pt x="5797" y="7467"/>
                    <a:pt x="7436" y="5798"/>
                    <a:pt x="7436" y="3750"/>
                  </a:cubicBezTo>
                  <a:cubicBezTo>
                    <a:pt x="7436" y="1702"/>
                    <a:pt x="5797" y="64"/>
                    <a:pt x="3750" y="1"/>
                  </a:cubicBezTo>
                  <a:close/>
                </a:path>
              </a:pathLst>
            </a:custGeom>
            <a:solidFill>
              <a:srgbClr val="5F7D95"/>
            </a:solidFill>
            <a:ln>
              <a:noFill/>
            </a:ln>
          </p:spPr>
          <p:txBody>
            <a:bodyPr spcFirstLastPara="1" wrap="square" lIns="121900" tIns="121900" rIns="121900" bIns="121900" anchor="ctr" anchorCtr="0">
              <a:noAutofit/>
            </a:bodyPr>
            <a:lstStyle/>
            <a:p>
              <a:endParaRPr sz="2400"/>
            </a:p>
          </p:txBody>
        </p:sp>
      </p:grpSp>
      <p:sp>
        <p:nvSpPr>
          <p:cNvPr id="63" name="Google Shape;6038;p71"/>
          <p:cNvSpPr/>
          <p:nvPr/>
        </p:nvSpPr>
        <p:spPr>
          <a:xfrm>
            <a:off x="7837175" y="4086037"/>
            <a:ext cx="420896" cy="493299"/>
          </a:xfrm>
          <a:custGeom>
            <a:avLst/>
            <a:gdLst/>
            <a:ahLst/>
            <a:cxnLst/>
            <a:rect l="l" t="t" r="r" b="b"/>
            <a:pathLst>
              <a:path w="10807" h="12666" extrusionOk="0">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rgbClr val="5F7D95"/>
          </a:solidFill>
          <a:ln>
            <a:noFill/>
          </a:ln>
        </p:spPr>
        <p:txBody>
          <a:bodyPr spcFirstLastPara="1" wrap="square" lIns="121900" tIns="121900" rIns="121900" bIns="121900" anchor="ctr" anchorCtr="0">
            <a:noAutofit/>
          </a:bodyPr>
          <a:lstStyle/>
          <a:p>
            <a:endParaRPr sz="2400"/>
          </a:p>
        </p:txBody>
      </p:sp>
      <p:sp>
        <p:nvSpPr>
          <p:cNvPr id="960" name="Google Shape;5960;p71"/>
          <p:cNvSpPr/>
          <p:nvPr/>
        </p:nvSpPr>
        <p:spPr>
          <a:xfrm>
            <a:off x="7795890" y="660829"/>
            <a:ext cx="485937" cy="492559"/>
          </a:xfrm>
          <a:custGeom>
            <a:avLst/>
            <a:gdLst/>
            <a:ahLst/>
            <a:cxnLst/>
            <a:rect l="l" t="t" r="r" b="b"/>
            <a:pathLst>
              <a:path w="12477" h="12647" extrusionOk="0">
                <a:moveTo>
                  <a:pt x="3750" y="4538"/>
                </a:moveTo>
                <a:cubicBezTo>
                  <a:pt x="4223" y="4538"/>
                  <a:pt x="4601" y="4884"/>
                  <a:pt x="4601" y="5357"/>
                </a:cubicBezTo>
                <a:cubicBezTo>
                  <a:pt x="4601" y="5829"/>
                  <a:pt x="4223" y="6176"/>
                  <a:pt x="3750" y="6176"/>
                </a:cubicBezTo>
                <a:cubicBezTo>
                  <a:pt x="3277" y="6176"/>
                  <a:pt x="2931" y="5829"/>
                  <a:pt x="2931" y="5357"/>
                </a:cubicBezTo>
                <a:cubicBezTo>
                  <a:pt x="2931" y="4884"/>
                  <a:pt x="3277" y="4538"/>
                  <a:pt x="3750" y="4538"/>
                </a:cubicBezTo>
                <a:close/>
                <a:moveTo>
                  <a:pt x="6239" y="4538"/>
                </a:moveTo>
                <a:cubicBezTo>
                  <a:pt x="6711" y="4538"/>
                  <a:pt x="7058" y="4884"/>
                  <a:pt x="7058" y="5357"/>
                </a:cubicBezTo>
                <a:cubicBezTo>
                  <a:pt x="7058" y="5829"/>
                  <a:pt x="6711" y="6176"/>
                  <a:pt x="6239" y="6176"/>
                </a:cubicBezTo>
                <a:cubicBezTo>
                  <a:pt x="5766" y="6176"/>
                  <a:pt x="5420" y="5829"/>
                  <a:pt x="5420" y="5357"/>
                </a:cubicBezTo>
                <a:cubicBezTo>
                  <a:pt x="5420" y="4884"/>
                  <a:pt x="5766" y="4538"/>
                  <a:pt x="6239" y="4538"/>
                </a:cubicBezTo>
                <a:close/>
                <a:moveTo>
                  <a:pt x="8728" y="4538"/>
                </a:moveTo>
                <a:cubicBezTo>
                  <a:pt x="9200" y="4538"/>
                  <a:pt x="9547" y="4884"/>
                  <a:pt x="9547" y="5357"/>
                </a:cubicBezTo>
                <a:cubicBezTo>
                  <a:pt x="9547" y="5829"/>
                  <a:pt x="9200" y="6176"/>
                  <a:pt x="8728" y="6176"/>
                </a:cubicBezTo>
                <a:cubicBezTo>
                  <a:pt x="8255" y="6176"/>
                  <a:pt x="7877" y="5829"/>
                  <a:pt x="7877" y="5357"/>
                </a:cubicBezTo>
                <a:cubicBezTo>
                  <a:pt x="7877" y="4884"/>
                  <a:pt x="8255" y="4538"/>
                  <a:pt x="8728" y="4538"/>
                </a:cubicBezTo>
                <a:close/>
                <a:moveTo>
                  <a:pt x="6239" y="1"/>
                </a:moveTo>
                <a:cubicBezTo>
                  <a:pt x="2805" y="1"/>
                  <a:pt x="1" y="2395"/>
                  <a:pt x="1" y="5357"/>
                </a:cubicBezTo>
                <a:cubicBezTo>
                  <a:pt x="1" y="7436"/>
                  <a:pt x="1387" y="9200"/>
                  <a:pt x="3309" y="10082"/>
                </a:cubicBezTo>
                <a:lnTo>
                  <a:pt x="3309" y="12256"/>
                </a:lnTo>
                <a:cubicBezTo>
                  <a:pt x="3309" y="12486"/>
                  <a:pt x="3502" y="12646"/>
                  <a:pt x="3715" y="12646"/>
                </a:cubicBezTo>
                <a:cubicBezTo>
                  <a:pt x="3824" y="12646"/>
                  <a:pt x="3938" y="12604"/>
                  <a:pt x="4034" y="12508"/>
                </a:cubicBezTo>
                <a:lnTo>
                  <a:pt x="5609" y="10681"/>
                </a:lnTo>
                <a:cubicBezTo>
                  <a:pt x="5798" y="10681"/>
                  <a:pt x="5987" y="10713"/>
                  <a:pt x="6239" y="10713"/>
                </a:cubicBezTo>
                <a:cubicBezTo>
                  <a:pt x="9641" y="10713"/>
                  <a:pt x="12477" y="8350"/>
                  <a:pt x="12477" y="5357"/>
                </a:cubicBezTo>
                <a:cubicBezTo>
                  <a:pt x="12477" y="2395"/>
                  <a:pt x="9704" y="1"/>
                  <a:pt x="6239" y="1"/>
                </a:cubicBezTo>
                <a:close/>
              </a:path>
            </a:pathLst>
          </a:custGeom>
          <a:solidFill>
            <a:srgbClr val="5F7D95"/>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6"/>
          <p:cNvSpPr/>
          <p:nvPr/>
        </p:nvSpPr>
        <p:spPr>
          <a:xfrm>
            <a:off x="1014439" y="1492802"/>
            <a:ext cx="7201200" cy="2740005"/>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txBox="1">
            <a:spLocks noGrp="1"/>
          </p:cNvSpPr>
          <p:nvPr>
            <p:ph type="title"/>
          </p:nvPr>
        </p:nvSpPr>
        <p:spPr>
          <a:xfrm>
            <a:off x="1179774" y="367696"/>
            <a:ext cx="6172200" cy="44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i="1" dirty="0" err="1"/>
              <a:t>Kỹ</a:t>
            </a:r>
            <a:r>
              <a:rPr lang="en-US" sz="3600" i="1" dirty="0"/>
              <a:t> </a:t>
            </a:r>
            <a:r>
              <a:rPr lang="en-US" sz="3600" i="1" dirty="0" err="1"/>
              <a:t>năng</a:t>
            </a:r>
            <a:r>
              <a:rPr lang="en-US" sz="3600" i="1" dirty="0"/>
              <a:t> </a:t>
            </a:r>
            <a:r>
              <a:rPr lang="en-US" sz="3600" i="1" dirty="0" err="1"/>
              <a:t>cần</a:t>
            </a:r>
            <a:r>
              <a:rPr lang="en-US" sz="3600" i="1" dirty="0"/>
              <a:t> </a:t>
            </a:r>
            <a:r>
              <a:rPr lang="en-US" sz="3600" i="1" dirty="0" err="1"/>
              <a:t>có</a:t>
            </a:r>
            <a:endParaRPr sz="3600" i="1" dirty="0"/>
          </a:p>
        </p:txBody>
      </p:sp>
      <p:sp>
        <p:nvSpPr>
          <p:cNvPr id="540" name="Google Shape;540;p36"/>
          <p:cNvSpPr txBox="1">
            <a:spLocks noGrp="1"/>
          </p:cNvSpPr>
          <p:nvPr>
            <p:ph type="subTitle" idx="1"/>
          </p:nvPr>
        </p:nvSpPr>
        <p:spPr>
          <a:xfrm>
            <a:off x="1500102" y="1793110"/>
            <a:ext cx="6172200" cy="2157533"/>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800" i="1" u="none" strike="noStrike" dirty="0">
                <a:solidFill>
                  <a:schemeClr val="bg1"/>
                </a:solidFill>
                <a:effectLst/>
                <a:latin typeface="Arial" panose="020B0604020202020204" pitchFamily="34" charset="0"/>
              </a:rPr>
              <a:t>*</a:t>
            </a:r>
            <a:r>
              <a:rPr lang="vi-VN" sz="1800" i="1" u="none" strike="noStrike" dirty="0">
                <a:solidFill>
                  <a:schemeClr val="bg1"/>
                </a:solidFill>
                <a:effectLst/>
                <a:latin typeface="Arial" panose="020B0604020202020204" pitchFamily="34" charset="0"/>
              </a:rPr>
              <a:t>Tóm lại, </a:t>
            </a:r>
            <a:r>
              <a:rPr lang="vi-VN" sz="1800" i="1" u="none" strike="noStrike" dirty="0" err="1">
                <a:solidFill>
                  <a:schemeClr val="bg1"/>
                </a:solidFill>
                <a:effectLst/>
                <a:latin typeface="Arial" panose="020B0604020202020204" pitchFamily="34" charset="0"/>
              </a:rPr>
              <a:t>Product</a:t>
            </a:r>
            <a:r>
              <a:rPr lang="vi-VN" sz="1800" i="1" u="none" strike="noStrike" dirty="0">
                <a:solidFill>
                  <a:schemeClr val="bg1"/>
                </a:solidFill>
                <a:effectLst/>
                <a:latin typeface="Arial" panose="020B0604020202020204" pitchFamily="34" charset="0"/>
              </a:rPr>
              <a:t> </a:t>
            </a:r>
            <a:r>
              <a:rPr lang="vi-VN" sz="1800" i="1" u="none" strike="noStrike" dirty="0" err="1">
                <a:solidFill>
                  <a:schemeClr val="bg1"/>
                </a:solidFill>
                <a:effectLst/>
                <a:latin typeface="Arial" panose="020B0604020202020204" pitchFamily="34" charset="0"/>
              </a:rPr>
              <a:t>Owner</a:t>
            </a:r>
            <a:r>
              <a:rPr lang="vi-VN" sz="1800" i="1" u="none" strike="noStrike" dirty="0">
                <a:solidFill>
                  <a:schemeClr val="bg1"/>
                </a:solidFill>
                <a:effectLst/>
                <a:latin typeface="Arial" panose="020B0604020202020204" pitchFamily="34" charset="0"/>
              </a:rPr>
              <a:t> </a:t>
            </a:r>
            <a:r>
              <a:rPr lang="vi-VN" sz="1800" i="1" u="none" strike="noStrike" dirty="0" err="1">
                <a:solidFill>
                  <a:schemeClr val="bg1"/>
                </a:solidFill>
                <a:effectLst/>
                <a:latin typeface="Arial" panose="020B0604020202020204" pitchFamily="34" charset="0"/>
              </a:rPr>
              <a:t>cầ</a:t>
            </a:r>
            <a:r>
              <a:rPr lang="en-US" sz="1800" i="1" u="none" strike="noStrike" dirty="0">
                <a:solidFill>
                  <a:schemeClr val="bg1"/>
                </a:solidFill>
                <a:effectLst/>
                <a:latin typeface="Arial" panose="020B0604020202020204" pitchFamily="34" charset="0"/>
              </a:rPr>
              <a:t>n</a:t>
            </a:r>
            <a:r>
              <a:rPr lang="vi-VN" sz="1800" i="1" u="none" strike="noStrike" dirty="0">
                <a:solidFill>
                  <a:schemeClr val="bg1"/>
                </a:solidFill>
                <a:effectLst/>
                <a:latin typeface="Arial" panose="020B0604020202020204" pitchFamily="34" charset="0"/>
              </a:rPr>
              <a:t> sở hữu</a:t>
            </a:r>
            <a:r>
              <a:rPr lang="en-US" sz="1800" i="1" u="none" strike="noStrike" dirty="0">
                <a:solidFill>
                  <a:schemeClr val="bg1"/>
                </a:solidFill>
                <a:effectLst/>
                <a:latin typeface="Arial" panose="020B0604020202020204" pitchFamily="34" charset="0"/>
              </a:rPr>
              <a:t> </a:t>
            </a:r>
            <a:r>
              <a:rPr lang="en-US" sz="1800" i="1" u="none" strike="noStrike" dirty="0" err="1">
                <a:solidFill>
                  <a:schemeClr val="bg1"/>
                </a:solidFill>
                <a:effectLst/>
                <a:latin typeface="Arial" panose="020B0604020202020204" pitchFamily="34" charset="0"/>
              </a:rPr>
              <a:t>nhiều</a:t>
            </a:r>
            <a:r>
              <a:rPr lang="en-US" sz="1800" i="1" dirty="0">
                <a:solidFill>
                  <a:schemeClr val="bg1"/>
                </a:solidFill>
                <a:latin typeface="Arial" panose="020B0604020202020204" pitchFamily="34" charset="0"/>
              </a:rPr>
              <a:t> </a:t>
            </a:r>
            <a:r>
              <a:rPr lang="vi-VN" sz="1800" i="1" u="none" strike="noStrike" dirty="0">
                <a:solidFill>
                  <a:schemeClr val="bg1"/>
                </a:solidFill>
                <a:effectLst/>
                <a:latin typeface="Arial" panose="020B0604020202020204" pitchFamily="34" charset="0"/>
              </a:rPr>
              <a:t>kỹ năng để thực hiện tốt vai trò của mình.</a:t>
            </a:r>
            <a:endParaRPr lang="en-US" sz="1800" i="1" u="none" strike="noStrike" dirty="0">
              <a:solidFill>
                <a:schemeClr val="bg1"/>
              </a:solidFill>
              <a:effectLst/>
              <a:latin typeface="Arial" panose="020B0604020202020204" pitchFamily="34" charset="0"/>
            </a:endParaRPr>
          </a:p>
          <a:p>
            <a:pPr marL="0" lvl="0" indent="0" algn="just" rtl="0">
              <a:spcBef>
                <a:spcPts val="0"/>
              </a:spcBef>
              <a:spcAft>
                <a:spcPts val="0"/>
              </a:spcAft>
              <a:buNone/>
            </a:pPr>
            <a:endParaRPr lang="en-US" sz="1800" i="1" u="none" strike="noStrike" dirty="0">
              <a:solidFill>
                <a:schemeClr val="bg1"/>
              </a:solidFill>
              <a:effectLst/>
              <a:latin typeface="Arial" panose="020B0604020202020204" pitchFamily="34" charset="0"/>
            </a:endParaRPr>
          </a:p>
          <a:p>
            <a:pPr marL="0" lvl="0" indent="0" algn="just" rtl="0">
              <a:spcBef>
                <a:spcPts val="0"/>
              </a:spcBef>
              <a:spcAft>
                <a:spcPts val="0"/>
              </a:spcAft>
              <a:buNone/>
            </a:pPr>
            <a:endParaRPr lang="en-US" sz="1800" i="1" u="none" strike="noStrike" dirty="0">
              <a:solidFill>
                <a:schemeClr val="bg1"/>
              </a:solidFill>
              <a:effectLst/>
              <a:latin typeface="Arial" panose="020B0604020202020204" pitchFamily="34" charset="0"/>
            </a:endParaRPr>
          </a:p>
          <a:p>
            <a:pPr marL="0" lvl="0" indent="0" algn="just" rtl="0">
              <a:spcBef>
                <a:spcPts val="0"/>
              </a:spcBef>
              <a:spcAft>
                <a:spcPts val="0"/>
              </a:spcAft>
              <a:buNone/>
            </a:pPr>
            <a:r>
              <a:rPr lang="en-US" sz="1800" i="1" u="none" strike="noStrike" dirty="0">
                <a:solidFill>
                  <a:schemeClr val="bg1"/>
                </a:solidFill>
                <a:effectLst/>
                <a:latin typeface="Arial" panose="020B0604020202020204" pitchFamily="34" charset="0"/>
              </a:rPr>
              <a:t>**</a:t>
            </a:r>
            <a:r>
              <a:rPr lang="vi-VN" sz="1800" i="1" u="none" strike="noStrike" dirty="0">
                <a:solidFill>
                  <a:schemeClr val="bg1"/>
                </a:solidFill>
                <a:effectLst/>
                <a:latin typeface="Arial" panose="020B0604020202020204" pitchFamily="34" charset="0"/>
              </a:rPr>
              <a:t>Sự kết hợp </a:t>
            </a:r>
            <a:r>
              <a:rPr lang="en-US" sz="1800" i="1" u="none" strike="noStrike" dirty="0" err="1">
                <a:solidFill>
                  <a:schemeClr val="bg1"/>
                </a:solidFill>
                <a:effectLst/>
                <a:latin typeface="Arial" panose="020B0604020202020204" pitchFamily="34" charset="0"/>
              </a:rPr>
              <a:t>c</a:t>
            </a:r>
            <a:r>
              <a:rPr lang="en-US" sz="1800" i="1" dirty="0" err="1">
                <a:solidFill>
                  <a:schemeClr val="bg1"/>
                </a:solidFill>
                <a:latin typeface="Arial" panose="020B0604020202020204" pitchFamily="34" charset="0"/>
              </a:rPr>
              <a:t>ác</a:t>
            </a:r>
            <a:r>
              <a:rPr lang="en-US" sz="1800" i="1" dirty="0">
                <a:solidFill>
                  <a:schemeClr val="bg1"/>
                </a:solidFill>
                <a:latin typeface="Arial" panose="020B0604020202020204" pitchFamily="34" charset="0"/>
              </a:rPr>
              <a:t> </a:t>
            </a:r>
            <a:r>
              <a:rPr lang="en-US" sz="1800" i="1" dirty="0" err="1">
                <a:solidFill>
                  <a:schemeClr val="bg1"/>
                </a:solidFill>
                <a:latin typeface="Arial" panose="020B0604020202020204" pitchFamily="34" charset="0"/>
              </a:rPr>
              <a:t>kỹ</a:t>
            </a:r>
            <a:r>
              <a:rPr lang="en-US" sz="1800" i="1" dirty="0">
                <a:solidFill>
                  <a:schemeClr val="bg1"/>
                </a:solidFill>
                <a:latin typeface="Arial" panose="020B0604020202020204" pitchFamily="34" charset="0"/>
              </a:rPr>
              <a:t> </a:t>
            </a:r>
            <a:r>
              <a:rPr lang="en-US" sz="1800" i="1" dirty="0" err="1">
                <a:solidFill>
                  <a:schemeClr val="bg1"/>
                </a:solidFill>
                <a:latin typeface="Arial" panose="020B0604020202020204" pitchFamily="34" charset="0"/>
              </a:rPr>
              <a:t>năng</a:t>
            </a:r>
            <a:r>
              <a:rPr lang="en-US" sz="1800" i="1" dirty="0">
                <a:solidFill>
                  <a:schemeClr val="bg1"/>
                </a:solidFill>
                <a:latin typeface="Arial" panose="020B0604020202020204" pitchFamily="34" charset="0"/>
              </a:rPr>
              <a:t> </a:t>
            </a:r>
            <a:r>
              <a:rPr lang="en-US" sz="1800" i="1" dirty="0" err="1">
                <a:solidFill>
                  <a:schemeClr val="bg1"/>
                </a:solidFill>
                <a:latin typeface="Arial" panose="020B0604020202020204" pitchFamily="34" charset="0"/>
              </a:rPr>
              <a:t>trên</a:t>
            </a:r>
            <a:r>
              <a:rPr lang="en-US" sz="1800" i="1" dirty="0">
                <a:solidFill>
                  <a:schemeClr val="bg1"/>
                </a:solidFill>
                <a:latin typeface="Arial" panose="020B0604020202020204" pitchFamily="34" charset="0"/>
              </a:rPr>
              <a:t> </a:t>
            </a:r>
            <a:r>
              <a:rPr lang="en-US" sz="1800" i="1" dirty="0" err="1">
                <a:solidFill>
                  <a:schemeClr val="bg1"/>
                </a:solidFill>
                <a:latin typeface="Arial" panose="020B0604020202020204" pitchFamily="34" charset="0"/>
              </a:rPr>
              <a:t>là</a:t>
            </a:r>
            <a:r>
              <a:rPr lang="vi-VN" sz="1800" i="1" u="none" strike="noStrike" dirty="0">
                <a:solidFill>
                  <a:schemeClr val="bg1"/>
                </a:solidFill>
                <a:effectLst/>
                <a:latin typeface="Arial" panose="020B0604020202020204" pitchFamily="34" charset="0"/>
              </a:rPr>
              <a:t> yếu tố quan trọng đảm bảo sản phẩm được phát triển đúng hướng và đáp ứng yêu cầu của khách hàng.</a:t>
            </a:r>
            <a:endParaRPr i="1" dirty="0">
              <a:solidFill>
                <a:schemeClr val="bg1"/>
              </a:solidFill>
            </a:endParaRPr>
          </a:p>
        </p:txBody>
      </p:sp>
      <p:grpSp>
        <p:nvGrpSpPr>
          <p:cNvPr id="541" name="Google Shape;541;p36"/>
          <p:cNvGrpSpPr/>
          <p:nvPr/>
        </p:nvGrpSpPr>
        <p:grpSpPr>
          <a:xfrm>
            <a:off x="424632" y="3695521"/>
            <a:ext cx="288601" cy="1096693"/>
            <a:chOff x="1006700" y="2603975"/>
            <a:chExt cx="55450" cy="210700"/>
          </a:xfrm>
        </p:grpSpPr>
        <p:sp>
          <p:nvSpPr>
            <p:cNvPr id="542" name="Google Shape;542;p3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6"/>
          <p:cNvGrpSpPr/>
          <p:nvPr/>
        </p:nvGrpSpPr>
        <p:grpSpPr>
          <a:xfrm>
            <a:off x="7351974" y="351277"/>
            <a:ext cx="1178637" cy="1096691"/>
            <a:chOff x="827350" y="3629733"/>
            <a:chExt cx="1431600" cy="1332067"/>
          </a:xfrm>
        </p:grpSpPr>
        <p:sp>
          <p:nvSpPr>
            <p:cNvPr id="549" name="Google Shape;549;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6"/>
          <p:cNvGrpSpPr/>
          <p:nvPr/>
        </p:nvGrpSpPr>
        <p:grpSpPr>
          <a:xfrm>
            <a:off x="7916327" y="1616596"/>
            <a:ext cx="781224" cy="726909"/>
            <a:chOff x="827350" y="3629733"/>
            <a:chExt cx="1431600" cy="1332067"/>
          </a:xfrm>
        </p:grpSpPr>
        <p:sp>
          <p:nvSpPr>
            <p:cNvPr id="553" name="Google Shape;553;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6"/>
          <p:cNvGrpSpPr/>
          <p:nvPr/>
        </p:nvGrpSpPr>
        <p:grpSpPr>
          <a:xfrm>
            <a:off x="6235139" y="539499"/>
            <a:ext cx="637062" cy="592770"/>
            <a:chOff x="827350" y="3629733"/>
            <a:chExt cx="1431600" cy="1332067"/>
          </a:xfrm>
        </p:grpSpPr>
        <p:sp>
          <p:nvSpPr>
            <p:cNvPr id="557" name="Google Shape;557;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6"/>
          <p:cNvGrpSpPr/>
          <p:nvPr/>
        </p:nvGrpSpPr>
        <p:grpSpPr>
          <a:xfrm>
            <a:off x="6886468" y="329561"/>
            <a:ext cx="451240" cy="419868"/>
            <a:chOff x="827350" y="3629733"/>
            <a:chExt cx="1431600" cy="1332067"/>
          </a:xfrm>
        </p:grpSpPr>
        <p:sp>
          <p:nvSpPr>
            <p:cNvPr id="561" name="Google Shape;561;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698;p40"/>
          <p:cNvSpPr/>
          <p:nvPr/>
        </p:nvSpPr>
        <p:spPr>
          <a:xfrm>
            <a:off x="720000" y="429607"/>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709883" y="1872250"/>
            <a:ext cx="3312300"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400" b="1" i="1" dirty="0"/>
              <a:t>LỢI</a:t>
            </a:r>
            <a:br>
              <a:rPr lang="en-US" sz="5400" b="1" i="1" dirty="0"/>
            </a:br>
            <a:r>
              <a:rPr lang="en-US" sz="5400" b="1" i="1" dirty="0"/>
              <a:t>ÍCH</a:t>
            </a:r>
            <a:endParaRPr sz="5400" b="1" i="1" dirty="0"/>
          </a:p>
        </p:txBody>
      </p:sp>
      <p:sp>
        <p:nvSpPr>
          <p:cNvPr id="399" name="Google Shape;399;p33"/>
          <p:cNvSpPr txBox="1">
            <a:spLocks noGrp="1"/>
          </p:cNvSpPr>
          <p:nvPr>
            <p:ph type="title" idx="2"/>
          </p:nvPr>
        </p:nvSpPr>
        <p:spPr>
          <a:xfrm>
            <a:off x="1808174" y="1872250"/>
            <a:ext cx="1980055"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04</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Google Shape;1305;p54"/>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6" name="Google Shape;1306;p54"/>
          <p:cNvCxnSpPr/>
          <p:nvPr/>
        </p:nvCxnSpPr>
        <p:spPr>
          <a:xfrm>
            <a:off x="718150" y="2862544"/>
            <a:ext cx="7698900" cy="0"/>
          </a:xfrm>
          <a:prstGeom prst="straightConnector1">
            <a:avLst/>
          </a:prstGeom>
          <a:noFill/>
          <a:ln w="9525" cap="flat" cmpd="sng">
            <a:solidFill>
              <a:schemeClr val="lt1"/>
            </a:solidFill>
            <a:prstDash val="solid"/>
            <a:round/>
            <a:headEnd type="oval" w="med" len="med"/>
            <a:tailEnd type="triangle" w="med" len="med"/>
          </a:ln>
        </p:spPr>
      </p:cxnSp>
      <p:sp>
        <p:nvSpPr>
          <p:cNvPr id="1307" name="Google Shape;1307;p54"/>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600" i="1" dirty="0"/>
              <a:t>Lợi ích</a:t>
            </a:r>
            <a:endParaRPr sz="3600" i="1" dirty="0"/>
          </a:p>
        </p:txBody>
      </p:sp>
      <p:sp>
        <p:nvSpPr>
          <p:cNvPr id="1308" name="Google Shape;1308;p54"/>
          <p:cNvSpPr txBox="1"/>
          <p:nvPr/>
        </p:nvSpPr>
        <p:spPr>
          <a:xfrm>
            <a:off x="2767392" y="1707721"/>
            <a:ext cx="1986000" cy="773474"/>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1800" b="1" dirty="0">
                <a:solidFill>
                  <a:schemeClr val="accent1"/>
                </a:solidFill>
                <a:latin typeface="Audiowide" panose="02000503000000020004"/>
                <a:ea typeface="Audiowide" panose="02000503000000020004"/>
                <a:cs typeface="Audiowide" panose="02000503000000020004"/>
                <a:sym typeface="Audiowide" panose="02000503000000020004"/>
              </a:rPr>
              <a:t>Quản lý và xác định yêu cầu một cách hiệu quả</a:t>
            </a:r>
            <a:endParaRPr sz="1800" b="1" dirty="0">
              <a:solidFill>
                <a:schemeClr val="accent1"/>
              </a:solidFill>
              <a:latin typeface="Audiowide" panose="02000503000000020004"/>
              <a:ea typeface="Audiowide" panose="02000503000000020004"/>
              <a:cs typeface="Audiowide" panose="02000503000000020004"/>
              <a:sym typeface="Audiowide" panose="02000503000000020004"/>
            </a:endParaRPr>
          </a:p>
        </p:txBody>
      </p:sp>
      <p:sp>
        <p:nvSpPr>
          <p:cNvPr id="1310" name="Google Shape;1310;p54"/>
          <p:cNvSpPr txBox="1"/>
          <p:nvPr/>
        </p:nvSpPr>
        <p:spPr>
          <a:xfrm>
            <a:off x="5970759" y="2094709"/>
            <a:ext cx="2043431" cy="391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1800" b="1" dirty="0">
                <a:solidFill>
                  <a:schemeClr val="accent1"/>
                </a:solidFill>
                <a:latin typeface="Audiowide" panose="02000503000000020004"/>
                <a:ea typeface="Audiowide" panose="02000503000000020004"/>
                <a:cs typeface="Audiowide" panose="02000503000000020004"/>
                <a:sym typeface="Audiowide" panose="02000503000000020004"/>
              </a:rPr>
              <a:t>Đảm bảo tính liên tục trong quá trình phát triển sản phẩm</a:t>
            </a:r>
            <a:endParaRPr sz="1800" b="1" dirty="0">
              <a:solidFill>
                <a:schemeClr val="accent1"/>
              </a:solidFill>
              <a:latin typeface="Audiowide" panose="02000503000000020004"/>
              <a:ea typeface="Audiowide" panose="02000503000000020004"/>
              <a:cs typeface="Audiowide" panose="02000503000000020004"/>
              <a:sym typeface="Audiowide" panose="02000503000000020004"/>
            </a:endParaRPr>
          </a:p>
        </p:txBody>
      </p:sp>
      <p:sp>
        <p:nvSpPr>
          <p:cNvPr id="1312" name="Google Shape;1312;p54"/>
          <p:cNvSpPr txBox="1"/>
          <p:nvPr/>
        </p:nvSpPr>
        <p:spPr>
          <a:xfrm>
            <a:off x="1078688" y="3585665"/>
            <a:ext cx="2145638" cy="104824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1800" b="1" dirty="0">
                <a:solidFill>
                  <a:schemeClr val="accent1"/>
                </a:solidFill>
                <a:latin typeface="Audiowide" panose="02000503000000020004"/>
                <a:ea typeface="Audiowide" panose="02000503000000020004"/>
                <a:cs typeface="Audiowide" panose="02000503000000020004"/>
                <a:sym typeface="Audiowide" panose="02000503000000020004"/>
              </a:rPr>
              <a:t>Đảm bảo sự tập trung vào khách hàng và người dùng cuối</a:t>
            </a:r>
            <a:endParaRPr sz="1800" b="1" dirty="0">
              <a:solidFill>
                <a:schemeClr val="accent1"/>
              </a:solidFill>
              <a:latin typeface="Audiowide" panose="02000503000000020004"/>
              <a:ea typeface="Audiowide" panose="02000503000000020004"/>
              <a:cs typeface="Audiowide" panose="02000503000000020004"/>
              <a:sym typeface="Audiowide" panose="02000503000000020004"/>
            </a:endParaRPr>
          </a:p>
        </p:txBody>
      </p:sp>
      <p:sp>
        <p:nvSpPr>
          <p:cNvPr id="1314" name="Google Shape;1314;p54"/>
          <p:cNvSpPr txBox="1"/>
          <p:nvPr/>
        </p:nvSpPr>
        <p:spPr>
          <a:xfrm>
            <a:off x="4369842" y="3936816"/>
            <a:ext cx="2242233" cy="727744"/>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800" b="1" dirty="0" err="1">
                <a:solidFill>
                  <a:schemeClr val="accent1"/>
                </a:solidFill>
                <a:latin typeface="Audiowide" panose="02000503000000020004"/>
                <a:ea typeface="Audiowide" panose="02000503000000020004"/>
                <a:cs typeface="Audiowide" panose="02000503000000020004"/>
                <a:sym typeface="Audiowide" panose="02000503000000020004"/>
              </a:rPr>
              <a:t>Tối</a:t>
            </a:r>
            <a:r>
              <a:rPr lang="en-US" sz="1800" b="1" dirty="0">
                <a:solidFill>
                  <a:schemeClr val="accent1"/>
                </a:solidFill>
                <a:latin typeface="Audiowide" panose="02000503000000020004"/>
                <a:ea typeface="Audiowide" panose="02000503000000020004"/>
                <a:cs typeface="Audiowide" panose="02000503000000020004"/>
                <a:sym typeface="Audiowide" panose="02000503000000020004"/>
              </a:rPr>
              <a:t> </a:t>
            </a:r>
            <a:r>
              <a:rPr lang="en-US" sz="1800" b="1" dirty="0" err="1">
                <a:solidFill>
                  <a:schemeClr val="accent1"/>
                </a:solidFill>
                <a:latin typeface="Audiowide" panose="02000503000000020004"/>
                <a:ea typeface="Audiowide" panose="02000503000000020004"/>
                <a:cs typeface="Audiowide" panose="02000503000000020004"/>
                <a:sym typeface="Audiowide" panose="02000503000000020004"/>
              </a:rPr>
              <a:t>ưu</a:t>
            </a:r>
            <a:r>
              <a:rPr lang="en-US" sz="1800" b="1" dirty="0">
                <a:solidFill>
                  <a:schemeClr val="accent1"/>
                </a:solidFill>
                <a:latin typeface="Audiowide" panose="02000503000000020004"/>
                <a:ea typeface="Audiowide" panose="02000503000000020004"/>
                <a:cs typeface="Audiowide" panose="02000503000000020004"/>
                <a:sym typeface="Audiowide" panose="02000503000000020004"/>
              </a:rPr>
              <a:t> </a:t>
            </a:r>
            <a:r>
              <a:rPr lang="en-US" sz="1800" b="1" dirty="0" err="1">
                <a:solidFill>
                  <a:schemeClr val="accent1"/>
                </a:solidFill>
                <a:latin typeface="Audiowide" panose="02000503000000020004"/>
                <a:ea typeface="Audiowide" panose="02000503000000020004"/>
                <a:cs typeface="Audiowide" panose="02000503000000020004"/>
                <a:sym typeface="Audiowide" panose="02000503000000020004"/>
              </a:rPr>
              <a:t>hoá</a:t>
            </a:r>
            <a:r>
              <a:rPr lang="en-US" sz="1800" b="1" dirty="0">
                <a:solidFill>
                  <a:schemeClr val="accent1"/>
                </a:solidFill>
                <a:latin typeface="Audiowide" panose="02000503000000020004"/>
                <a:ea typeface="Audiowide" panose="02000503000000020004"/>
                <a:cs typeface="Audiowide" panose="02000503000000020004"/>
                <a:sym typeface="Audiowide" panose="02000503000000020004"/>
              </a:rPr>
              <a:t> </a:t>
            </a:r>
            <a:r>
              <a:rPr lang="en-US" sz="1800" b="1" dirty="0" err="1">
                <a:solidFill>
                  <a:schemeClr val="accent1"/>
                </a:solidFill>
                <a:latin typeface="Audiowide" panose="02000503000000020004"/>
                <a:ea typeface="Audiowide" panose="02000503000000020004"/>
                <a:cs typeface="Audiowide" panose="02000503000000020004"/>
                <a:sym typeface="Audiowide" panose="02000503000000020004"/>
              </a:rPr>
              <a:t>giá</a:t>
            </a:r>
            <a:r>
              <a:rPr lang="en-US" sz="1800" b="1" dirty="0">
                <a:solidFill>
                  <a:schemeClr val="accent1"/>
                </a:solidFill>
                <a:latin typeface="Audiowide" panose="02000503000000020004"/>
                <a:ea typeface="Audiowide" panose="02000503000000020004"/>
                <a:cs typeface="Audiowide" panose="02000503000000020004"/>
                <a:sym typeface="Audiowide" panose="02000503000000020004"/>
              </a:rPr>
              <a:t> </a:t>
            </a:r>
            <a:r>
              <a:rPr lang="en-US" sz="1800" b="1" dirty="0" err="1">
                <a:solidFill>
                  <a:schemeClr val="accent1"/>
                </a:solidFill>
                <a:latin typeface="Audiowide" panose="02000503000000020004"/>
                <a:ea typeface="Audiowide" panose="02000503000000020004"/>
                <a:cs typeface="Audiowide" panose="02000503000000020004"/>
                <a:sym typeface="Audiowide" panose="02000503000000020004"/>
              </a:rPr>
              <a:t>trị</a:t>
            </a:r>
            <a:r>
              <a:rPr lang="en-US" sz="1800" b="1" dirty="0">
                <a:solidFill>
                  <a:schemeClr val="accent1"/>
                </a:solidFill>
                <a:latin typeface="Audiowide" panose="02000503000000020004"/>
                <a:ea typeface="Audiowide" panose="02000503000000020004"/>
                <a:cs typeface="Audiowide" panose="02000503000000020004"/>
                <a:sym typeface="Audiowide" panose="02000503000000020004"/>
              </a:rPr>
              <a:t> </a:t>
            </a:r>
            <a:r>
              <a:rPr lang="en-US" sz="1800" b="1" dirty="0" err="1">
                <a:solidFill>
                  <a:schemeClr val="accent1"/>
                </a:solidFill>
                <a:latin typeface="Audiowide" panose="02000503000000020004"/>
                <a:ea typeface="Audiowide" panose="02000503000000020004"/>
                <a:cs typeface="Audiowide" panose="02000503000000020004"/>
                <a:sym typeface="Audiowide" panose="02000503000000020004"/>
              </a:rPr>
              <a:t>cao</a:t>
            </a:r>
            <a:r>
              <a:rPr lang="en-US" sz="1800" b="1" dirty="0">
                <a:solidFill>
                  <a:schemeClr val="accent1"/>
                </a:solidFill>
                <a:latin typeface="Audiowide" panose="02000503000000020004"/>
                <a:ea typeface="Audiowide" panose="02000503000000020004"/>
                <a:cs typeface="Audiowide" panose="02000503000000020004"/>
                <a:sym typeface="Audiowide" panose="02000503000000020004"/>
              </a:rPr>
              <a:t> </a:t>
            </a:r>
            <a:r>
              <a:rPr lang="en-US" sz="1800" b="1" dirty="0" err="1">
                <a:solidFill>
                  <a:schemeClr val="accent1"/>
                </a:solidFill>
                <a:latin typeface="Audiowide" panose="02000503000000020004"/>
                <a:ea typeface="Audiowide" panose="02000503000000020004"/>
                <a:cs typeface="Audiowide" panose="02000503000000020004"/>
                <a:sym typeface="Audiowide" panose="02000503000000020004"/>
              </a:rPr>
              <a:t>nhất</a:t>
            </a:r>
            <a:r>
              <a:rPr lang="en-US" sz="1800" b="1" dirty="0">
                <a:solidFill>
                  <a:schemeClr val="accent1"/>
                </a:solidFill>
                <a:latin typeface="Audiowide" panose="02000503000000020004"/>
                <a:ea typeface="Audiowide" panose="02000503000000020004"/>
                <a:cs typeface="Audiowide" panose="02000503000000020004"/>
                <a:sym typeface="Audiowide" panose="02000503000000020004"/>
              </a:rPr>
              <a:t> </a:t>
            </a:r>
            <a:r>
              <a:rPr lang="en-US" sz="1800" b="1" dirty="0" err="1">
                <a:solidFill>
                  <a:schemeClr val="accent1"/>
                </a:solidFill>
                <a:latin typeface="Audiowide" panose="02000503000000020004"/>
                <a:ea typeface="Audiowide" panose="02000503000000020004"/>
                <a:cs typeface="Audiowide" panose="02000503000000020004"/>
                <a:sym typeface="Audiowide" panose="02000503000000020004"/>
              </a:rPr>
              <a:t>cho</a:t>
            </a:r>
            <a:r>
              <a:rPr lang="en-US" sz="1800" b="1" dirty="0">
                <a:solidFill>
                  <a:schemeClr val="accent1"/>
                </a:solidFill>
                <a:latin typeface="Audiowide" panose="02000503000000020004"/>
                <a:ea typeface="Audiowide" panose="02000503000000020004"/>
                <a:cs typeface="Audiowide" panose="02000503000000020004"/>
                <a:sym typeface="Audiowide" panose="02000503000000020004"/>
              </a:rPr>
              <a:t> </a:t>
            </a:r>
            <a:r>
              <a:rPr lang="en-US" sz="1800" b="1" dirty="0" err="1">
                <a:solidFill>
                  <a:schemeClr val="accent1"/>
                </a:solidFill>
                <a:latin typeface="Audiowide" panose="02000503000000020004"/>
                <a:ea typeface="Audiowide" panose="02000503000000020004"/>
                <a:cs typeface="Audiowide" panose="02000503000000020004"/>
                <a:sym typeface="Audiowide" panose="02000503000000020004"/>
              </a:rPr>
              <a:t>khách</a:t>
            </a:r>
            <a:r>
              <a:rPr lang="en-US" sz="1800" b="1" dirty="0">
                <a:solidFill>
                  <a:schemeClr val="accent1"/>
                </a:solidFill>
                <a:latin typeface="Audiowide" panose="02000503000000020004"/>
                <a:ea typeface="Audiowide" panose="02000503000000020004"/>
                <a:cs typeface="Audiowide" panose="02000503000000020004"/>
                <a:sym typeface="Audiowide" panose="02000503000000020004"/>
              </a:rPr>
              <a:t> </a:t>
            </a:r>
            <a:r>
              <a:rPr lang="en-US" sz="1800" b="1" dirty="0" err="1">
                <a:solidFill>
                  <a:schemeClr val="accent1"/>
                </a:solidFill>
                <a:latin typeface="Audiowide" panose="02000503000000020004"/>
                <a:ea typeface="Audiowide" panose="02000503000000020004"/>
                <a:cs typeface="Audiowide" panose="02000503000000020004"/>
                <a:sym typeface="Audiowide" panose="02000503000000020004"/>
              </a:rPr>
              <a:t>hàng</a:t>
            </a:r>
            <a:r>
              <a:rPr lang="en-US" sz="1800" b="1" dirty="0">
                <a:solidFill>
                  <a:schemeClr val="accent1"/>
                </a:solidFill>
                <a:latin typeface="Audiowide" panose="02000503000000020004"/>
                <a:ea typeface="Audiowide" panose="02000503000000020004"/>
                <a:cs typeface="Audiowide" panose="02000503000000020004"/>
                <a:sym typeface="Audiowide" panose="02000503000000020004"/>
              </a:rPr>
              <a:t> </a:t>
            </a:r>
            <a:r>
              <a:rPr lang="en-US" sz="1800" b="1" dirty="0" err="1">
                <a:solidFill>
                  <a:schemeClr val="accent1"/>
                </a:solidFill>
                <a:latin typeface="Audiowide" panose="02000503000000020004"/>
                <a:ea typeface="Audiowide" panose="02000503000000020004"/>
                <a:cs typeface="Audiowide" panose="02000503000000020004"/>
                <a:sym typeface="Audiowide" panose="02000503000000020004"/>
              </a:rPr>
              <a:t>và</a:t>
            </a:r>
            <a:r>
              <a:rPr lang="en-US" sz="1800" b="1" dirty="0">
                <a:solidFill>
                  <a:schemeClr val="accent1"/>
                </a:solidFill>
                <a:latin typeface="Audiowide" panose="02000503000000020004"/>
                <a:ea typeface="Audiowide" panose="02000503000000020004"/>
                <a:cs typeface="Audiowide" panose="02000503000000020004"/>
                <a:sym typeface="Audiowide" panose="02000503000000020004"/>
              </a:rPr>
              <a:t> </a:t>
            </a:r>
            <a:r>
              <a:rPr lang="en-US" sz="1800" b="1" dirty="0" err="1">
                <a:solidFill>
                  <a:schemeClr val="accent1"/>
                </a:solidFill>
                <a:latin typeface="Audiowide" panose="02000503000000020004"/>
                <a:ea typeface="Audiowide" panose="02000503000000020004"/>
                <a:cs typeface="Audiowide" panose="02000503000000020004"/>
                <a:sym typeface="Audiowide" panose="02000503000000020004"/>
              </a:rPr>
              <a:t>doanh</a:t>
            </a:r>
            <a:r>
              <a:rPr lang="en-US" sz="1800" b="1" dirty="0">
                <a:solidFill>
                  <a:schemeClr val="accent1"/>
                </a:solidFill>
                <a:latin typeface="Audiowide" panose="02000503000000020004"/>
                <a:ea typeface="Audiowide" panose="02000503000000020004"/>
                <a:cs typeface="Audiowide" panose="02000503000000020004"/>
                <a:sym typeface="Audiowide" panose="02000503000000020004"/>
              </a:rPr>
              <a:t> </a:t>
            </a:r>
            <a:r>
              <a:rPr lang="en-US" sz="1800" b="1" dirty="0" err="1">
                <a:solidFill>
                  <a:schemeClr val="accent1"/>
                </a:solidFill>
                <a:latin typeface="Audiowide" panose="02000503000000020004"/>
                <a:ea typeface="Audiowide" panose="02000503000000020004"/>
                <a:cs typeface="Audiowide" panose="02000503000000020004"/>
                <a:sym typeface="Audiowide" panose="02000503000000020004"/>
              </a:rPr>
              <a:t>nghiệp</a:t>
            </a:r>
            <a:endParaRPr sz="1800" b="1" dirty="0">
              <a:solidFill>
                <a:schemeClr val="accent1"/>
              </a:solidFill>
              <a:latin typeface="Audiowide" panose="02000503000000020004"/>
              <a:ea typeface="Audiowide" panose="02000503000000020004"/>
              <a:cs typeface="Audiowide" panose="02000503000000020004"/>
              <a:sym typeface="Audiowide" panose="02000503000000020004"/>
            </a:endParaRPr>
          </a:p>
        </p:txBody>
      </p:sp>
      <p:grpSp>
        <p:nvGrpSpPr>
          <p:cNvPr id="1316" name="Google Shape;1316;p54"/>
          <p:cNvGrpSpPr/>
          <p:nvPr/>
        </p:nvGrpSpPr>
        <p:grpSpPr>
          <a:xfrm>
            <a:off x="8646132" y="277996"/>
            <a:ext cx="288601" cy="1096693"/>
            <a:chOff x="1006700" y="2603975"/>
            <a:chExt cx="55450" cy="210700"/>
          </a:xfrm>
        </p:grpSpPr>
        <p:sp>
          <p:nvSpPr>
            <p:cNvPr id="1317" name="Google Shape;1317;p5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3" name="Google Shape;1323;p54"/>
          <p:cNvGrpSpPr/>
          <p:nvPr/>
        </p:nvGrpSpPr>
        <p:grpSpPr>
          <a:xfrm>
            <a:off x="397597" y="4245563"/>
            <a:ext cx="760896" cy="707727"/>
            <a:chOff x="827350" y="3629733"/>
            <a:chExt cx="1431600" cy="1332067"/>
          </a:xfrm>
        </p:grpSpPr>
        <p:sp>
          <p:nvSpPr>
            <p:cNvPr id="1324" name="Google Shape;1324;p5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7" name="Google Shape;1327;p54"/>
          <p:cNvGrpSpPr/>
          <p:nvPr/>
        </p:nvGrpSpPr>
        <p:grpSpPr>
          <a:xfrm>
            <a:off x="228807" y="3730250"/>
            <a:ext cx="420891" cy="391495"/>
            <a:chOff x="827350" y="3629733"/>
            <a:chExt cx="1431600" cy="1332067"/>
          </a:xfrm>
        </p:grpSpPr>
        <p:sp>
          <p:nvSpPr>
            <p:cNvPr id="1328" name="Google Shape;1328;p5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1" name="Google Shape;1331;p54"/>
          <p:cNvSpPr/>
          <p:nvPr/>
        </p:nvSpPr>
        <p:spPr>
          <a:xfrm>
            <a:off x="1771100" y="1493369"/>
            <a:ext cx="760800" cy="7125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a:solidFill>
                  <a:schemeClr val="lt1"/>
                </a:solidFill>
                <a:latin typeface="Audiowide" panose="02000503000000020004"/>
                <a:ea typeface="Audiowide" panose="02000503000000020004"/>
                <a:cs typeface="Audiowide" panose="02000503000000020004"/>
                <a:sym typeface="Audiowide" panose="02000503000000020004"/>
              </a:rPr>
              <a:t>01</a:t>
            </a:r>
            <a:endParaRPr sz="2000" dirty="0">
              <a:solidFill>
                <a:schemeClr val="lt1"/>
              </a:solidFill>
            </a:endParaRPr>
          </a:p>
        </p:txBody>
      </p:sp>
      <p:cxnSp>
        <p:nvCxnSpPr>
          <p:cNvPr id="1332" name="Google Shape;1332;p54"/>
          <p:cNvCxnSpPr>
            <a:endCxn id="1331" idx="1"/>
          </p:cNvCxnSpPr>
          <p:nvPr/>
        </p:nvCxnSpPr>
        <p:spPr>
          <a:xfrm flipV="1">
            <a:off x="2151500" y="2205869"/>
            <a:ext cx="0" cy="920572"/>
          </a:xfrm>
          <a:prstGeom prst="straightConnector1">
            <a:avLst/>
          </a:prstGeom>
          <a:noFill/>
          <a:ln w="9525" cap="flat" cmpd="sng">
            <a:solidFill>
              <a:schemeClr val="lt1"/>
            </a:solidFill>
            <a:prstDash val="solid"/>
            <a:round/>
            <a:headEnd type="none" w="med" len="med"/>
            <a:tailEnd type="none" w="med" len="med"/>
          </a:ln>
        </p:spPr>
      </p:cxnSp>
      <p:sp>
        <p:nvSpPr>
          <p:cNvPr id="1333" name="Google Shape;1333;p54"/>
          <p:cNvSpPr/>
          <p:nvPr/>
        </p:nvSpPr>
        <p:spPr>
          <a:xfrm>
            <a:off x="3384763" y="3455894"/>
            <a:ext cx="760800" cy="7125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chemeClr val="lt1"/>
                </a:solidFill>
                <a:latin typeface="Audiowide" panose="02000503000000020004"/>
                <a:ea typeface="Audiowide" panose="02000503000000020004"/>
                <a:cs typeface="Audiowide" panose="02000503000000020004"/>
                <a:sym typeface="Audiowide" panose="02000503000000020004"/>
              </a:rPr>
              <a:t>02</a:t>
            </a:r>
            <a:endParaRPr sz="2000">
              <a:solidFill>
                <a:schemeClr val="lt1"/>
              </a:solidFill>
            </a:endParaRPr>
          </a:p>
        </p:txBody>
      </p:sp>
      <p:cxnSp>
        <p:nvCxnSpPr>
          <p:cNvPr id="1334" name="Google Shape;1334;p54"/>
          <p:cNvCxnSpPr>
            <a:stCxn id="1333" idx="3"/>
          </p:cNvCxnSpPr>
          <p:nvPr/>
        </p:nvCxnSpPr>
        <p:spPr>
          <a:xfrm flipV="1">
            <a:off x="3765163" y="2571750"/>
            <a:ext cx="0" cy="884144"/>
          </a:xfrm>
          <a:prstGeom prst="straightConnector1">
            <a:avLst/>
          </a:prstGeom>
          <a:noFill/>
          <a:ln w="9525" cap="flat" cmpd="sng">
            <a:solidFill>
              <a:schemeClr val="lt1"/>
            </a:solidFill>
            <a:prstDash val="solid"/>
            <a:round/>
            <a:headEnd type="none" w="med" len="med"/>
            <a:tailEnd type="none" w="med" len="med"/>
          </a:ln>
        </p:spPr>
      </p:cxnSp>
      <p:sp>
        <p:nvSpPr>
          <p:cNvPr id="1335" name="Google Shape;1335;p54"/>
          <p:cNvSpPr/>
          <p:nvPr/>
        </p:nvSpPr>
        <p:spPr>
          <a:xfrm>
            <a:off x="4998425" y="1493369"/>
            <a:ext cx="760800" cy="7125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chemeClr val="lt1"/>
                </a:solidFill>
                <a:latin typeface="Audiowide" panose="02000503000000020004"/>
                <a:ea typeface="Audiowide" panose="02000503000000020004"/>
                <a:cs typeface="Audiowide" panose="02000503000000020004"/>
                <a:sym typeface="Audiowide" panose="02000503000000020004"/>
              </a:rPr>
              <a:t>03</a:t>
            </a:r>
            <a:endParaRPr sz="2000">
              <a:solidFill>
                <a:schemeClr val="lt1"/>
              </a:solidFill>
            </a:endParaRPr>
          </a:p>
        </p:txBody>
      </p:sp>
      <p:cxnSp>
        <p:nvCxnSpPr>
          <p:cNvPr id="1336" name="Google Shape;1336;p54"/>
          <p:cNvCxnSpPr>
            <a:endCxn id="1335" idx="1"/>
          </p:cNvCxnSpPr>
          <p:nvPr/>
        </p:nvCxnSpPr>
        <p:spPr>
          <a:xfrm flipV="1">
            <a:off x="5378825" y="2205869"/>
            <a:ext cx="0" cy="920572"/>
          </a:xfrm>
          <a:prstGeom prst="straightConnector1">
            <a:avLst/>
          </a:prstGeom>
          <a:noFill/>
          <a:ln w="9525" cap="flat" cmpd="sng">
            <a:solidFill>
              <a:schemeClr val="lt1"/>
            </a:solidFill>
            <a:prstDash val="solid"/>
            <a:round/>
            <a:headEnd type="none" w="med" len="med"/>
            <a:tailEnd type="none" w="med" len="med"/>
          </a:ln>
        </p:spPr>
      </p:cxnSp>
      <p:sp>
        <p:nvSpPr>
          <p:cNvPr id="1337" name="Google Shape;1337;p54"/>
          <p:cNvSpPr/>
          <p:nvPr/>
        </p:nvSpPr>
        <p:spPr>
          <a:xfrm>
            <a:off x="6612075" y="3455894"/>
            <a:ext cx="760800" cy="7125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chemeClr val="lt1"/>
                </a:solidFill>
                <a:latin typeface="Audiowide" panose="02000503000000020004"/>
                <a:ea typeface="Audiowide" panose="02000503000000020004"/>
                <a:cs typeface="Audiowide" panose="02000503000000020004"/>
                <a:sym typeface="Audiowide" panose="02000503000000020004"/>
              </a:rPr>
              <a:t>04</a:t>
            </a:r>
            <a:endParaRPr sz="2000">
              <a:solidFill>
                <a:schemeClr val="lt1"/>
              </a:solidFill>
            </a:endParaRPr>
          </a:p>
        </p:txBody>
      </p:sp>
      <p:cxnSp>
        <p:nvCxnSpPr>
          <p:cNvPr id="1338" name="Google Shape;1338;p54"/>
          <p:cNvCxnSpPr>
            <a:stCxn id="1337" idx="3"/>
            <a:endCxn id="1310" idx="2"/>
          </p:cNvCxnSpPr>
          <p:nvPr/>
        </p:nvCxnSpPr>
        <p:spPr>
          <a:xfrm flipV="1">
            <a:off x="6992475" y="2486209"/>
            <a:ext cx="0" cy="969685"/>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p:nvPr/>
        </p:nvSpPr>
        <p:spPr>
          <a:xfrm>
            <a:off x="1727250" y="1270214"/>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udiowide" panose="02000503000000020004" pitchFamily="2" charset="0"/>
            </a:endParaRPr>
          </a:p>
        </p:txBody>
      </p:sp>
      <p:sp>
        <p:nvSpPr>
          <p:cNvPr id="282" name="Google Shape;282;p30"/>
          <p:cNvSpPr txBox="1">
            <a:spLocks noGrp="1"/>
          </p:cNvSpPr>
          <p:nvPr>
            <p:ph type="ctrTitle"/>
          </p:nvPr>
        </p:nvSpPr>
        <p:spPr>
          <a:xfrm>
            <a:off x="1625850" y="1382816"/>
            <a:ext cx="5892300" cy="23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200" b="1" dirty="0">
                <a:solidFill>
                  <a:srgbClr val="FFC000"/>
                </a:solidFill>
                <a:latin typeface="Audiowide" panose="02000503000000020004" pitchFamily="2" charset="0"/>
              </a:rPr>
              <a:t>PRODUCT OWNER</a:t>
            </a:r>
          </a:p>
        </p:txBody>
      </p:sp>
      <p:sp>
        <p:nvSpPr>
          <p:cNvPr id="283" name="Google Shape;283;p30"/>
          <p:cNvSpPr txBox="1">
            <a:spLocks noGrp="1"/>
          </p:cNvSpPr>
          <p:nvPr>
            <p:ph type="subTitle" idx="1"/>
          </p:nvPr>
        </p:nvSpPr>
        <p:spPr>
          <a:xfrm>
            <a:off x="1625850" y="3785375"/>
            <a:ext cx="5892300" cy="47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udiowide" panose="02000503000000020004" pitchFamily="2" charset="0"/>
            </a:endParaRPr>
          </a:p>
        </p:txBody>
      </p:sp>
      <p:grpSp>
        <p:nvGrpSpPr>
          <p:cNvPr id="284" name="Google Shape;284;p30"/>
          <p:cNvGrpSpPr/>
          <p:nvPr/>
        </p:nvGrpSpPr>
        <p:grpSpPr>
          <a:xfrm>
            <a:off x="1006807" y="487596"/>
            <a:ext cx="288601" cy="1096693"/>
            <a:chOff x="1006700" y="2603975"/>
            <a:chExt cx="55450" cy="210700"/>
          </a:xfrm>
        </p:grpSpPr>
        <p:sp>
          <p:nvSpPr>
            <p:cNvPr id="285" name="Google Shape;285;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286" name="Google Shape;286;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287" name="Google Shape;287;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288" name="Google Shape;288;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289" name="Google Shape;289;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290" name="Google Shape;290;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grpSp>
      <p:grpSp>
        <p:nvGrpSpPr>
          <p:cNvPr id="291" name="Google Shape;291;p30"/>
          <p:cNvGrpSpPr/>
          <p:nvPr/>
        </p:nvGrpSpPr>
        <p:grpSpPr>
          <a:xfrm rot="5400000">
            <a:off x="7769557" y="3906771"/>
            <a:ext cx="288601" cy="1096693"/>
            <a:chOff x="1006700" y="2603975"/>
            <a:chExt cx="55450" cy="210700"/>
          </a:xfrm>
        </p:grpSpPr>
        <p:sp>
          <p:nvSpPr>
            <p:cNvPr id="292" name="Google Shape;292;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293" name="Google Shape;293;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294" name="Google Shape;294;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295" name="Google Shape;295;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296" name="Google Shape;296;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297" name="Google Shape;297;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grpSp>
      <p:grpSp>
        <p:nvGrpSpPr>
          <p:cNvPr id="298" name="Google Shape;298;p30"/>
          <p:cNvGrpSpPr/>
          <p:nvPr/>
        </p:nvGrpSpPr>
        <p:grpSpPr>
          <a:xfrm>
            <a:off x="551124" y="3629702"/>
            <a:ext cx="1178637" cy="1096691"/>
            <a:chOff x="827350" y="3629733"/>
            <a:chExt cx="1431600" cy="1332067"/>
          </a:xfrm>
        </p:grpSpPr>
        <p:sp>
          <p:nvSpPr>
            <p:cNvPr id="299" name="Google Shape;29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300" name="Google Shape;30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301" name="Google Shape;30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grpSp>
      <p:grpSp>
        <p:nvGrpSpPr>
          <p:cNvPr id="302" name="Google Shape;302;p30"/>
          <p:cNvGrpSpPr/>
          <p:nvPr/>
        </p:nvGrpSpPr>
        <p:grpSpPr>
          <a:xfrm>
            <a:off x="322602" y="2902809"/>
            <a:ext cx="781224" cy="726909"/>
            <a:chOff x="827350" y="3629733"/>
            <a:chExt cx="1431600" cy="1332067"/>
          </a:xfrm>
        </p:grpSpPr>
        <p:sp>
          <p:nvSpPr>
            <p:cNvPr id="303" name="Google Shape;303;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304" name="Google Shape;304;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305" name="Google Shape;305;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grpSp>
      <p:grpSp>
        <p:nvGrpSpPr>
          <p:cNvPr id="306" name="Google Shape;306;p30"/>
          <p:cNvGrpSpPr/>
          <p:nvPr/>
        </p:nvGrpSpPr>
        <p:grpSpPr>
          <a:xfrm>
            <a:off x="1816189" y="4394848"/>
            <a:ext cx="356325" cy="331552"/>
            <a:chOff x="827350" y="3629733"/>
            <a:chExt cx="1431600" cy="1332067"/>
          </a:xfrm>
        </p:grpSpPr>
        <p:sp>
          <p:nvSpPr>
            <p:cNvPr id="307" name="Google Shape;307;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308" name="Google Shape;308;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309" name="Google Shape;309;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grpSp>
      <p:grpSp>
        <p:nvGrpSpPr>
          <p:cNvPr id="310" name="Google Shape;310;p30"/>
          <p:cNvGrpSpPr/>
          <p:nvPr/>
        </p:nvGrpSpPr>
        <p:grpSpPr>
          <a:xfrm>
            <a:off x="7466251" y="219713"/>
            <a:ext cx="895180" cy="832942"/>
            <a:chOff x="827350" y="3629733"/>
            <a:chExt cx="1431600" cy="1332067"/>
          </a:xfrm>
        </p:grpSpPr>
        <p:sp>
          <p:nvSpPr>
            <p:cNvPr id="311" name="Google Shape;311;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312" name="Google Shape;312;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313" name="Google Shape;313;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grpSp>
      <p:grpSp>
        <p:nvGrpSpPr>
          <p:cNvPr id="314" name="Google Shape;314;p30"/>
          <p:cNvGrpSpPr/>
          <p:nvPr/>
        </p:nvGrpSpPr>
        <p:grpSpPr>
          <a:xfrm>
            <a:off x="8131283" y="1065715"/>
            <a:ext cx="598982" cy="557337"/>
            <a:chOff x="827350" y="3629733"/>
            <a:chExt cx="1431600" cy="1332067"/>
          </a:xfrm>
        </p:grpSpPr>
        <p:sp>
          <p:nvSpPr>
            <p:cNvPr id="315" name="Google Shape;315;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316" name="Google Shape;316;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317" name="Google Shape;317;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grpSp>
      <p:grpSp>
        <p:nvGrpSpPr>
          <p:cNvPr id="318" name="Google Shape;318;p30"/>
          <p:cNvGrpSpPr/>
          <p:nvPr/>
        </p:nvGrpSpPr>
        <p:grpSpPr>
          <a:xfrm>
            <a:off x="6901231" y="620669"/>
            <a:ext cx="464268" cy="431989"/>
            <a:chOff x="827350" y="3629733"/>
            <a:chExt cx="1431600" cy="1332067"/>
          </a:xfrm>
        </p:grpSpPr>
        <p:sp>
          <p:nvSpPr>
            <p:cNvPr id="319" name="Google Shape;31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320" name="Google Shape;32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321" name="Google Shape;32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6"/>
          <p:cNvSpPr/>
          <p:nvPr/>
        </p:nvSpPr>
        <p:spPr>
          <a:xfrm>
            <a:off x="909442" y="1180817"/>
            <a:ext cx="7201200" cy="358828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txBox="1">
            <a:spLocks noGrp="1"/>
          </p:cNvSpPr>
          <p:nvPr>
            <p:ph type="subTitle" idx="1"/>
          </p:nvPr>
        </p:nvSpPr>
        <p:spPr>
          <a:xfrm>
            <a:off x="1451914" y="1408720"/>
            <a:ext cx="6172200" cy="3094877"/>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800" b="0" i="1" u="none" strike="noStrike" dirty="0">
                <a:solidFill>
                  <a:schemeClr val="bg1"/>
                </a:solidFill>
                <a:effectLst/>
                <a:latin typeface="Arial" panose="020B0604020202020204" pitchFamily="34" charset="0"/>
              </a:rPr>
              <a:t>*</a:t>
            </a:r>
            <a:r>
              <a:rPr lang="vi-VN" sz="1800" b="0" i="1" u="none" strike="noStrike" dirty="0">
                <a:solidFill>
                  <a:schemeClr val="bg1"/>
                </a:solidFill>
                <a:effectLst/>
                <a:latin typeface="Arial" panose="020B0604020202020204" pitchFamily="34" charset="0"/>
              </a:rPr>
              <a:t>Tóm lại, </a:t>
            </a:r>
            <a:r>
              <a:rPr lang="vi-VN" sz="1800" b="0" i="1" u="none" strike="noStrike" dirty="0" err="1">
                <a:solidFill>
                  <a:schemeClr val="bg1"/>
                </a:solidFill>
                <a:effectLst/>
                <a:latin typeface="Arial" panose="020B0604020202020204" pitchFamily="34" charset="0"/>
              </a:rPr>
              <a:t>Product</a:t>
            </a:r>
            <a:r>
              <a:rPr lang="vi-VN" sz="1800" b="0" i="1" u="none" strike="noStrike" dirty="0">
                <a:solidFill>
                  <a:schemeClr val="bg1"/>
                </a:solidFill>
                <a:effectLst/>
                <a:latin typeface="Arial" panose="020B0604020202020204" pitchFamily="34" charset="0"/>
              </a:rPr>
              <a:t> </a:t>
            </a:r>
            <a:r>
              <a:rPr lang="vi-VN" sz="1800" b="0" i="1" u="none" strike="noStrike" dirty="0" err="1">
                <a:solidFill>
                  <a:schemeClr val="bg1"/>
                </a:solidFill>
                <a:effectLst/>
                <a:latin typeface="Arial" panose="020B0604020202020204" pitchFamily="34" charset="0"/>
              </a:rPr>
              <a:t>Owner</a:t>
            </a:r>
            <a:r>
              <a:rPr lang="vi-VN" sz="1800" b="0" i="1" u="none" strike="noStrike" dirty="0">
                <a:solidFill>
                  <a:schemeClr val="bg1"/>
                </a:solidFill>
                <a:effectLst/>
                <a:latin typeface="Arial" panose="020B0604020202020204" pitchFamily="34" charset="0"/>
              </a:rPr>
              <a:t> mang lại nhiều lợi ích quan trọng.</a:t>
            </a:r>
            <a:endParaRPr lang="en-US" sz="1800" b="0" i="1" u="none" strike="noStrike" dirty="0">
              <a:solidFill>
                <a:schemeClr val="bg1"/>
              </a:solidFill>
              <a:effectLst/>
              <a:latin typeface="Arial" panose="020B0604020202020204" pitchFamily="34" charset="0"/>
            </a:endParaRPr>
          </a:p>
          <a:p>
            <a:pPr marL="0" lvl="0" indent="0" algn="just" rtl="0">
              <a:spcBef>
                <a:spcPts val="0"/>
              </a:spcBef>
              <a:spcAft>
                <a:spcPts val="0"/>
              </a:spcAft>
              <a:buNone/>
            </a:pPr>
            <a:endParaRPr lang="en-US" sz="1800" b="0" i="1" u="none" strike="noStrike" dirty="0">
              <a:solidFill>
                <a:schemeClr val="bg1"/>
              </a:solidFill>
              <a:effectLst/>
              <a:latin typeface="Arial" panose="020B0604020202020204" pitchFamily="34" charset="0"/>
            </a:endParaRPr>
          </a:p>
          <a:p>
            <a:pPr marL="0" lvl="0" indent="0" algn="just" rtl="0">
              <a:spcBef>
                <a:spcPts val="0"/>
              </a:spcBef>
              <a:spcAft>
                <a:spcPts val="0"/>
              </a:spcAft>
              <a:buNone/>
            </a:pPr>
            <a:r>
              <a:rPr lang="en-US" sz="1800" b="0" i="1" u="none" strike="noStrike" dirty="0">
                <a:solidFill>
                  <a:schemeClr val="bg1"/>
                </a:solidFill>
                <a:effectLst/>
                <a:latin typeface="Arial" panose="020B0604020202020204" pitchFamily="34" charset="0"/>
              </a:rPr>
              <a:t>**</a:t>
            </a:r>
            <a:r>
              <a:rPr lang="vi-VN" sz="1800" b="0" i="1" u="none" strike="noStrike" dirty="0">
                <a:solidFill>
                  <a:schemeClr val="bg1"/>
                </a:solidFill>
                <a:effectLst/>
                <a:latin typeface="Arial" panose="020B0604020202020204" pitchFamily="34" charset="0"/>
              </a:rPr>
              <a:t>Họ giúp tập trung vào khách hàng và người dùng cuối, xác định và quản lý yêu cầu, tối ưu hóa giá trị sản phẩm, quản lý ưu tiên công việc và đảm bảo tính liên tục trong phát triển sản phẩm.</a:t>
            </a:r>
            <a:endParaRPr lang="en-US" sz="1800" b="0" i="1" u="none" strike="noStrike" dirty="0">
              <a:solidFill>
                <a:schemeClr val="bg1"/>
              </a:solidFill>
              <a:effectLst/>
              <a:latin typeface="Arial" panose="020B0604020202020204" pitchFamily="34" charset="0"/>
            </a:endParaRPr>
          </a:p>
          <a:p>
            <a:pPr marL="0" lvl="0" indent="0" algn="just" rtl="0">
              <a:spcBef>
                <a:spcPts val="0"/>
              </a:spcBef>
              <a:spcAft>
                <a:spcPts val="0"/>
              </a:spcAft>
              <a:buNone/>
            </a:pPr>
            <a:endParaRPr lang="en-US" sz="1800" b="0" i="1" u="none" strike="noStrike" dirty="0">
              <a:solidFill>
                <a:schemeClr val="bg1"/>
              </a:solidFill>
              <a:effectLst/>
              <a:latin typeface="Arial" panose="020B0604020202020204" pitchFamily="34" charset="0"/>
            </a:endParaRPr>
          </a:p>
          <a:p>
            <a:pPr marL="0" lvl="0" indent="0" algn="just" rtl="0">
              <a:spcBef>
                <a:spcPts val="0"/>
              </a:spcBef>
              <a:spcAft>
                <a:spcPts val="0"/>
              </a:spcAft>
              <a:buNone/>
            </a:pPr>
            <a:r>
              <a:rPr lang="en-US" sz="1800" b="0" i="1" u="none" strike="noStrike" dirty="0">
                <a:solidFill>
                  <a:schemeClr val="bg1"/>
                </a:solidFill>
                <a:effectLst/>
                <a:latin typeface="Arial" panose="020B0604020202020204" pitchFamily="34" charset="0"/>
              </a:rPr>
              <a:t>***</a:t>
            </a:r>
            <a:r>
              <a:rPr lang="en-US" sz="1800" i="1" dirty="0" err="1">
                <a:solidFill>
                  <a:schemeClr val="bg1"/>
                </a:solidFill>
                <a:latin typeface="Arial" panose="020B0604020202020204" pitchFamily="34" charset="0"/>
              </a:rPr>
              <a:t>Vì</a:t>
            </a:r>
            <a:r>
              <a:rPr lang="en-US" sz="1800" i="1" dirty="0">
                <a:solidFill>
                  <a:schemeClr val="bg1"/>
                </a:solidFill>
                <a:latin typeface="Arial" panose="020B0604020202020204" pitchFamily="34" charset="0"/>
              </a:rPr>
              <a:t> </a:t>
            </a:r>
            <a:r>
              <a:rPr lang="en-US" sz="1800" i="1" dirty="0" err="1">
                <a:solidFill>
                  <a:schemeClr val="bg1"/>
                </a:solidFill>
                <a:latin typeface="Arial" panose="020B0604020202020204" pitchFamily="34" charset="0"/>
              </a:rPr>
              <a:t>vậy</a:t>
            </a:r>
            <a:r>
              <a:rPr lang="en-US" sz="1800" i="1" dirty="0">
                <a:solidFill>
                  <a:schemeClr val="bg1"/>
                </a:solidFill>
                <a:latin typeface="Arial" panose="020B0604020202020204" pitchFamily="34" charset="0"/>
              </a:rPr>
              <a:t>, </a:t>
            </a:r>
            <a:r>
              <a:rPr lang="vi-VN" sz="1800" b="0" i="1" u="none" strike="noStrike" dirty="0" err="1">
                <a:solidFill>
                  <a:schemeClr val="bg1"/>
                </a:solidFill>
                <a:effectLst/>
                <a:latin typeface="Arial" panose="020B0604020202020204" pitchFamily="34" charset="0"/>
              </a:rPr>
              <a:t>Product</a:t>
            </a:r>
            <a:r>
              <a:rPr lang="vi-VN" sz="1800" b="0" i="1" u="none" strike="noStrike" dirty="0">
                <a:solidFill>
                  <a:schemeClr val="bg1"/>
                </a:solidFill>
                <a:effectLst/>
                <a:latin typeface="Arial" panose="020B0604020202020204" pitchFamily="34" charset="0"/>
              </a:rPr>
              <a:t> </a:t>
            </a:r>
            <a:r>
              <a:rPr lang="vi-VN" sz="1800" b="0" i="1" u="none" strike="noStrike" dirty="0" err="1">
                <a:solidFill>
                  <a:schemeClr val="bg1"/>
                </a:solidFill>
                <a:effectLst/>
                <a:latin typeface="Arial" panose="020B0604020202020204" pitchFamily="34" charset="0"/>
              </a:rPr>
              <a:t>Owner</a:t>
            </a:r>
            <a:r>
              <a:rPr lang="vi-VN" sz="1800" b="0" i="1" u="none" strike="noStrike" dirty="0">
                <a:solidFill>
                  <a:schemeClr val="bg1"/>
                </a:solidFill>
                <a:effectLst/>
                <a:latin typeface="Arial" panose="020B0604020202020204" pitchFamily="34" charset="0"/>
              </a:rPr>
              <a:t> đóng góp vào thành công dự án và đảm bảo sản phẩm đáp ứng được mong đợi và mang lại giá trị cho khách hàng và doanh nghiệp.</a:t>
            </a:r>
            <a:endParaRPr sz="1800" i="1" dirty="0">
              <a:solidFill>
                <a:schemeClr val="bg1"/>
              </a:solidFill>
            </a:endParaRPr>
          </a:p>
        </p:txBody>
      </p:sp>
      <p:grpSp>
        <p:nvGrpSpPr>
          <p:cNvPr id="541" name="Google Shape;541;p36"/>
          <p:cNvGrpSpPr/>
          <p:nvPr/>
        </p:nvGrpSpPr>
        <p:grpSpPr>
          <a:xfrm>
            <a:off x="424632" y="3695521"/>
            <a:ext cx="288601" cy="1096693"/>
            <a:chOff x="1006700" y="2603975"/>
            <a:chExt cx="55450" cy="210700"/>
          </a:xfrm>
        </p:grpSpPr>
        <p:sp>
          <p:nvSpPr>
            <p:cNvPr id="542" name="Google Shape;542;p3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6"/>
          <p:cNvGrpSpPr/>
          <p:nvPr/>
        </p:nvGrpSpPr>
        <p:grpSpPr>
          <a:xfrm>
            <a:off x="7351974" y="351277"/>
            <a:ext cx="1178637" cy="1096691"/>
            <a:chOff x="827350" y="3629733"/>
            <a:chExt cx="1431600" cy="1332067"/>
          </a:xfrm>
        </p:grpSpPr>
        <p:sp>
          <p:nvSpPr>
            <p:cNvPr id="549" name="Google Shape;549;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6"/>
          <p:cNvGrpSpPr/>
          <p:nvPr/>
        </p:nvGrpSpPr>
        <p:grpSpPr>
          <a:xfrm>
            <a:off x="7916327" y="1616596"/>
            <a:ext cx="781224" cy="726909"/>
            <a:chOff x="827350" y="3629733"/>
            <a:chExt cx="1431600" cy="1332067"/>
          </a:xfrm>
        </p:grpSpPr>
        <p:sp>
          <p:nvSpPr>
            <p:cNvPr id="553" name="Google Shape;553;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6"/>
          <p:cNvGrpSpPr/>
          <p:nvPr/>
        </p:nvGrpSpPr>
        <p:grpSpPr>
          <a:xfrm>
            <a:off x="6235139" y="539499"/>
            <a:ext cx="637062" cy="592770"/>
            <a:chOff x="827350" y="3629733"/>
            <a:chExt cx="1431600" cy="1332067"/>
          </a:xfrm>
        </p:grpSpPr>
        <p:sp>
          <p:nvSpPr>
            <p:cNvPr id="557" name="Google Shape;557;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6"/>
          <p:cNvGrpSpPr/>
          <p:nvPr/>
        </p:nvGrpSpPr>
        <p:grpSpPr>
          <a:xfrm>
            <a:off x="6886468" y="329561"/>
            <a:ext cx="451240" cy="419868"/>
            <a:chOff x="827350" y="3629733"/>
            <a:chExt cx="1431600" cy="1332067"/>
          </a:xfrm>
        </p:grpSpPr>
        <p:sp>
          <p:nvSpPr>
            <p:cNvPr id="561" name="Google Shape;561;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305;p54"/>
          <p:cNvSpPr/>
          <p:nvPr/>
        </p:nvSpPr>
        <p:spPr>
          <a:xfrm>
            <a:off x="714175" y="374403"/>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307;p54"/>
          <p:cNvSpPr txBox="1"/>
          <p:nvPr/>
        </p:nvSpPr>
        <p:spPr>
          <a:xfrm>
            <a:off x="719100" y="404103"/>
            <a:ext cx="7705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500"/>
              <a:buFont typeface="Audiowide" panose="02000503000000020004"/>
              <a:buNone/>
              <a:defRPr sz="22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1pPr>
            <a:lvl2pPr marR="0" lvl="1" algn="ctr" rtl="0">
              <a:lnSpc>
                <a:spcPct val="100000"/>
              </a:lnSpc>
              <a:spcBef>
                <a:spcPts val="0"/>
              </a:spcBef>
              <a:spcAft>
                <a:spcPts val="0"/>
              </a:spcAft>
              <a:buClr>
                <a:schemeClr val="lt1"/>
              </a:buClr>
              <a:buSzPts val="3000"/>
              <a:buFont typeface="Arial" panose="020B0604020202020204"/>
              <a:buNone/>
              <a:defRPr sz="30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3000"/>
              <a:buFont typeface="Arial" panose="020B0604020202020204"/>
              <a:buNone/>
              <a:defRPr sz="30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3000"/>
              <a:buFont typeface="Arial" panose="020B0604020202020204"/>
              <a:buNone/>
              <a:defRPr sz="30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3000"/>
              <a:buFont typeface="Arial" panose="020B0604020202020204"/>
              <a:buNone/>
              <a:defRPr sz="30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3000"/>
              <a:buFont typeface="Arial" panose="020B0604020202020204"/>
              <a:buNone/>
              <a:defRPr sz="30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3000"/>
              <a:buFont typeface="Arial" panose="020B0604020202020204"/>
              <a:buNone/>
              <a:defRPr sz="30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3000"/>
              <a:buFont typeface="Arial" panose="020B0604020202020204"/>
              <a:buNone/>
              <a:defRPr sz="30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3000"/>
              <a:buFont typeface="Arial" panose="020B0604020202020204"/>
              <a:buNone/>
              <a:defRPr sz="30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algn="ctr"/>
            <a:r>
              <a:rPr lang="en-US" sz="3600" i="1" dirty="0" err="1"/>
              <a:t>Lợi</a:t>
            </a:r>
            <a:r>
              <a:rPr lang="en-US" sz="3600" i="1" dirty="0"/>
              <a:t> </a:t>
            </a:r>
            <a:r>
              <a:rPr lang="en-US" sz="3600" i="1" dirty="0" err="1"/>
              <a:t>ích</a:t>
            </a:r>
            <a:endParaRPr lang="en-US" sz="3600" i="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679106" y="1953084"/>
            <a:ext cx="3312300"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400" b="1" i="1" dirty="0"/>
              <a:t>TỔNG KẾT</a:t>
            </a:r>
            <a:endParaRPr sz="5400" b="1" i="1" dirty="0"/>
          </a:p>
        </p:txBody>
      </p:sp>
      <p:sp>
        <p:nvSpPr>
          <p:cNvPr id="399" name="Google Shape;399;p33"/>
          <p:cNvSpPr txBox="1">
            <a:spLocks noGrp="1"/>
          </p:cNvSpPr>
          <p:nvPr>
            <p:ph type="title" idx="2"/>
          </p:nvPr>
        </p:nvSpPr>
        <p:spPr>
          <a:xfrm>
            <a:off x="1808174" y="1872250"/>
            <a:ext cx="1980055"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05</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716280" y="365760"/>
            <a:ext cx="7711440" cy="44119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ompanyA"/>
          <p:cNvPicPr>
            <a:picLocks noChangeAspect="1"/>
          </p:cNvPicPr>
          <p:nvPr/>
        </p:nvPicPr>
        <p:blipFill>
          <a:blip r:embed="rId2"/>
          <a:stretch>
            <a:fillRect/>
          </a:stretch>
        </p:blipFill>
        <p:spPr>
          <a:xfrm>
            <a:off x="1296670" y="760095"/>
            <a:ext cx="977900" cy="1219835"/>
          </a:xfrm>
          <a:prstGeom prst="rect">
            <a:avLst/>
          </a:prstGeom>
        </p:spPr>
      </p:pic>
      <p:sp>
        <p:nvSpPr>
          <p:cNvPr id="10" name="Cloud Callout 9"/>
          <p:cNvSpPr/>
          <p:nvPr/>
        </p:nvSpPr>
        <p:spPr>
          <a:xfrm>
            <a:off x="2645410" y="462915"/>
            <a:ext cx="1592580" cy="1051560"/>
          </a:xfrm>
          <a:prstGeom prst="cloudCallout">
            <a:avLst>
              <a:gd name="adj1" fmla="val -72966"/>
              <a:gd name="adj2" fmla="val 893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latin typeface="Arial Rounded MT Bold" panose="020F0704030504030204" charset="0"/>
                <a:cs typeface="Arial Rounded MT Bold" panose="020F0704030504030204" charset="0"/>
              </a:rPr>
              <a:t>Tôi muốn có trang web</a:t>
            </a:r>
          </a:p>
        </p:txBody>
      </p:sp>
      <p:pic>
        <p:nvPicPr>
          <p:cNvPr id="2" name="Picture 1" descr="dev team"/>
          <p:cNvPicPr>
            <a:picLocks noChangeAspect="1"/>
          </p:cNvPicPr>
          <p:nvPr/>
        </p:nvPicPr>
        <p:blipFill>
          <a:blip r:embed="rId3"/>
          <a:stretch>
            <a:fillRect/>
          </a:stretch>
        </p:blipFill>
        <p:spPr>
          <a:xfrm>
            <a:off x="5480050" y="3601720"/>
            <a:ext cx="1895475" cy="815975"/>
          </a:xfrm>
          <a:prstGeom prst="rect">
            <a:avLst/>
          </a:prstGeom>
        </p:spPr>
      </p:pic>
      <p:sp>
        <p:nvSpPr>
          <p:cNvPr id="3" name="Text Box 2"/>
          <p:cNvSpPr txBox="1"/>
          <p:nvPr/>
        </p:nvSpPr>
        <p:spPr>
          <a:xfrm>
            <a:off x="5763260" y="3236595"/>
            <a:ext cx="1329055" cy="306705"/>
          </a:xfrm>
          <a:prstGeom prst="rect">
            <a:avLst/>
          </a:prstGeom>
          <a:noFill/>
        </p:spPr>
        <p:txBody>
          <a:bodyPr wrap="none" rtlCol="0">
            <a:spAutoFit/>
          </a:bodyPr>
          <a:lstStyle/>
          <a:p>
            <a:r>
              <a:rPr lang="en-US" b="1"/>
              <a:t>Đội phát triển</a:t>
            </a:r>
          </a:p>
        </p:txBody>
      </p:sp>
      <p:pic>
        <p:nvPicPr>
          <p:cNvPr id="4" name="Picture 3" descr="flat,750x,075,f-pad,750x1000,f8f8f8"/>
          <p:cNvPicPr>
            <a:picLocks noChangeAspect="1"/>
          </p:cNvPicPr>
          <p:nvPr/>
        </p:nvPicPr>
        <p:blipFill>
          <a:blip r:embed="rId4"/>
          <a:stretch>
            <a:fillRect/>
          </a:stretch>
        </p:blipFill>
        <p:spPr>
          <a:xfrm>
            <a:off x="1555750" y="2100580"/>
            <a:ext cx="850265" cy="1136015"/>
          </a:xfrm>
          <a:prstGeom prst="rect">
            <a:avLst/>
          </a:prstGeom>
        </p:spPr>
      </p:pic>
      <p:sp>
        <p:nvSpPr>
          <p:cNvPr id="5" name="Text Box 4"/>
          <p:cNvSpPr txBox="1"/>
          <p:nvPr/>
        </p:nvSpPr>
        <p:spPr>
          <a:xfrm>
            <a:off x="1763395" y="3157855"/>
            <a:ext cx="541655" cy="306705"/>
          </a:xfrm>
          <a:prstGeom prst="rect">
            <a:avLst/>
          </a:prstGeom>
          <a:noFill/>
        </p:spPr>
        <p:txBody>
          <a:bodyPr wrap="square" rtlCol="0">
            <a:spAutoFit/>
          </a:bodyPr>
          <a:lstStyle/>
          <a:p>
            <a:r>
              <a:rPr lang="en-US" b="1"/>
              <a:t>PO</a:t>
            </a:r>
          </a:p>
        </p:txBody>
      </p:sp>
      <p:sp>
        <p:nvSpPr>
          <p:cNvPr id="7" name="Oval Callout 6"/>
          <p:cNvSpPr/>
          <p:nvPr/>
        </p:nvSpPr>
        <p:spPr>
          <a:xfrm>
            <a:off x="2434590" y="1530985"/>
            <a:ext cx="1307465" cy="684530"/>
          </a:xfrm>
          <a:prstGeom prst="wedgeEllipseCallout">
            <a:avLst>
              <a:gd name="adj1" fmla="val -60166"/>
              <a:gd name="adj2" fmla="val 5241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tx1"/>
                </a:solidFill>
              </a:rPr>
              <a:t>Bạn muốn có trang web à?</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5" grpId="0"/>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716280" y="365760"/>
            <a:ext cx="7711440" cy="44119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ompanyA"/>
          <p:cNvPicPr>
            <a:picLocks noChangeAspect="1"/>
          </p:cNvPicPr>
          <p:nvPr/>
        </p:nvPicPr>
        <p:blipFill>
          <a:blip r:embed="rId2"/>
          <a:stretch>
            <a:fillRect/>
          </a:stretch>
        </p:blipFill>
        <p:spPr>
          <a:xfrm>
            <a:off x="1296670" y="760095"/>
            <a:ext cx="977900" cy="1219835"/>
          </a:xfrm>
          <a:prstGeom prst="rect">
            <a:avLst/>
          </a:prstGeom>
        </p:spPr>
      </p:pic>
      <p:sp>
        <p:nvSpPr>
          <p:cNvPr id="10" name="Cloud Callout 9"/>
          <p:cNvSpPr/>
          <p:nvPr/>
        </p:nvSpPr>
        <p:spPr>
          <a:xfrm>
            <a:off x="2645410" y="462915"/>
            <a:ext cx="1592580" cy="1051560"/>
          </a:xfrm>
          <a:prstGeom prst="cloudCallout">
            <a:avLst>
              <a:gd name="adj1" fmla="val -72966"/>
              <a:gd name="adj2" fmla="val 893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latin typeface="Arial Rounded MT Bold" panose="020F0704030504030204" charset="0"/>
                <a:cs typeface="Arial Rounded MT Bold" panose="020F0704030504030204" charset="0"/>
              </a:rPr>
              <a:t>Ok! Blah blah blah...</a:t>
            </a:r>
          </a:p>
        </p:txBody>
      </p:sp>
      <p:pic>
        <p:nvPicPr>
          <p:cNvPr id="2" name="Picture 1" descr="dev team"/>
          <p:cNvPicPr>
            <a:picLocks noChangeAspect="1"/>
          </p:cNvPicPr>
          <p:nvPr/>
        </p:nvPicPr>
        <p:blipFill>
          <a:blip r:embed="rId3"/>
          <a:stretch>
            <a:fillRect/>
          </a:stretch>
        </p:blipFill>
        <p:spPr>
          <a:xfrm>
            <a:off x="5480050" y="3601720"/>
            <a:ext cx="1895475" cy="815975"/>
          </a:xfrm>
          <a:prstGeom prst="rect">
            <a:avLst/>
          </a:prstGeom>
        </p:spPr>
      </p:pic>
      <p:sp>
        <p:nvSpPr>
          <p:cNvPr id="3" name="Text Box 2"/>
          <p:cNvSpPr txBox="1"/>
          <p:nvPr/>
        </p:nvSpPr>
        <p:spPr>
          <a:xfrm>
            <a:off x="5763260" y="3236595"/>
            <a:ext cx="1329055" cy="306705"/>
          </a:xfrm>
          <a:prstGeom prst="rect">
            <a:avLst/>
          </a:prstGeom>
          <a:noFill/>
        </p:spPr>
        <p:txBody>
          <a:bodyPr wrap="none" rtlCol="0">
            <a:spAutoFit/>
          </a:bodyPr>
          <a:lstStyle/>
          <a:p>
            <a:r>
              <a:rPr lang="en-US" b="1"/>
              <a:t>Đội phát triển</a:t>
            </a:r>
          </a:p>
        </p:txBody>
      </p:sp>
      <p:pic>
        <p:nvPicPr>
          <p:cNvPr id="4" name="Picture 3" descr="flat,750x,075,f-pad,750x1000,f8f8f8"/>
          <p:cNvPicPr>
            <a:picLocks noChangeAspect="1"/>
          </p:cNvPicPr>
          <p:nvPr/>
        </p:nvPicPr>
        <p:blipFill>
          <a:blip r:embed="rId4"/>
          <a:stretch>
            <a:fillRect/>
          </a:stretch>
        </p:blipFill>
        <p:spPr>
          <a:xfrm>
            <a:off x="1555750" y="2100580"/>
            <a:ext cx="850265" cy="1136015"/>
          </a:xfrm>
          <a:prstGeom prst="rect">
            <a:avLst/>
          </a:prstGeom>
        </p:spPr>
      </p:pic>
      <p:sp>
        <p:nvSpPr>
          <p:cNvPr id="5" name="Text Box 4"/>
          <p:cNvSpPr txBox="1"/>
          <p:nvPr/>
        </p:nvSpPr>
        <p:spPr>
          <a:xfrm>
            <a:off x="1763395" y="3157855"/>
            <a:ext cx="541655" cy="306705"/>
          </a:xfrm>
          <a:prstGeom prst="rect">
            <a:avLst/>
          </a:prstGeom>
          <a:noFill/>
        </p:spPr>
        <p:txBody>
          <a:bodyPr wrap="square" rtlCol="0">
            <a:spAutoFit/>
          </a:bodyPr>
          <a:lstStyle/>
          <a:p>
            <a:r>
              <a:rPr lang="en-US" b="1"/>
              <a:t>PO</a:t>
            </a:r>
          </a:p>
        </p:txBody>
      </p:sp>
      <p:sp>
        <p:nvSpPr>
          <p:cNvPr id="7" name="Oval Callout 6"/>
          <p:cNvSpPr/>
          <p:nvPr/>
        </p:nvSpPr>
        <p:spPr>
          <a:xfrm>
            <a:off x="2406015" y="1514475"/>
            <a:ext cx="1307465" cy="684530"/>
          </a:xfrm>
          <a:prstGeom prst="wedgeEllipseCallout">
            <a:avLst>
              <a:gd name="adj1" fmla="val -60166"/>
              <a:gd name="adj2" fmla="val 5241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tx1"/>
                </a:solidFill>
              </a:rPr>
              <a:t>Nêu ý tưởng của bạn đi</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7" grpId="0" animBg="1"/>
      <p:bldP spid="7"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716280" y="365760"/>
            <a:ext cx="7711440" cy="44119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ompanyA"/>
          <p:cNvPicPr>
            <a:picLocks noChangeAspect="1"/>
          </p:cNvPicPr>
          <p:nvPr/>
        </p:nvPicPr>
        <p:blipFill>
          <a:blip r:embed="rId2"/>
          <a:stretch>
            <a:fillRect/>
          </a:stretch>
        </p:blipFill>
        <p:spPr>
          <a:xfrm>
            <a:off x="1296670" y="760095"/>
            <a:ext cx="977900" cy="1219835"/>
          </a:xfrm>
          <a:prstGeom prst="rect">
            <a:avLst/>
          </a:prstGeom>
        </p:spPr>
      </p:pic>
      <p:pic>
        <p:nvPicPr>
          <p:cNvPr id="2" name="Picture 1" descr="dev team"/>
          <p:cNvPicPr>
            <a:picLocks noChangeAspect="1"/>
          </p:cNvPicPr>
          <p:nvPr/>
        </p:nvPicPr>
        <p:blipFill>
          <a:blip r:embed="rId3"/>
          <a:stretch>
            <a:fillRect/>
          </a:stretch>
        </p:blipFill>
        <p:spPr>
          <a:xfrm>
            <a:off x="5480050" y="3601720"/>
            <a:ext cx="1895475" cy="815975"/>
          </a:xfrm>
          <a:prstGeom prst="rect">
            <a:avLst/>
          </a:prstGeom>
        </p:spPr>
      </p:pic>
      <p:sp>
        <p:nvSpPr>
          <p:cNvPr id="3" name="Text Box 2"/>
          <p:cNvSpPr txBox="1"/>
          <p:nvPr/>
        </p:nvSpPr>
        <p:spPr>
          <a:xfrm>
            <a:off x="5763260" y="3236595"/>
            <a:ext cx="1329055" cy="306705"/>
          </a:xfrm>
          <a:prstGeom prst="rect">
            <a:avLst/>
          </a:prstGeom>
          <a:noFill/>
        </p:spPr>
        <p:txBody>
          <a:bodyPr wrap="none" rtlCol="0">
            <a:spAutoFit/>
          </a:bodyPr>
          <a:lstStyle/>
          <a:p>
            <a:r>
              <a:rPr lang="en-US" b="1"/>
              <a:t>Đội phát triển</a:t>
            </a:r>
          </a:p>
        </p:txBody>
      </p:sp>
      <p:pic>
        <p:nvPicPr>
          <p:cNvPr id="4" name="Picture 3" descr="flat,750x,075,f-pad,750x1000,f8f8f8"/>
          <p:cNvPicPr>
            <a:picLocks noChangeAspect="1"/>
          </p:cNvPicPr>
          <p:nvPr/>
        </p:nvPicPr>
        <p:blipFill>
          <a:blip r:embed="rId4"/>
          <a:stretch>
            <a:fillRect/>
          </a:stretch>
        </p:blipFill>
        <p:spPr>
          <a:xfrm>
            <a:off x="1555750" y="2100580"/>
            <a:ext cx="850265" cy="1136015"/>
          </a:xfrm>
          <a:prstGeom prst="rect">
            <a:avLst/>
          </a:prstGeom>
        </p:spPr>
      </p:pic>
      <p:sp>
        <p:nvSpPr>
          <p:cNvPr id="5" name="Text Box 4"/>
          <p:cNvSpPr txBox="1"/>
          <p:nvPr/>
        </p:nvSpPr>
        <p:spPr>
          <a:xfrm>
            <a:off x="1763395" y="3157855"/>
            <a:ext cx="541655" cy="306705"/>
          </a:xfrm>
          <a:prstGeom prst="rect">
            <a:avLst/>
          </a:prstGeom>
          <a:noFill/>
        </p:spPr>
        <p:txBody>
          <a:bodyPr wrap="square" rtlCol="0">
            <a:spAutoFit/>
          </a:bodyPr>
          <a:lstStyle/>
          <a:p>
            <a:r>
              <a:rPr lang="en-US" b="1"/>
              <a:t>PO</a:t>
            </a:r>
          </a:p>
        </p:txBody>
      </p:sp>
      <p:sp>
        <p:nvSpPr>
          <p:cNvPr id="7" name="Oval Callout 6"/>
          <p:cNvSpPr/>
          <p:nvPr/>
        </p:nvSpPr>
        <p:spPr>
          <a:xfrm>
            <a:off x="2434590" y="1530985"/>
            <a:ext cx="1307465" cy="684530"/>
          </a:xfrm>
          <a:prstGeom prst="wedgeEllipseCallout">
            <a:avLst>
              <a:gd name="adj1" fmla="val -60166"/>
              <a:gd name="adj2" fmla="val 5241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tx1"/>
                </a:solidFill>
              </a:rPr>
              <a:t>Ok! Tôi hiểu rồi</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716280" y="365760"/>
            <a:ext cx="7711440" cy="44119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ompanyA"/>
          <p:cNvPicPr>
            <a:picLocks noChangeAspect="1"/>
          </p:cNvPicPr>
          <p:nvPr/>
        </p:nvPicPr>
        <p:blipFill>
          <a:blip r:embed="rId2"/>
          <a:stretch>
            <a:fillRect/>
          </a:stretch>
        </p:blipFill>
        <p:spPr>
          <a:xfrm>
            <a:off x="1296670" y="760095"/>
            <a:ext cx="977900" cy="1219835"/>
          </a:xfrm>
          <a:prstGeom prst="rect">
            <a:avLst/>
          </a:prstGeom>
        </p:spPr>
      </p:pic>
      <p:pic>
        <p:nvPicPr>
          <p:cNvPr id="2" name="Picture 1" descr="dev team"/>
          <p:cNvPicPr>
            <a:picLocks noChangeAspect="1"/>
          </p:cNvPicPr>
          <p:nvPr/>
        </p:nvPicPr>
        <p:blipFill>
          <a:blip r:embed="rId3"/>
          <a:stretch>
            <a:fillRect/>
          </a:stretch>
        </p:blipFill>
        <p:spPr>
          <a:xfrm>
            <a:off x="5480050" y="3601720"/>
            <a:ext cx="1895475" cy="815975"/>
          </a:xfrm>
          <a:prstGeom prst="rect">
            <a:avLst/>
          </a:prstGeom>
        </p:spPr>
      </p:pic>
      <p:sp>
        <p:nvSpPr>
          <p:cNvPr id="3" name="Text Box 2"/>
          <p:cNvSpPr txBox="1"/>
          <p:nvPr/>
        </p:nvSpPr>
        <p:spPr>
          <a:xfrm>
            <a:off x="5763260" y="3236595"/>
            <a:ext cx="1329055" cy="306705"/>
          </a:xfrm>
          <a:prstGeom prst="rect">
            <a:avLst/>
          </a:prstGeom>
          <a:noFill/>
        </p:spPr>
        <p:txBody>
          <a:bodyPr wrap="none" rtlCol="0">
            <a:spAutoFit/>
          </a:bodyPr>
          <a:lstStyle/>
          <a:p>
            <a:r>
              <a:rPr lang="en-US" b="1"/>
              <a:t>Đội phát triển</a:t>
            </a:r>
          </a:p>
        </p:txBody>
      </p:sp>
      <p:pic>
        <p:nvPicPr>
          <p:cNvPr id="4" name="Picture 3" descr="flat,750x,075,f-pad,750x1000,f8f8f8"/>
          <p:cNvPicPr>
            <a:picLocks noChangeAspect="1"/>
          </p:cNvPicPr>
          <p:nvPr/>
        </p:nvPicPr>
        <p:blipFill>
          <a:blip r:embed="rId4"/>
          <a:stretch>
            <a:fillRect/>
          </a:stretch>
        </p:blipFill>
        <p:spPr>
          <a:xfrm>
            <a:off x="1555750" y="2100580"/>
            <a:ext cx="850265" cy="1136015"/>
          </a:xfrm>
          <a:prstGeom prst="rect">
            <a:avLst/>
          </a:prstGeom>
        </p:spPr>
      </p:pic>
      <p:sp>
        <p:nvSpPr>
          <p:cNvPr id="5" name="Text Box 4"/>
          <p:cNvSpPr txBox="1"/>
          <p:nvPr/>
        </p:nvSpPr>
        <p:spPr>
          <a:xfrm>
            <a:off x="1763395" y="3157855"/>
            <a:ext cx="541655" cy="306705"/>
          </a:xfrm>
          <a:prstGeom prst="rect">
            <a:avLst/>
          </a:prstGeom>
          <a:noFill/>
        </p:spPr>
        <p:txBody>
          <a:bodyPr wrap="square" rtlCol="0">
            <a:spAutoFit/>
          </a:bodyPr>
          <a:lstStyle/>
          <a:p>
            <a:r>
              <a:rPr lang="en-US" b="1"/>
              <a:t>PO</a:t>
            </a:r>
          </a:p>
        </p:txBody>
      </p:sp>
      <p:sp>
        <p:nvSpPr>
          <p:cNvPr id="9" name="Oval Callout 8"/>
          <p:cNvSpPr/>
          <p:nvPr/>
        </p:nvSpPr>
        <p:spPr>
          <a:xfrm>
            <a:off x="2406015" y="1576070"/>
            <a:ext cx="1921510" cy="684530"/>
          </a:xfrm>
          <a:prstGeom prst="wedgeEllipseCallout">
            <a:avLst>
              <a:gd name="adj1" fmla="val -60166"/>
              <a:gd name="adj2" fmla="val 5241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tx1"/>
                </a:solidFill>
              </a:rPr>
              <a:t>Lên kế hoạch công việc và cho vào backlog thôi</a:t>
            </a:r>
          </a:p>
        </p:txBody>
      </p:sp>
      <p:sp>
        <p:nvSpPr>
          <p:cNvPr id="10" name="Oval Callout 9"/>
          <p:cNvSpPr/>
          <p:nvPr/>
        </p:nvSpPr>
        <p:spPr>
          <a:xfrm>
            <a:off x="2898775" y="2473325"/>
            <a:ext cx="1716405" cy="684530"/>
          </a:xfrm>
          <a:prstGeom prst="wedgeEllipseCallout">
            <a:avLst>
              <a:gd name="adj1" fmla="val 52589"/>
              <a:gd name="adj2" fmla="val 9471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tx1"/>
                </a:solidFill>
              </a:rPr>
              <a:t>Backlog đây, làm việc đi</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 0 L 0.309167 0.245926 " pathEditMode="relative" ptsTypes="">
                                      <p:cBhvr>
                                        <p:cTn id="14" dur="2000" fill="hold"/>
                                        <p:tgtEl>
                                          <p:spTgt spid="4"/>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309167 0.245926 " pathEditMode="relative" ptsTypes="">
                                      <p:cBhvr>
                                        <p:cTn id="16" dur="2000" fill="hold"/>
                                        <p:tgtEl>
                                          <p:spTgt spid="5"/>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ldLvl="0" animBg="1"/>
      <p:bldP spid="9" grpId="1" animBg="1"/>
      <p:bldP spid="10" grpId="0" bldLvl="0" animBg="1"/>
      <p:bldP spid="10" grpId="1"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716280" y="365760"/>
            <a:ext cx="7711440" cy="44119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ompanyA"/>
          <p:cNvPicPr>
            <a:picLocks noChangeAspect="1"/>
          </p:cNvPicPr>
          <p:nvPr/>
        </p:nvPicPr>
        <p:blipFill>
          <a:blip r:embed="rId2"/>
          <a:stretch>
            <a:fillRect/>
          </a:stretch>
        </p:blipFill>
        <p:spPr>
          <a:xfrm>
            <a:off x="1296670" y="760095"/>
            <a:ext cx="977900" cy="1219835"/>
          </a:xfrm>
          <a:prstGeom prst="rect">
            <a:avLst/>
          </a:prstGeom>
        </p:spPr>
      </p:pic>
      <p:pic>
        <p:nvPicPr>
          <p:cNvPr id="2" name="Picture 1" descr="dev team"/>
          <p:cNvPicPr>
            <a:picLocks noChangeAspect="1"/>
          </p:cNvPicPr>
          <p:nvPr/>
        </p:nvPicPr>
        <p:blipFill>
          <a:blip r:embed="rId3"/>
          <a:stretch>
            <a:fillRect/>
          </a:stretch>
        </p:blipFill>
        <p:spPr>
          <a:xfrm>
            <a:off x="5480050" y="3601720"/>
            <a:ext cx="1895475" cy="815975"/>
          </a:xfrm>
          <a:prstGeom prst="rect">
            <a:avLst/>
          </a:prstGeom>
        </p:spPr>
      </p:pic>
      <p:sp>
        <p:nvSpPr>
          <p:cNvPr id="3" name="Text Box 2"/>
          <p:cNvSpPr txBox="1"/>
          <p:nvPr/>
        </p:nvSpPr>
        <p:spPr>
          <a:xfrm>
            <a:off x="5763260" y="3236595"/>
            <a:ext cx="1329055" cy="306705"/>
          </a:xfrm>
          <a:prstGeom prst="rect">
            <a:avLst/>
          </a:prstGeom>
          <a:noFill/>
        </p:spPr>
        <p:txBody>
          <a:bodyPr wrap="none" rtlCol="0">
            <a:spAutoFit/>
          </a:bodyPr>
          <a:lstStyle/>
          <a:p>
            <a:r>
              <a:rPr lang="en-US" b="1"/>
              <a:t>Đội phát triển</a:t>
            </a:r>
          </a:p>
        </p:txBody>
      </p:sp>
      <p:pic>
        <p:nvPicPr>
          <p:cNvPr id="4" name="Picture 3" descr="flat,750x,075,f-pad,750x1000,f8f8f8"/>
          <p:cNvPicPr>
            <a:picLocks noChangeAspect="1"/>
          </p:cNvPicPr>
          <p:nvPr/>
        </p:nvPicPr>
        <p:blipFill>
          <a:blip r:embed="rId4"/>
          <a:stretch>
            <a:fillRect/>
          </a:stretch>
        </p:blipFill>
        <p:spPr>
          <a:xfrm>
            <a:off x="4396105" y="3369945"/>
            <a:ext cx="850265" cy="1136015"/>
          </a:xfrm>
          <a:prstGeom prst="rect">
            <a:avLst/>
          </a:prstGeom>
        </p:spPr>
      </p:pic>
      <p:sp>
        <p:nvSpPr>
          <p:cNvPr id="5" name="Text Box 4"/>
          <p:cNvSpPr txBox="1"/>
          <p:nvPr/>
        </p:nvSpPr>
        <p:spPr>
          <a:xfrm>
            <a:off x="4603750" y="4427220"/>
            <a:ext cx="541655" cy="306705"/>
          </a:xfrm>
          <a:prstGeom prst="rect">
            <a:avLst/>
          </a:prstGeom>
          <a:noFill/>
        </p:spPr>
        <p:txBody>
          <a:bodyPr wrap="square" rtlCol="0">
            <a:spAutoFit/>
          </a:bodyPr>
          <a:lstStyle/>
          <a:p>
            <a:r>
              <a:rPr lang="en-US" b="1"/>
              <a:t>PO</a:t>
            </a:r>
          </a:p>
        </p:txBody>
      </p:sp>
      <p:sp>
        <p:nvSpPr>
          <p:cNvPr id="7" name="Text Box 6"/>
          <p:cNvSpPr txBox="1"/>
          <p:nvPr/>
        </p:nvSpPr>
        <p:spPr>
          <a:xfrm>
            <a:off x="4076700" y="2940050"/>
            <a:ext cx="1169670" cy="429895"/>
          </a:xfrm>
          <a:prstGeom prst="rect">
            <a:avLst/>
          </a:prstGeom>
          <a:noFill/>
        </p:spPr>
        <p:txBody>
          <a:bodyPr wrap="square" rtlCol="0">
            <a:spAutoFit/>
          </a:bodyPr>
          <a:lstStyle/>
          <a:p>
            <a:r>
              <a:rPr lang="en-US" sz="1100" b="1"/>
              <a:t>Quan sát các kiểu...</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716280" y="365760"/>
            <a:ext cx="7711440" cy="44119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ompanyA"/>
          <p:cNvPicPr>
            <a:picLocks noChangeAspect="1"/>
          </p:cNvPicPr>
          <p:nvPr/>
        </p:nvPicPr>
        <p:blipFill>
          <a:blip r:embed="rId2"/>
          <a:stretch>
            <a:fillRect/>
          </a:stretch>
        </p:blipFill>
        <p:spPr>
          <a:xfrm>
            <a:off x="1296670" y="760095"/>
            <a:ext cx="977900" cy="1219835"/>
          </a:xfrm>
          <a:prstGeom prst="rect">
            <a:avLst/>
          </a:prstGeom>
        </p:spPr>
      </p:pic>
      <p:pic>
        <p:nvPicPr>
          <p:cNvPr id="2" name="Picture 1" descr="dev team"/>
          <p:cNvPicPr>
            <a:picLocks noChangeAspect="1"/>
          </p:cNvPicPr>
          <p:nvPr/>
        </p:nvPicPr>
        <p:blipFill>
          <a:blip r:embed="rId3"/>
          <a:stretch>
            <a:fillRect/>
          </a:stretch>
        </p:blipFill>
        <p:spPr>
          <a:xfrm>
            <a:off x="5480050" y="3601720"/>
            <a:ext cx="1895475" cy="815975"/>
          </a:xfrm>
          <a:prstGeom prst="rect">
            <a:avLst/>
          </a:prstGeom>
        </p:spPr>
      </p:pic>
      <p:sp>
        <p:nvSpPr>
          <p:cNvPr id="3" name="Text Box 2"/>
          <p:cNvSpPr txBox="1"/>
          <p:nvPr/>
        </p:nvSpPr>
        <p:spPr>
          <a:xfrm>
            <a:off x="5763260" y="3236595"/>
            <a:ext cx="1329055" cy="306705"/>
          </a:xfrm>
          <a:prstGeom prst="rect">
            <a:avLst/>
          </a:prstGeom>
          <a:noFill/>
        </p:spPr>
        <p:txBody>
          <a:bodyPr wrap="none" rtlCol="0">
            <a:spAutoFit/>
          </a:bodyPr>
          <a:lstStyle/>
          <a:p>
            <a:r>
              <a:rPr lang="en-US" b="1"/>
              <a:t>Đội phát triển</a:t>
            </a:r>
          </a:p>
        </p:txBody>
      </p:sp>
      <p:pic>
        <p:nvPicPr>
          <p:cNvPr id="4" name="Picture 3" descr="flat,750x,075,f-pad,750x1000,f8f8f8"/>
          <p:cNvPicPr>
            <a:picLocks noChangeAspect="1"/>
          </p:cNvPicPr>
          <p:nvPr/>
        </p:nvPicPr>
        <p:blipFill>
          <a:blip r:embed="rId4"/>
          <a:stretch>
            <a:fillRect/>
          </a:stretch>
        </p:blipFill>
        <p:spPr>
          <a:xfrm>
            <a:off x="4396105" y="3369945"/>
            <a:ext cx="850265" cy="1136015"/>
          </a:xfrm>
          <a:prstGeom prst="rect">
            <a:avLst/>
          </a:prstGeom>
        </p:spPr>
      </p:pic>
      <p:sp>
        <p:nvSpPr>
          <p:cNvPr id="5" name="Text Box 4"/>
          <p:cNvSpPr txBox="1"/>
          <p:nvPr/>
        </p:nvSpPr>
        <p:spPr>
          <a:xfrm>
            <a:off x="4603750" y="4427220"/>
            <a:ext cx="541655" cy="306705"/>
          </a:xfrm>
          <a:prstGeom prst="rect">
            <a:avLst/>
          </a:prstGeom>
          <a:noFill/>
        </p:spPr>
        <p:txBody>
          <a:bodyPr wrap="square" rtlCol="0">
            <a:spAutoFit/>
          </a:bodyPr>
          <a:lstStyle/>
          <a:p>
            <a:r>
              <a:rPr lang="en-US" b="1"/>
              <a:t>PO</a:t>
            </a:r>
          </a:p>
        </p:txBody>
      </p:sp>
      <p:sp>
        <p:nvSpPr>
          <p:cNvPr id="11" name="Oval Callout 10"/>
          <p:cNvSpPr/>
          <p:nvPr/>
        </p:nvSpPr>
        <p:spPr>
          <a:xfrm>
            <a:off x="2928620" y="2473325"/>
            <a:ext cx="1686560" cy="684530"/>
          </a:xfrm>
          <a:prstGeom prst="wedgeEllipseCallout">
            <a:avLst>
              <a:gd name="adj1" fmla="val 52589"/>
              <a:gd name="adj2" fmla="val 9471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tx1"/>
                </a:solidFill>
              </a:rPr>
              <a:t>Để t kiểm tra</a:t>
            </a:r>
          </a:p>
        </p:txBody>
      </p:sp>
      <p:sp>
        <p:nvSpPr>
          <p:cNvPr id="13" name="Rounded Rectangular Callout 12"/>
          <p:cNvSpPr/>
          <p:nvPr/>
        </p:nvSpPr>
        <p:spPr>
          <a:xfrm>
            <a:off x="5761990" y="1663700"/>
            <a:ext cx="1295400" cy="937260"/>
          </a:xfrm>
          <a:prstGeom prst="wedgeRoundRectCallout">
            <a:avLst>
              <a:gd name="adj1" fmla="val -9068"/>
              <a:gd name="adj2" fmla="val 11131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tx1"/>
                </a:solidFill>
              </a:rPr>
              <a:t>Ok, xong rồi nè</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1" grpId="1" bldLvl="0" animBg="1"/>
      <p:bldP spid="13" grpId="0" animBg="1"/>
      <p:bldP spid="13"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716280" y="365760"/>
            <a:ext cx="7711440" cy="44119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ompanyA"/>
          <p:cNvPicPr>
            <a:picLocks noChangeAspect="1"/>
          </p:cNvPicPr>
          <p:nvPr/>
        </p:nvPicPr>
        <p:blipFill>
          <a:blip r:embed="rId2"/>
          <a:stretch>
            <a:fillRect/>
          </a:stretch>
        </p:blipFill>
        <p:spPr>
          <a:xfrm>
            <a:off x="1296670" y="760095"/>
            <a:ext cx="977900" cy="1219835"/>
          </a:xfrm>
          <a:prstGeom prst="rect">
            <a:avLst/>
          </a:prstGeom>
        </p:spPr>
      </p:pic>
      <p:pic>
        <p:nvPicPr>
          <p:cNvPr id="2" name="Picture 1" descr="dev team"/>
          <p:cNvPicPr>
            <a:picLocks noChangeAspect="1"/>
          </p:cNvPicPr>
          <p:nvPr/>
        </p:nvPicPr>
        <p:blipFill>
          <a:blip r:embed="rId3"/>
          <a:stretch>
            <a:fillRect/>
          </a:stretch>
        </p:blipFill>
        <p:spPr>
          <a:xfrm>
            <a:off x="5480050" y="3601720"/>
            <a:ext cx="1895475" cy="815975"/>
          </a:xfrm>
          <a:prstGeom prst="rect">
            <a:avLst/>
          </a:prstGeom>
        </p:spPr>
      </p:pic>
      <p:sp>
        <p:nvSpPr>
          <p:cNvPr id="3" name="Text Box 2"/>
          <p:cNvSpPr txBox="1"/>
          <p:nvPr/>
        </p:nvSpPr>
        <p:spPr>
          <a:xfrm>
            <a:off x="5763260" y="3236595"/>
            <a:ext cx="1329055" cy="306705"/>
          </a:xfrm>
          <a:prstGeom prst="rect">
            <a:avLst/>
          </a:prstGeom>
          <a:noFill/>
        </p:spPr>
        <p:txBody>
          <a:bodyPr wrap="none" rtlCol="0">
            <a:spAutoFit/>
          </a:bodyPr>
          <a:lstStyle/>
          <a:p>
            <a:r>
              <a:rPr lang="en-US" b="1"/>
              <a:t>Đội phát triển</a:t>
            </a:r>
          </a:p>
        </p:txBody>
      </p:sp>
      <p:pic>
        <p:nvPicPr>
          <p:cNvPr id="4" name="Picture 3" descr="flat,750x,075,f-pad,750x1000,f8f8f8"/>
          <p:cNvPicPr>
            <a:picLocks noChangeAspect="1"/>
          </p:cNvPicPr>
          <p:nvPr/>
        </p:nvPicPr>
        <p:blipFill>
          <a:blip r:embed="rId4"/>
          <a:stretch>
            <a:fillRect/>
          </a:stretch>
        </p:blipFill>
        <p:spPr>
          <a:xfrm>
            <a:off x="4396105" y="3369945"/>
            <a:ext cx="850265" cy="1136015"/>
          </a:xfrm>
          <a:prstGeom prst="rect">
            <a:avLst/>
          </a:prstGeom>
        </p:spPr>
      </p:pic>
      <p:sp>
        <p:nvSpPr>
          <p:cNvPr id="5" name="Text Box 4"/>
          <p:cNvSpPr txBox="1"/>
          <p:nvPr/>
        </p:nvSpPr>
        <p:spPr>
          <a:xfrm>
            <a:off x="4603750" y="4427220"/>
            <a:ext cx="541655" cy="306705"/>
          </a:xfrm>
          <a:prstGeom prst="rect">
            <a:avLst/>
          </a:prstGeom>
          <a:noFill/>
        </p:spPr>
        <p:txBody>
          <a:bodyPr wrap="square" rtlCol="0">
            <a:spAutoFit/>
          </a:bodyPr>
          <a:lstStyle/>
          <a:p>
            <a:r>
              <a:rPr lang="en-US" b="1"/>
              <a:t>PO</a:t>
            </a:r>
          </a:p>
        </p:txBody>
      </p:sp>
      <p:sp>
        <p:nvSpPr>
          <p:cNvPr id="11" name="Oval Callout 10"/>
          <p:cNvSpPr/>
          <p:nvPr/>
        </p:nvSpPr>
        <p:spPr>
          <a:xfrm>
            <a:off x="2928620" y="2473325"/>
            <a:ext cx="1686560" cy="684530"/>
          </a:xfrm>
          <a:prstGeom prst="wedgeEllipseCallout">
            <a:avLst>
              <a:gd name="adj1" fmla="val 52589"/>
              <a:gd name="adj2" fmla="val 9471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tx1"/>
                </a:solidFill>
              </a:rPr>
              <a:t>Ok làm tốt lắm</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1" grpId="1"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716280" y="365760"/>
            <a:ext cx="7711440" cy="44119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ompanyA"/>
          <p:cNvPicPr>
            <a:picLocks noChangeAspect="1"/>
          </p:cNvPicPr>
          <p:nvPr/>
        </p:nvPicPr>
        <p:blipFill>
          <a:blip r:embed="rId2"/>
          <a:stretch>
            <a:fillRect/>
          </a:stretch>
        </p:blipFill>
        <p:spPr>
          <a:xfrm>
            <a:off x="1296670" y="760095"/>
            <a:ext cx="977900" cy="1219835"/>
          </a:xfrm>
          <a:prstGeom prst="rect">
            <a:avLst/>
          </a:prstGeom>
        </p:spPr>
      </p:pic>
      <p:pic>
        <p:nvPicPr>
          <p:cNvPr id="2" name="Picture 1" descr="dev team"/>
          <p:cNvPicPr>
            <a:picLocks noChangeAspect="1"/>
          </p:cNvPicPr>
          <p:nvPr/>
        </p:nvPicPr>
        <p:blipFill>
          <a:blip r:embed="rId3"/>
          <a:stretch>
            <a:fillRect/>
          </a:stretch>
        </p:blipFill>
        <p:spPr>
          <a:xfrm>
            <a:off x="5480050" y="3601720"/>
            <a:ext cx="1895475" cy="815975"/>
          </a:xfrm>
          <a:prstGeom prst="rect">
            <a:avLst/>
          </a:prstGeom>
        </p:spPr>
      </p:pic>
      <p:sp>
        <p:nvSpPr>
          <p:cNvPr id="3" name="Text Box 2"/>
          <p:cNvSpPr txBox="1"/>
          <p:nvPr/>
        </p:nvSpPr>
        <p:spPr>
          <a:xfrm>
            <a:off x="5763260" y="3236595"/>
            <a:ext cx="1329055" cy="306705"/>
          </a:xfrm>
          <a:prstGeom prst="rect">
            <a:avLst/>
          </a:prstGeom>
          <a:noFill/>
        </p:spPr>
        <p:txBody>
          <a:bodyPr wrap="none" rtlCol="0">
            <a:spAutoFit/>
          </a:bodyPr>
          <a:lstStyle/>
          <a:p>
            <a:r>
              <a:rPr lang="en-US" b="1"/>
              <a:t>Đội phát triển</a:t>
            </a:r>
          </a:p>
        </p:txBody>
      </p:sp>
      <p:pic>
        <p:nvPicPr>
          <p:cNvPr id="4" name="Picture 3" descr="flat,750x,075,f-pad,750x1000,f8f8f8"/>
          <p:cNvPicPr>
            <a:picLocks noChangeAspect="1"/>
          </p:cNvPicPr>
          <p:nvPr/>
        </p:nvPicPr>
        <p:blipFill>
          <a:blip r:embed="rId4"/>
          <a:stretch>
            <a:fillRect/>
          </a:stretch>
        </p:blipFill>
        <p:spPr>
          <a:xfrm>
            <a:off x="4396105" y="3369945"/>
            <a:ext cx="850265" cy="1136015"/>
          </a:xfrm>
          <a:prstGeom prst="rect">
            <a:avLst/>
          </a:prstGeom>
        </p:spPr>
      </p:pic>
      <p:sp>
        <p:nvSpPr>
          <p:cNvPr id="5" name="Text Box 4"/>
          <p:cNvSpPr txBox="1"/>
          <p:nvPr/>
        </p:nvSpPr>
        <p:spPr>
          <a:xfrm>
            <a:off x="4603750" y="4427220"/>
            <a:ext cx="541655" cy="306705"/>
          </a:xfrm>
          <a:prstGeom prst="rect">
            <a:avLst/>
          </a:prstGeom>
          <a:noFill/>
        </p:spPr>
        <p:txBody>
          <a:bodyPr wrap="square" rtlCol="0">
            <a:spAutoFit/>
          </a:bodyPr>
          <a:lstStyle/>
          <a:p>
            <a:r>
              <a:rPr lang="en-US" b="1"/>
              <a:t>PO</a:t>
            </a:r>
          </a:p>
        </p:txBody>
      </p:sp>
      <p:sp>
        <p:nvSpPr>
          <p:cNvPr id="7" name="Oval Callout 6"/>
          <p:cNvSpPr/>
          <p:nvPr/>
        </p:nvSpPr>
        <p:spPr>
          <a:xfrm>
            <a:off x="4222750" y="1417320"/>
            <a:ext cx="1686560" cy="684530"/>
          </a:xfrm>
          <a:prstGeom prst="wedgeEllipseCallout">
            <a:avLst>
              <a:gd name="adj1" fmla="val -77522"/>
              <a:gd name="adj2" fmla="val 346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tx1"/>
                </a:solidFill>
              </a:rPr>
              <a:t>Sản phẩm của bạn đây</a:t>
            </a:r>
          </a:p>
        </p:txBody>
      </p:sp>
      <p:sp>
        <p:nvSpPr>
          <p:cNvPr id="10" name="Cloud Callout 9"/>
          <p:cNvSpPr/>
          <p:nvPr/>
        </p:nvSpPr>
        <p:spPr>
          <a:xfrm>
            <a:off x="2813050" y="594360"/>
            <a:ext cx="1029335" cy="686435"/>
          </a:xfrm>
          <a:prstGeom prst="cloudCallout">
            <a:avLst>
              <a:gd name="adj1" fmla="val -96637"/>
              <a:gd name="adj2" fmla="val 218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latin typeface="Arial Rounded MT Bold" panose="020F0704030504030204" charset="0"/>
                <a:cs typeface="Arial Rounded MT Bold" panose="020F0704030504030204" charset="0"/>
              </a:rPr>
              <a:t>OK</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151667 -0.278519 " pathEditMode="relative" ptsTypes="">
                                      <p:cBhvr>
                                        <p:cTn id="6" dur="1000" fill="hold"/>
                                        <p:tgtEl>
                                          <p:spTgt spid="4"/>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151667 -0.278519 " pathEditMode="relative" ptsTypes="">
                                      <p:cBhvr>
                                        <p:cTn id="8" dur="1000" fill="hold"/>
                                        <p:tgtEl>
                                          <p:spTgt spid="5"/>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7" grpId="1" bldLvl="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sp>
        <p:nvSpPr>
          <p:cNvPr id="1547" name="Google Shape;1547;p63"/>
          <p:cNvSpPr txBox="1">
            <a:spLocks noGrp="1"/>
          </p:cNvSpPr>
          <p:nvPr>
            <p:ph type="title"/>
          </p:nvPr>
        </p:nvSpPr>
        <p:spPr>
          <a:xfrm>
            <a:off x="1012904" y="53228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b="1" dirty="0" err="1">
                <a:solidFill>
                  <a:schemeClr val="bg1"/>
                </a:solidFill>
                <a:latin typeface="Audiowide" panose="02000503000000020004" pitchFamily="2" charset="0"/>
              </a:rPr>
              <a:t>Giới</a:t>
            </a:r>
            <a:r>
              <a:rPr lang="en-US" sz="3600" b="1" dirty="0">
                <a:solidFill>
                  <a:schemeClr val="bg1"/>
                </a:solidFill>
                <a:latin typeface="Audiowide" panose="02000503000000020004" pitchFamily="2" charset="0"/>
              </a:rPr>
              <a:t> </a:t>
            </a:r>
            <a:r>
              <a:rPr lang="en-US" sz="3600" b="1" dirty="0" err="1">
                <a:solidFill>
                  <a:schemeClr val="bg1"/>
                </a:solidFill>
                <a:latin typeface="Audiowide" panose="02000503000000020004" pitchFamily="2" charset="0"/>
              </a:rPr>
              <a:t>thiệu</a:t>
            </a:r>
            <a:r>
              <a:rPr lang="en-US" sz="3600" b="1" dirty="0">
                <a:solidFill>
                  <a:schemeClr val="bg1"/>
                </a:solidFill>
                <a:latin typeface="Audiowide" panose="02000503000000020004" pitchFamily="2" charset="0"/>
              </a:rPr>
              <a:t> </a:t>
            </a:r>
            <a:r>
              <a:rPr lang="en-US" sz="3600" b="1" dirty="0" err="1">
                <a:solidFill>
                  <a:schemeClr val="bg1"/>
                </a:solidFill>
                <a:latin typeface="Audiowide" panose="02000503000000020004" pitchFamily="2" charset="0"/>
              </a:rPr>
              <a:t>thành</a:t>
            </a:r>
            <a:r>
              <a:rPr lang="en-US" sz="3600" b="1" dirty="0">
                <a:solidFill>
                  <a:schemeClr val="bg1"/>
                </a:solidFill>
                <a:latin typeface="Audiowide" panose="02000503000000020004" pitchFamily="2" charset="0"/>
              </a:rPr>
              <a:t> </a:t>
            </a:r>
            <a:r>
              <a:rPr lang="en-US" sz="3600" b="1" dirty="0" err="1">
                <a:solidFill>
                  <a:schemeClr val="bg1"/>
                </a:solidFill>
                <a:latin typeface="Audiowide" panose="02000503000000020004" pitchFamily="2" charset="0"/>
              </a:rPr>
              <a:t>viên</a:t>
            </a:r>
            <a:endParaRPr sz="3600" b="1" dirty="0">
              <a:solidFill>
                <a:schemeClr val="bg1"/>
              </a:solidFill>
              <a:latin typeface="Audiowide" panose="02000503000000020004" pitchFamily="2" charset="0"/>
            </a:endParaRPr>
          </a:p>
        </p:txBody>
      </p:sp>
      <p:sp>
        <p:nvSpPr>
          <p:cNvPr id="1549" name="Google Shape;1549;p63">
            <a:hlinkClick r:id="rId3"/>
          </p:cNvPr>
          <p:cNvSpPr txBox="1"/>
          <p:nvPr/>
        </p:nvSpPr>
        <p:spPr>
          <a:xfrm>
            <a:off x="262218" y="3742803"/>
            <a:ext cx="1919680" cy="98383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b="0" i="0" dirty="0">
                <a:solidFill>
                  <a:schemeClr val="accent1"/>
                </a:solidFill>
                <a:effectLst/>
                <a:latin typeface="Audiowide" panose="02000503000000020004" pitchFamily="2" charset="0"/>
              </a:rPr>
              <a:t>V</a:t>
            </a:r>
            <a:r>
              <a:rPr lang="en-US" dirty="0">
                <a:solidFill>
                  <a:schemeClr val="accent1"/>
                </a:solidFill>
                <a:latin typeface="Audiowide" panose="02000503000000020004" pitchFamily="2" charset="0"/>
              </a:rPr>
              <a:t>õ </a:t>
            </a:r>
            <a:r>
              <a:rPr lang="en-US" dirty="0" err="1">
                <a:solidFill>
                  <a:schemeClr val="accent1"/>
                </a:solidFill>
                <a:latin typeface="Audiowide" panose="02000503000000020004" pitchFamily="2" charset="0"/>
              </a:rPr>
              <a:t>Quốc</a:t>
            </a:r>
            <a:r>
              <a:rPr lang="en-US" dirty="0">
                <a:solidFill>
                  <a:schemeClr val="accent1"/>
                </a:solidFill>
                <a:latin typeface="Audiowide" panose="02000503000000020004" pitchFamily="2" charset="0"/>
              </a:rPr>
              <a:t> </a:t>
            </a:r>
            <a:r>
              <a:rPr lang="en-US" dirty="0" err="1">
                <a:solidFill>
                  <a:schemeClr val="accent1"/>
                </a:solidFill>
                <a:latin typeface="Audiowide" panose="02000503000000020004" pitchFamily="2" charset="0"/>
              </a:rPr>
              <a:t>Hưng</a:t>
            </a:r>
            <a:endParaRPr lang="en-US" dirty="0">
              <a:solidFill>
                <a:schemeClr val="accent1"/>
              </a:solidFill>
              <a:latin typeface="Audiowide" panose="02000503000000020004" pitchFamily="2" charset="0"/>
            </a:endParaRPr>
          </a:p>
          <a:p>
            <a:pPr marL="0" lvl="0" indent="0" algn="ctr" rtl="0">
              <a:lnSpc>
                <a:spcPct val="115000"/>
              </a:lnSpc>
              <a:spcBef>
                <a:spcPts val="0"/>
              </a:spcBef>
              <a:spcAft>
                <a:spcPts val="0"/>
              </a:spcAft>
              <a:buNone/>
            </a:pPr>
            <a:r>
              <a:rPr lang="en-US" b="0" i="0" dirty="0">
                <a:solidFill>
                  <a:schemeClr val="accent1"/>
                </a:solidFill>
                <a:effectLst/>
                <a:latin typeface="Audiowide" panose="02000503000000020004" pitchFamily="2" charset="0"/>
              </a:rPr>
              <a:t>(Leader)</a:t>
            </a:r>
          </a:p>
          <a:p>
            <a:pPr marL="0" lvl="0" indent="0" algn="ctr" rtl="0">
              <a:lnSpc>
                <a:spcPct val="115000"/>
              </a:lnSpc>
              <a:spcBef>
                <a:spcPts val="0"/>
              </a:spcBef>
              <a:spcAft>
                <a:spcPts val="0"/>
              </a:spcAft>
              <a:buNone/>
            </a:pPr>
            <a:r>
              <a:rPr lang="en-US" b="0" i="0" dirty="0">
                <a:solidFill>
                  <a:schemeClr val="accent1"/>
                </a:solidFill>
                <a:effectLst/>
                <a:latin typeface="Audiowide" panose="02000503000000020004" pitchFamily="2" charset="0"/>
              </a:rPr>
              <a:t>21522129</a:t>
            </a:r>
            <a:endParaRPr dirty="0">
              <a:solidFill>
                <a:schemeClr val="accent1"/>
              </a:solidFill>
              <a:latin typeface="Audiowide" panose="02000503000000020004" pitchFamily="2" charset="0"/>
            </a:endParaRPr>
          </a:p>
        </p:txBody>
      </p:sp>
      <p:sp>
        <p:nvSpPr>
          <p:cNvPr id="1550" name="Google Shape;1550;p63">
            <a:hlinkClick r:id="rId4"/>
          </p:cNvPr>
          <p:cNvSpPr txBox="1"/>
          <p:nvPr/>
        </p:nvSpPr>
        <p:spPr>
          <a:xfrm>
            <a:off x="2455820" y="3981913"/>
            <a:ext cx="1966964" cy="318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b="0" i="0" dirty="0" err="1">
                <a:solidFill>
                  <a:schemeClr val="accent1"/>
                </a:solidFill>
                <a:effectLst/>
                <a:latin typeface="Audiowide" panose="02000503000000020004" pitchFamily="2" charset="0"/>
              </a:rPr>
              <a:t>Phạm</a:t>
            </a:r>
            <a:r>
              <a:rPr lang="en-US" b="0" i="0" dirty="0">
                <a:solidFill>
                  <a:schemeClr val="accent1"/>
                </a:solidFill>
                <a:effectLst/>
                <a:latin typeface="Audiowide" panose="02000503000000020004" pitchFamily="2" charset="0"/>
              </a:rPr>
              <a:t> </a:t>
            </a:r>
            <a:r>
              <a:rPr lang="en-US" b="0" i="0" dirty="0" err="1">
                <a:solidFill>
                  <a:schemeClr val="accent1"/>
                </a:solidFill>
                <a:effectLst/>
                <a:latin typeface="Audiowide" panose="02000503000000020004" pitchFamily="2" charset="0"/>
              </a:rPr>
              <a:t>Trọng</a:t>
            </a:r>
            <a:r>
              <a:rPr lang="en-US" b="0" i="0" dirty="0">
                <a:solidFill>
                  <a:schemeClr val="accent1"/>
                </a:solidFill>
                <a:effectLst/>
                <a:latin typeface="Audiowide" panose="02000503000000020004" pitchFamily="2" charset="0"/>
              </a:rPr>
              <a:t> </a:t>
            </a:r>
            <a:r>
              <a:rPr lang="en-US" b="0" i="0" dirty="0" err="1">
                <a:solidFill>
                  <a:schemeClr val="accent1"/>
                </a:solidFill>
                <a:effectLst/>
                <a:latin typeface="Audiowide" panose="02000503000000020004" pitchFamily="2" charset="0"/>
              </a:rPr>
              <a:t>Tuấn</a:t>
            </a:r>
            <a:endParaRPr lang="en-US" b="0" i="0" dirty="0">
              <a:solidFill>
                <a:schemeClr val="accent1"/>
              </a:solidFill>
              <a:effectLst/>
              <a:latin typeface="Audiowide" panose="02000503000000020004" pitchFamily="2" charset="0"/>
            </a:endParaRPr>
          </a:p>
          <a:p>
            <a:pPr marL="0" lvl="0" indent="0" algn="ctr" rtl="0">
              <a:lnSpc>
                <a:spcPct val="115000"/>
              </a:lnSpc>
              <a:spcBef>
                <a:spcPts val="0"/>
              </a:spcBef>
              <a:spcAft>
                <a:spcPts val="0"/>
              </a:spcAft>
              <a:buNone/>
            </a:pPr>
            <a:r>
              <a:rPr lang="en-US" b="0" i="0" dirty="0">
                <a:solidFill>
                  <a:schemeClr val="accent1"/>
                </a:solidFill>
                <a:effectLst/>
                <a:latin typeface="Audiowide" panose="02000503000000020004" pitchFamily="2" charset="0"/>
              </a:rPr>
              <a:t>21521636</a:t>
            </a:r>
            <a:endParaRPr dirty="0">
              <a:solidFill>
                <a:schemeClr val="accent1"/>
              </a:solidFill>
              <a:latin typeface="Audiowide" panose="02000503000000020004" pitchFamily="2" charset="0"/>
            </a:endParaRPr>
          </a:p>
        </p:txBody>
      </p:sp>
      <p:sp>
        <p:nvSpPr>
          <p:cNvPr id="1551" name="Google Shape;1551;p63">
            <a:hlinkClick r:id="rId5"/>
          </p:cNvPr>
          <p:cNvSpPr txBox="1"/>
          <p:nvPr/>
        </p:nvSpPr>
        <p:spPr>
          <a:xfrm>
            <a:off x="4630178" y="3981913"/>
            <a:ext cx="1966964" cy="318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b="0" i="0" dirty="0">
                <a:solidFill>
                  <a:schemeClr val="accent1"/>
                </a:solidFill>
                <a:effectLst/>
                <a:latin typeface="Audiowide" panose="02000503000000020004" pitchFamily="2" charset="0"/>
              </a:rPr>
              <a:t>Nguyễn Minh Duy</a:t>
            </a:r>
          </a:p>
          <a:p>
            <a:pPr marL="0" lvl="0" indent="0" algn="ctr" rtl="0">
              <a:lnSpc>
                <a:spcPct val="115000"/>
              </a:lnSpc>
              <a:spcBef>
                <a:spcPts val="0"/>
              </a:spcBef>
              <a:spcAft>
                <a:spcPts val="0"/>
              </a:spcAft>
              <a:buNone/>
            </a:pPr>
            <a:r>
              <a:rPr lang="en-US" b="0" i="0" dirty="0">
                <a:solidFill>
                  <a:schemeClr val="accent1"/>
                </a:solidFill>
                <a:effectLst/>
                <a:latin typeface="Audiowide" panose="02000503000000020004" pitchFamily="2" charset="0"/>
              </a:rPr>
              <a:t>21522005</a:t>
            </a:r>
            <a:endParaRPr dirty="0">
              <a:solidFill>
                <a:schemeClr val="accent1"/>
              </a:solidFill>
              <a:latin typeface="Audiowide" panose="02000503000000020004" pitchFamily="2" charset="0"/>
            </a:endParaRPr>
          </a:p>
        </p:txBody>
      </p:sp>
      <p:sp>
        <p:nvSpPr>
          <p:cNvPr id="1552" name="Google Shape;1552;p63">
            <a:hlinkClick r:id="rId6"/>
          </p:cNvPr>
          <p:cNvSpPr txBox="1"/>
          <p:nvPr/>
        </p:nvSpPr>
        <p:spPr>
          <a:xfrm>
            <a:off x="6688181" y="3981913"/>
            <a:ext cx="2193601" cy="318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b="0" i="0" dirty="0">
                <a:solidFill>
                  <a:schemeClr val="accent1"/>
                </a:solidFill>
                <a:effectLst/>
                <a:latin typeface="Audiowide" panose="02000503000000020004" pitchFamily="2" charset="0"/>
              </a:rPr>
              <a:t>Nguyễn Thanh </a:t>
            </a:r>
            <a:r>
              <a:rPr lang="en-US" b="0" i="0" dirty="0" err="1">
                <a:solidFill>
                  <a:schemeClr val="accent1"/>
                </a:solidFill>
                <a:effectLst/>
                <a:latin typeface="Audiowide" panose="02000503000000020004" pitchFamily="2" charset="0"/>
              </a:rPr>
              <a:t>Nhân</a:t>
            </a:r>
            <a:endParaRPr lang="en-US" b="0" i="0" dirty="0">
              <a:solidFill>
                <a:schemeClr val="accent1"/>
              </a:solidFill>
              <a:effectLst/>
              <a:latin typeface="Audiowide" panose="02000503000000020004" pitchFamily="2" charset="0"/>
            </a:endParaRPr>
          </a:p>
          <a:p>
            <a:pPr marL="0" lvl="0" indent="0" algn="ctr" rtl="0">
              <a:lnSpc>
                <a:spcPct val="115000"/>
              </a:lnSpc>
              <a:spcBef>
                <a:spcPts val="0"/>
              </a:spcBef>
              <a:spcAft>
                <a:spcPts val="0"/>
              </a:spcAft>
              <a:buNone/>
            </a:pPr>
            <a:r>
              <a:rPr lang="en-US" b="0" i="0" dirty="0">
                <a:solidFill>
                  <a:schemeClr val="accent1"/>
                </a:solidFill>
                <a:effectLst/>
                <a:latin typeface="Audiowide" panose="02000503000000020004" pitchFamily="2" charset="0"/>
              </a:rPr>
              <a:t>21521219</a:t>
            </a:r>
            <a:endParaRPr dirty="0">
              <a:solidFill>
                <a:schemeClr val="accent1"/>
              </a:solidFill>
              <a:latin typeface="Audiowide" panose="02000503000000020004" pitchFamily="2" charset="0"/>
            </a:endParaRPr>
          </a:p>
        </p:txBody>
      </p:sp>
      <p:pic>
        <p:nvPicPr>
          <p:cNvPr id="9" name="Picture 8" descr="A person sitting at a table with a drink&#10;&#10;Description automatically generated with medium confidence"/>
          <p:cNvPicPr>
            <a:picLocks noChangeAspect="1"/>
          </p:cNvPicPr>
          <p:nvPr/>
        </p:nvPicPr>
        <p:blipFill>
          <a:blip r:embed="rId7"/>
          <a:stretch>
            <a:fillRect/>
          </a:stretch>
        </p:blipFill>
        <p:spPr>
          <a:xfrm>
            <a:off x="262218" y="1608675"/>
            <a:ext cx="1919680" cy="1995647"/>
          </a:xfrm>
          <a:prstGeom prst="rect">
            <a:avLst/>
          </a:prstGeom>
        </p:spPr>
      </p:pic>
      <p:pic>
        <p:nvPicPr>
          <p:cNvPr id="11" name="Picture 10" descr="A person standing on a rock&#10;&#10;Description automatically generated"/>
          <p:cNvPicPr>
            <a:picLocks noChangeAspect="1"/>
          </p:cNvPicPr>
          <p:nvPr/>
        </p:nvPicPr>
        <p:blipFill>
          <a:blip r:embed="rId8"/>
          <a:stretch>
            <a:fillRect/>
          </a:stretch>
        </p:blipFill>
        <p:spPr>
          <a:xfrm>
            <a:off x="2602254" y="1608676"/>
            <a:ext cx="1674096" cy="1995647"/>
          </a:xfrm>
          <a:prstGeom prst="rect">
            <a:avLst/>
          </a:prstGeom>
        </p:spPr>
      </p:pic>
      <p:pic>
        <p:nvPicPr>
          <p:cNvPr id="15" name="Picture 14" descr="A person standing on a beach&#10;&#10;Description automatically generated with medium confidence"/>
          <p:cNvPicPr>
            <a:picLocks noChangeAspect="1"/>
          </p:cNvPicPr>
          <p:nvPr/>
        </p:nvPicPr>
        <p:blipFill>
          <a:blip r:embed="rId9"/>
          <a:stretch>
            <a:fillRect/>
          </a:stretch>
        </p:blipFill>
        <p:spPr>
          <a:xfrm>
            <a:off x="4867652" y="1569340"/>
            <a:ext cx="1526237" cy="2034983"/>
          </a:xfrm>
          <a:prstGeom prst="rect">
            <a:avLst/>
          </a:prstGeom>
        </p:spPr>
      </p:pic>
      <p:pic>
        <p:nvPicPr>
          <p:cNvPr id="5" name="Picture 4" descr="A person standing on rocks holding a sword&#10;&#10;Description automatically generated with low confidence"/>
          <p:cNvPicPr>
            <a:picLocks noChangeAspect="1"/>
          </p:cNvPicPr>
          <p:nvPr/>
        </p:nvPicPr>
        <p:blipFill>
          <a:blip r:embed="rId10"/>
          <a:stretch>
            <a:fillRect/>
          </a:stretch>
        </p:blipFill>
        <p:spPr>
          <a:xfrm>
            <a:off x="6985191" y="1569340"/>
            <a:ext cx="1674715" cy="2034983"/>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4"/>
          <p:cNvSpPr/>
          <p:nvPr/>
        </p:nvSpPr>
        <p:spPr>
          <a:xfrm>
            <a:off x="1727250" y="1076521"/>
            <a:ext cx="5689500" cy="2177797"/>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txBox="1">
            <a:spLocks noGrp="1"/>
          </p:cNvSpPr>
          <p:nvPr>
            <p:ph type="title"/>
          </p:nvPr>
        </p:nvSpPr>
        <p:spPr>
          <a:xfrm>
            <a:off x="2005350" y="1115784"/>
            <a:ext cx="5133300" cy="1983764"/>
          </a:xfrm>
          <a:prstGeom prst="rect">
            <a:avLst/>
          </a:prstGeom>
        </p:spPr>
        <p:txBody>
          <a:bodyPr spcFirstLastPara="1" wrap="square" lIns="91425" tIns="91425" rIns="91425" bIns="91425" anchor="ctr" anchorCtr="0">
            <a:noAutofit/>
          </a:bodyPr>
          <a:lstStyle/>
          <a:p>
            <a:pPr lvl="0" algn="ctr" rtl="0">
              <a:spcBef>
                <a:spcPts val="0"/>
              </a:spcBef>
              <a:spcAft>
                <a:spcPts val="0"/>
              </a:spcAft>
            </a:pPr>
            <a:r>
              <a:rPr lang="en-GB" sz="6000" b="1" i="1" dirty="0">
                <a:solidFill>
                  <a:srgbClr val="FFC000"/>
                </a:solidFill>
              </a:rPr>
              <a:t>Thanks!</a:t>
            </a:r>
            <a:endParaRPr sz="1600" b="1" i="1" dirty="0">
              <a:solidFill>
                <a:srgbClr val="FFC000"/>
              </a:solidFill>
            </a:endParaRPr>
          </a:p>
        </p:txBody>
      </p:sp>
      <p:grpSp>
        <p:nvGrpSpPr>
          <p:cNvPr id="440" name="Google Shape;440;p34"/>
          <p:cNvGrpSpPr/>
          <p:nvPr/>
        </p:nvGrpSpPr>
        <p:grpSpPr>
          <a:xfrm rot="10800000">
            <a:off x="8182795" y="3741521"/>
            <a:ext cx="288601" cy="1096693"/>
            <a:chOff x="1006700" y="2603975"/>
            <a:chExt cx="55450" cy="210700"/>
          </a:xfrm>
        </p:grpSpPr>
        <p:sp>
          <p:nvSpPr>
            <p:cNvPr id="441" name="Google Shape;441;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34"/>
          <p:cNvGrpSpPr/>
          <p:nvPr/>
        </p:nvGrpSpPr>
        <p:grpSpPr>
          <a:xfrm>
            <a:off x="535539" y="4091671"/>
            <a:ext cx="781224" cy="726909"/>
            <a:chOff x="827350" y="3629733"/>
            <a:chExt cx="1431600" cy="1332067"/>
          </a:xfrm>
        </p:grpSpPr>
        <p:sp>
          <p:nvSpPr>
            <p:cNvPr id="448" name="Google Shape;448;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4"/>
          <p:cNvGrpSpPr/>
          <p:nvPr/>
        </p:nvGrpSpPr>
        <p:grpSpPr>
          <a:xfrm>
            <a:off x="1563289" y="4339573"/>
            <a:ext cx="356325" cy="331552"/>
            <a:chOff x="827350" y="3629733"/>
            <a:chExt cx="1431600" cy="1332067"/>
          </a:xfrm>
        </p:grpSpPr>
        <p:sp>
          <p:nvSpPr>
            <p:cNvPr id="452" name="Google Shape;452;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34"/>
          <p:cNvGrpSpPr/>
          <p:nvPr/>
        </p:nvGrpSpPr>
        <p:grpSpPr>
          <a:xfrm>
            <a:off x="7697553" y="932393"/>
            <a:ext cx="1096749" cy="1020497"/>
            <a:chOff x="827350" y="3629733"/>
            <a:chExt cx="1431600" cy="1332067"/>
          </a:xfrm>
        </p:grpSpPr>
        <p:sp>
          <p:nvSpPr>
            <p:cNvPr id="456" name="Google Shape;456;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4"/>
          <p:cNvGrpSpPr/>
          <p:nvPr/>
        </p:nvGrpSpPr>
        <p:grpSpPr>
          <a:xfrm>
            <a:off x="626658" y="3184190"/>
            <a:ext cx="598982" cy="557337"/>
            <a:chOff x="827350" y="3629733"/>
            <a:chExt cx="1431600" cy="1332067"/>
          </a:xfrm>
        </p:grpSpPr>
        <p:sp>
          <p:nvSpPr>
            <p:cNvPr id="460" name="Google Shape;460;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4"/>
          <p:cNvGrpSpPr/>
          <p:nvPr/>
        </p:nvGrpSpPr>
        <p:grpSpPr>
          <a:xfrm>
            <a:off x="7066781" y="683794"/>
            <a:ext cx="464268" cy="431989"/>
            <a:chOff x="827350" y="3629733"/>
            <a:chExt cx="1431600" cy="1332067"/>
          </a:xfrm>
        </p:grpSpPr>
        <p:sp>
          <p:nvSpPr>
            <p:cNvPr id="464" name="Google Shape;464;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34"/>
          <p:cNvGrpSpPr/>
          <p:nvPr/>
        </p:nvGrpSpPr>
        <p:grpSpPr>
          <a:xfrm rot="5400000">
            <a:off x="1030707" y="-8854"/>
            <a:ext cx="288601" cy="1096693"/>
            <a:chOff x="1006700" y="2603975"/>
            <a:chExt cx="55450" cy="210700"/>
          </a:xfrm>
        </p:grpSpPr>
        <p:sp>
          <p:nvSpPr>
            <p:cNvPr id="468" name="Google Shape;468;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34"/>
          <p:cNvGrpSpPr/>
          <p:nvPr/>
        </p:nvGrpSpPr>
        <p:grpSpPr>
          <a:xfrm>
            <a:off x="7697549" y="373732"/>
            <a:ext cx="356325" cy="331552"/>
            <a:chOff x="827350" y="3629733"/>
            <a:chExt cx="1431600" cy="1332067"/>
          </a:xfrm>
        </p:grpSpPr>
        <p:sp>
          <p:nvSpPr>
            <p:cNvPr id="475" name="Google Shape;475;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403;p57"/>
          <p:cNvGrpSpPr/>
          <p:nvPr/>
        </p:nvGrpSpPr>
        <p:grpSpPr>
          <a:xfrm>
            <a:off x="4842951" y="3724505"/>
            <a:ext cx="387661" cy="387661"/>
            <a:chOff x="1379798" y="1723250"/>
            <a:chExt cx="397887" cy="397887"/>
          </a:xfrm>
        </p:grpSpPr>
        <p:sp>
          <p:nvSpPr>
            <p:cNvPr id="3" name="Google Shape;1404;p57"/>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405;p57"/>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406;p57"/>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07;p57"/>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1408;p57"/>
          <p:cNvGrpSpPr/>
          <p:nvPr/>
        </p:nvGrpSpPr>
        <p:grpSpPr>
          <a:xfrm>
            <a:off x="3243607" y="3724505"/>
            <a:ext cx="387681" cy="387661"/>
            <a:chOff x="266768" y="1721375"/>
            <a:chExt cx="397907" cy="397887"/>
          </a:xfrm>
        </p:grpSpPr>
        <p:sp>
          <p:nvSpPr>
            <p:cNvPr id="8" name="Google Shape;1409;p57"/>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10;p57"/>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1411;p57"/>
          <p:cNvGrpSpPr/>
          <p:nvPr/>
        </p:nvGrpSpPr>
        <p:grpSpPr>
          <a:xfrm>
            <a:off x="4043299" y="3724505"/>
            <a:ext cx="387641" cy="387661"/>
            <a:chOff x="864491" y="1723250"/>
            <a:chExt cx="397866" cy="397887"/>
          </a:xfrm>
        </p:grpSpPr>
        <p:sp>
          <p:nvSpPr>
            <p:cNvPr id="11" name="Google Shape;1412;p57"/>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13;p57"/>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14;p57"/>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18;p57"/>
          <p:cNvGrpSpPr/>
          <p:nvPr/>
        </p:nvGrpSpPr>
        <p:grpSpPr>
          <a:xfrm>
            <a:off x="5642623" y="3723200"/>
            <a:ext cx="388966" cy="388966"/>
            <a:chOff x="1190625" y="238125"/>
            <a:chExt cx="5235075" cy="5235075"/>
          </a:xfrm>
        </p:grpSpPr>
        <p:sp>
          <p:nvSpPr>
            <p:cNvPr id="15" name="Google Shape;1419;p57"/>
            <p:cNvSpPr/>
            <p:nvPr/>
          </p:nvSpPr>
          <p:spPr>
            <a:xfrm>
              <a:off x="2315100" y="1168900"/>
              <a:ext cx="2952100" cy="3373700"/>
            </a:xfrm>
            <a:custGeom>
              <a:avLst/>
              <a:gdLst/>
              <a:ahLst/>
              <a:cxnLst/>
              <a:rect l="l" t="t" r="r" b="b"/>
              <a:pathLst>
                <a:path w="118084" h="134948" extrusionOk="0">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20;p57"/>
            <p:cNvSpPr/>
            <p:nvPr/>
          </p:nvSpPr>
          <p:spPr>
            <a:xfrm>
              <a:off x="1190625" y="238125"/>
              <a:ext cx="5235075" cy="5235075"/>
            </a:xfrm>
            <a:custGeom>
              <a:avLst/>
              <a:gdLst/>
              <a:ahLst/>
              <a:cxnLst/>
              <a:rect l="l" t="t" r="r" b="b"/>
              <a:pathLst>
                <a:path w="209403" h="209403" extrusionOk="0">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352" name="Google Shape;352;p32"/>
          <p:cNvSpPr/>
          <p:nvPr/>
        </p:nvSpPr>
        <p:spPr>
          <a:xfrm>
            <a:off x="1475975" y="1417907"/>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353" name="Google Shape;353;p32"/>
          <p:cNvSpPr/>
          <p:nvPr/>
        </p:nvSpPr>
        <p:spPr>
          <a:xfrm>
            <a:off x="4182000" y="1417907"/>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354" name="Google Shape;354;p32"/>
          <p:cNvSpPr/>
          <p:nvPr/>
        </p:nvSpPr>
        <p:spPr>
          <a:xfrm>
            <a:off x="6888025" y="1417907"/>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355" name="Google Shape;355;p32"/>
          <p:cNvSpPr/>
          <p:nvPr/>
        </p:nvSpPr>
        <p:spPr>
          <a:xfrm>
            <a:off x="2639251" y="3250302"/>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356" name="Google Shape;356;p32"/>
          <p:cNvSpPr/>
          <p:nvPr/>
        </p:nvSpPr>
        <p:spPr>
          <a:xfrm>
            <a:off x="5680536" y="3250302"/>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358" name="Google Shape;358;p32"/>
          <p:cNvSpPr txBox="1">
            <a:spLocks noGrp="1"/>
          </p:cNvSpPr>
          <p:nvPr>
            <p:ph type="subTitle" idx="5"/>
          </p:nvPr>
        </p:nvSpPr>
        <p:spPr>
          <a:xfrm>
            <a:off x="4917787" y="4237440"/>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panose="020B0604020202020204"/>
              <a:buNone/>
            </a:pPr>
            <a:endParaRPr dirty="0">
              <a:latin typeface="Audiowide" panose="02000503000000020004" pitchFamily="2" charset="0"/>
            </a:endParaRPr>
          </a:p>
        </p:txBody>
      </p:sp>
      <p:sp>
        <p:nvSpPr>
          <p:cNvPr id="359" name="Google Shape;359;p32"/>
          <p:cNvSpPr txBox="1">
            <a:spLocks noGrp="1"/>
          </p:cNvSpPr>
          <p:nvPr>
            <p:ph type="subTitle" idx="7"/>
          </p:nvPr>
        </p:nvSpPr>
        <p:spPr>
          <a:xfrm>
            <a:off x="3412475" y="2566325"/>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latin typeface="Audiowide" panose="02000503000000020004" pitchFamily="2" charset="0"/>
            </a:endParaRPr>
          </a:p>
        </p:txBody>
      </p:sp>
      <p:sp>
        <p:nvSpPr>
          <p:cNvPr id="360" name="Google Shape;360;p32"/>
          <p:cNvSpPr txBox="1">
            <a:spLocks noGrp="1"/>
          </p:cNvSpPr>
          <p:nvPr>
            <p:ph type="title" idx="21"/>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b="1" dirty="0" err="1">
                <a:solidFill>
                  <a:schemeClr val="bg1"/>
                </a:solidFill>
                <a:latin typeface="Audiowide" panose="02000503000000020004" pitchFamily="2" charset="0"/>
              </a:rPr>
              <a:t>Nội</a:t>
            </a:r>
            <a:r>
              <a:rPr lang="en-US" sz="3600" b="1" dirty="0">
                <a:solidFill>
                  <a:schemeClr val="bg1"/>
                </a:solidFill>
                <a:latin typeface="Audiowide" panose="02000503000000020004" pitchFamily="2" charset="0"/>
              </a:rPr>
              <a:t> dung</a:t>
            </a:r>
          </a:p>
        </p:txBody>
      </p:sp>
      <p:sp>
        <p:nvSpPr>
          <p:cNvPr id="361" name="Google Shape;361;p32"/>
          <p:cNvSpPr txBox="1">
            <a:spLocks noGrp="1"/>
          </p:cNvSpPr>
          <p:nvPr>
            <p:ph type="title" idx="8"/>
          </p:nvPr>
        </p:nvSpPr>
        <p:spPr>
          <a:xfrm>
            <a:off x="1415374" y="1480457"/>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Audiowide" panose="02000503000000020004" pitchFamily="2" charset="0"/>
              </a:rPr>
              <a:t>01</a:t>
            </a:r>
            <a:endParaRPr dirty="0">
              <a:latin typeface="Audiowide" panose="02000503000000020004" pitchFamily="2" charset="0"/>
            </a:endParaRPr>
          </a:p>
        </p:txBody>
      </p:sp>
      <p:sp>
        <p:nvSpPr>
          <p:cNvPr id="362" name="Google Shape;362;p32"/>
          <p:cNvSpPr txBox="1">
            <a:spLocks noGrp="1"/>
          </p:cNvSpPr>
          <p:nvPr>
            <p:ph type="title" idx="9"/>
          </p:nvPr>
        </p:nvSpPr>
        <p:spPr>
          <a:xfrm>
            <a:off x="5619937" y="3312852"/>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Audiowide" panose="02000503000000020004" pitchFamily="2" charset="0"/>
              </a:rPr>
              <a:t>05</a:t>
            </a:r>
            <a:endParaRPr dirty="0">
              <a:latin typeface="Audiowide" panose="02000503000000020004" pitchFamily="2" charset="0"/>
            </a:endParaRPr>
          </a:p>
        </p:txBody>
      </p:sp>
      <p:sp>
        <p:nvSpPr>
          <p:cNvPr id="364" name="Google Shape;364;p32"/>
          <p:cNvSpPr txBox="1">
            <a:spLocks noGrp="1"/>
          </p:cNvSpPr>
          <p:nvPr>
            <p:ph type="title"/>
          </p:nvPr>
        </p:nvSpPr>
        <p:spPr>
          <a:xfrm>
            <a:off x="723750" y="2225858"/>
            <a:ext cx="2305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b="1" i="1" u="none" strike="noStrike" dirty="0">
                <a:effectLst/>
                <a:latin typeface="Audiowide" panose="02000503000000020004" pitchFamily="2" charset="0"/>
              </a:rPr>
              <a:t>GIỚI THIỆU</a:t>
            </a:r>
            <a:endParaRPr sz="2400" b="1" i="1" dirty="0">
              <a:latin typeface="Audiowide" panose="02000503000000020004" pitchFamily="2" charset="0"/>
            </a:endParaRPr>
          </a:p>
        </p:txBody>
      </p:sp>
      <p:sp>
        <p:nvSpPr>
          <p:cNvPr id="365" name="Google Shape;365;p32"/>
          <p:cNvSpPr txBox="1">
            <a:spLocks noGrp="1"/>
          </p:cNvSpPr>
          <p:nvPr>
            <p:ph type="subTitle" idx="1"/>
          </p:nvPr>
        </p:nvSpPr>
        <p:spPr>
          <a:xfrm>
            <a:off x="638781" y="2627605"/>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panose="020B0604020202020204"/>
              <a:buNone/>
            </a:pPr>
            <a:endParaRPr dirty="0">
              <a:latin typeface="Audiowide" panose="02000503000000020004" pitchFamily="2" charset="0"/>
            </a:endParaRPr>
          </a:p>
        </p:txBody>
      </p:sp>
      <p:sp>
        <p:nvSpPr>
          <p:cNvPr id="366" name="Google Shape;366;p32"/>
          <p:cNvSpPr txBox="1">
            <a:spLocks noGrp="1"/>
          </p:cNvSpPr>
          <p:nvPr>
            <p:ph type="title" idx="2"/>
          </p:nvPr>
        </p:nvSpPr>
        <p:spPr>
          <a:xfrm>
            <a:off x="1865974" y="3885552"/>
            <a:ext cx="2305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b="1" i="1" u="none" strike="noStrike" dirty="0">
                <a:effectLst/>
                <a:latin typeface="Audiowide" panose="02000503000000020004" pitchFamily="2" charset="0"/>
              </a:rPr>
              <a:t>LỢI ÍCH</a:t>
            </a:r>
            <a:endParaRPr sz="2400" i="1" dirty="0">
              <a:latin typeface="Audiowide" panose="02000503000000020004" pitchFamily="2" charset="0"/>
            </a:endParaRPr>
          </a:p>
        </p:txBody>
      </p:sp>
      <p:sp>
        <p:nvSpPr>
          <p:cNvPr id="367" name="Google Shape;367;p32"/>
          <p:cNvSpPr txBox="1">
            <a:spLocks noGrp="1"/>
          </p:cNvSpPr>
          <p:nvPr>
            <p:ph type="subTitle" idx="3"/>
          </p:nvPr>
        </p:nvSpPr>
        <p:spPr>
          <a:xfrm>
            <a:off x="1876500" y="4208962"/>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panose="020B0604020202020204"/>
              <a:buNone/>
            </a:pPr>
            <a:endParaRPr dirty="0">
              <a:latin typeface="Audiowide" panose="02000503000000020004" pitchFamily="2" charset="0"/>
            </a:endParaRPr>
          </a:p>
        </p:txBody>
      </p:sp>
      <p:sp>
        <p:nvSpPr>
          <p:cNvPr id="368" name="Google Shape;368;p32"/>
          <p:cNvSpPr txBox="1">
            <a:spLocks noGrp="1"/>
          </p:cNvSpPr>
          <p:nvPr>
            <p:ph type="title" idx="4"/>
          </p:nvPr>
        </p:nvSpPr>
        <p:spPr>
          <a:xfrm>
            <a:off x="4917787" y="3863849"/>
            <a:ext cx="2305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b="1" i="1" u="none" strike="noStrike" dirty="0">
                <a:effectLst/>
                <a:latin typeface="Audiowide" panose="02000503000000020004" pitchFamily="2" charset="0"/>
              </a:rPr>
              <a:t>TỔNG KẾT</a:t>
            </a:r>
            <a:endParaRPr sz="2400" i="1" dirty="0">
              <a:latin typeface="Audiowide" panose="02000503000000020004" pitchFamily="2" charset="0"/>
            </a:endParaRPr>
          </a:p>
        </p:txBody>
      </p:sp>
      <p:sp>
        <p:nvSpPr>
          <p:cNvPr id="369" name="Google Shape;369;p32"/>
          <p:cNvSpPr txBox="1">
            <a:spLocks noGrp="1"/>
          </p:cNvSpPr>
          <p:nvPr>
            <p:ph type="title" idx="6"/>
          </p:nvPr>
        </p:nvSpPr>
        <p:spPr>
          <a:xfrm>
            <a:off x="3419251" y="2210750"/>
            <a:ext cx="2305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b="1" i="1" u="none" strike="noStrike" dirty="0">
                <a:effectLst/>
                <a:latin typeface="Audiowide" panose="02000503000000020004" pitchFamily="2" charset="0"/>
              </a:rPr>
              <a:t>VAI TRÒ</a:t>
            </a:r>
            <a:endParaRPr sz="2400" i="1" dirty="0">
              <a:latin typeface="Audiowide" panose="02000503000000020004" pitchFamily="2" charset="0"/>
            </a:endParaRPr>
          </a:p>
        </p:txBody>
      </p:sp>
      <p:sp>
        <p:nvSpPr>
          <p:cNvPr id="370" name="Google Shape;370;p32"/>
          <p:cNvSpPr txBox="1">
            <a:spLocks noGrp="1"/>
          </p:cNvSpPr>
          <p:nvPr>
            <p:ph type="title" idx="13"/>
          </p:nvPr>
        </p:nvSpPr>
        <p:spPr>
          <a:xfrm>
            <a:off x="2578650" y="3312852"/>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Audiowide" panose="02000503000000020004" pitchFamily="2" charset="0"/>
              </a:rPr>
              <a:t>04</a:t>
            </a:r>
            <a:endParaRPr dirty="0">
              <a:latin typeface="Audiowide" panose="02000503000000020004" pitchFamily="2" charset="0"/>
            </a:endParaRPr>
          </a:p>
        </p:txBody>
      </p:sp>
      <p:sp>
        <p:nvSpPr>
          <p:cNvPr id="371" name="Google Shape;371;p32"/>
          <p:cNvSpPr txBox="1">
            <a:spLocks noGrp="1"/>
          </p:cNvSpPr>
          <p:nvPr>
            <p:ph type="title" idx="14"/>
          </p:nvPr>
        </p:nvSpPr>
        <p:spPr>
          <a:xfrm>
            <a:off x="4121401" y="1480457"/>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Audiowide" panose="02000503000000020004" pitchFamily="2" charset="0"/>
              </a:rPr>
              <a:t>02</a:t>
            </a:r>
            <a:endParaRPr>
              <a:latin typeface="Audiowide" panose="02000503000000020004" pitchFamily="2" charset="0"/>
            </a:endParaRPr>
          </a:p>
        </p:txBody>
      </p:sp>
      <p:sp>
        <p:nvSpPr>
          <p:cNvPr id="373" name="Google Shape;373;p32"/>
          <p:cNvSpPr txBox="1">
            <a:spLocks noGrp="1"/>
          </p:cNvSpPr>
          <p:nvPr>
            <p:ph type="title" idx="17"/>
          </p:nvPr>
        </p:nvSpPr>
        <p:spPr>
          <a:xfrm>
            <a:off x="6175766" y="2415875"/>
            <a:ext cx="2305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b="1" i="1" u="none" strike="noStrike" dirty="0">
                <a:effectLst/>
                <a:latin typeface="Audiowide" panose="02000503000000020004" pitchFamily="2" charset="0"/>
              </a:rPr>
              <a:t>KỸ NĂNG CẦN CÓ</a:t>
            </a:r>
            <a:endParaRPr sz="2400" i="1" dirty="0">
              <a:latin typeface="Audiowide" panose="02000503000000020004" pitchFamily="2" charset="0"/>
            </a:endParaRPr>
          </a:p>
        </p:txBody>
      </p:sp>
      <p:sp>
        <p:nvSpPr>
          <p:cNvPr id="374" name="Google Shape;374;p32"/>
          <p:cNvSpPr txBox="1">
            <a:spLocks noGrp="1"/>
          </p:cNvSpPr>
          <p:nvPr>
            <p:ph type="subTitle" idx="18"/>
          </p:nvPr>
        </p:nvSpPr>
        <p:spPr>
          <a:xfrm>
            <a:off x="6468885" y="2777885"/>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panose="020B0604020202020204"/>
              <a:buNone/>
            </a:pPr>
            <a:endParaRPr dirty="0">
              <a:latin typeface="Audiowide" panose="02000503000000020004" pitchFamily="2" charset="0"/>
            </a:endParaRPr>
          </a:p>
        </p:txBody>
      </p:sp>
      <p:sp>
        <p:nvSpPr>
          <p:cNvPr id="376" name="Google Shape;376;p32"/>
          <p:cNvSpPr txBox="1">
            <a:spLocks noGrp="1"/>
          </p:cNvSpPr>
          <p:nvPr>
            <p:ph type="title" idx="20"/>
          </p:nvPr>
        </p:nvSpPr>
        <p:spPr>
          <a:xfrm>
            <a:off x="6827426" y="1480457"/>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Audiowide" panose="02000503000000020004" pitchFamily="2" charset="0"/>
              </a:rPr>
              <a:t>03</a:t>
            </a:r>
            <a:endParaRPr>
              <a:latin typeface="Audiowide" panose="02000503000000020004" pitchFamily="2" charset="0"/>
            </a:endParaRPr>
          </a:p>
        </p:txBody>
      </p:sp>
      <p:grpSp>
        <p:nvGrpSpPr>
          <p:cNvPr id="377" name="Google Shape;377;p32"/>
          <p:cNvGrpSpPr/>
          <p:nvPr/>
        </p:nvGrpSpPr>
        <p:grpSpPr>
          <a:xfrm rot="5400000">
            <a:off x="8179407" y="4316346"/>
            <a:ext cx="288601" cy="1096693"/>
            <a:chOff x="1006700" y="2603975"/>
            <a:chExt cx="55450" cy="210700"/>
          </a:xfrm>
        </p:grpSpPr>
        <p:sp>
          <p:nvSpPr>
            <p:cNvPr id="378" name="Google Shape;378;p3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379" name="Google Shape;379;p3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380" name="Google Shape;380;p3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381" name="Google Shape;381;p3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382" name="Google Shape;382;p3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383" name="Google Shape;383;p3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grpSp>
      <p:grpSp>
        <p:nvGrpSpPr>
          <p:cNvPr id="384" name="Google Shape;384;p32"/>
          <p:cNvGrpSpPr/>
          <p:nvPr/>
        </p:nvGrpSpPr>
        <p:grpSpPr>
          <a:xfrm>
            <a:off x="57111" y="583985"/>
            <a:ext cx="520959" cy="484739"/>
            <a:chOff x="827350" y="3629733"/>
            <a:chExt cx="1431600" cy="1332067"/>
          </a:xfrm>
        </p:grpSpPr>
        <p:sp>
          <p:nvSpPr>
            <p:cNvPr id="385" name="Google Shape;385;p3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386" name="Google Shape;386;p3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387" name="Google Shape;387;p3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grpSp>
      <p:grpSp>
        <p:nvGrpSpPr>
          <p:cNvPr id="388" name="Google Shape;388;p32"/>
          <p:cNvGrpSpPr/>
          <p:nvPr/>
        </p:nvGrpSpPr>
        <p:grpSpPr>
          <a:xfrm>
            <a:off x="409461" y="85600"/>
            <a:ext cx="409581" cy="381104"/>
            <a:chOff x="827350" y="3629733"/>
            <a:chExt cx="1431600" cy="1332067"/>
          </a:xfrm>
        </p:grpSpPr>
        <p:sp>
          <p:nvSpPr>
            <p:cNvPr id="389" name="Google Shape;389;p3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390" name="Google Shape;390;p3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sp>
          <p:nvSpPr>
            <p:cNvPr id="391" name="Google Shape;391;p3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udiowide" panose="02000503000000020004" pitchFamily="2"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716280" y="365760"/>
            <a:ext cx="7711440" cy="44119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ompanyA"/>
          <p:cNvPicPr>
            <a:picLocks noChangeAspect="1"/>
          </p:cNvPicPr>
          <p:nvPr/>
        </p:nvPicPr>
        <p:blipFill>
          <a:blip r:embed="rId2"/>
          <a:stretch>
            <a:fillRect/>
          </a:stretch>
        </p:blipFill>
        <p:spPr>
          <a:xfrm>
            <a:off x="1296670" y="760095"/>
            <a:ext cx="977900" cy="1219835"/>
          </a:xfrm>
          <a:prstGeom prst="rect">
            <a:avLst/>
          </a:prstGeom>
        </p:spPr>
      </p:pic>
      <p:sp>
        <p:nvSpPr>
          <p:cNvPr id="10" name="Cloud Callout 9"/>
          <p:cNvSpPr/>
          <p:nvPr/>
        </p:nvSpPr>
        <p:spPr>
          <a:xfrm>
            <a:off x="2645410" y="462915"/>
            <a:ext cx="1592580" cy="1051560"/>
          </a:xfrm>
          <a:prstGeom prst="cloudCallout">
            <a:avLst>
              <a:gd name="adj1" fmla="val -72966"/>
              <a:gd name="adj2" fmla="val 893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latin typeface="Arial Rounded MT Bold" panose="020F0704030504030204" charset="0"/>
                <a:cs typeface="Arial Rounded MT Bold" panose="020F0704030504030204" charset="0"/>
              </a:rPr>
              <a:t>Tôi muốn có trang web</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716280" y="365760"/>
            <a:ext cx="7711440" cy="44119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tsdfsdf</a:t>
            </a:r>
          </a:p>
        </p:txBody>
      </p:sp>
      <p:pic>
        <p:nvPicPr>
          <p:cNvPr id="8" name="Picture 7" descr="CompanyA"/>
          <p:cNvPicPr>
            <a:picLocks noChangeAspect="1"/>
          </p:cNvPicPr>
          <p:nvPr/>
        </p:nvPicPr>
        <p:blipFill>
          <a:blip r:embed="rId2"/>
          <a:stretch>
            <a:fillRect/>
          </a:stretch>
        </p:blipFill>
        <p:spPr>
          <a:xfrm>
            <a:off x="1296670" y="760095"/>
            <a:ext cx="977900" cy="1219835"/>
          </a:xfrm>
          <a:prstGeom prst="rect">
            <a:avLst/>
          </a:prstGeom>
        </p:spPr>
      </p:pic>
      <p:sp>
        <p:nvSpPr>
          <p:cNvPr id="9" name="Cloud Callout 8"/>
          <p:cNvSpPr/>
          <p:nvPr/>
        </p:nvSpPr>
        <p:spPr>
          <a:xfrm>
            <a:off x="2645410" y="462915"/>
            <a:ext cx="1592580" cy="1051560"/>
          </a:xfrm>
          <a:prstGeom prst="cloudCallout">
            <a:avLst>
              <a:gd name="adj1" fmla="val -72966"/>
              <a:gd name="adj2" fmla="val 893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latin typeface="Arial Rounded MT Bold" panose="020F0704030504030204" charset="0"/>
                <a:cs typeface="Arial Rounded MT Bold" panose="020F0704030504030204" charset="0"/>
              </a:rPr>
              <a:t>Nhưng tôi không biết cách làm web?</a:t>
            </a:r>
          </a:p>
        </p:txBody>
      </p:sp>
      <p:pic>
        <p:nvPicPr>
          <p:cNvPr id="2" name="Picture 1" descr="dev team"/>
          <p:cNvPicPr>
            <a:picLocks noChangeAspect="1"/>
          </p:cNvPicPr>
          <p:nvPr/>
        </p:nvPicPr>
        <p:blipFill>
          <a:blip r:embed="rId3"/>
          <a:stretch>
            <a:fillRect/>
          </a:stretch>
        </p:blipFill>
        <p:spPr>
          <a:xfrm>
            <a:off x="5487670" y="3609340"/>
            <a:ext cx="1895475" cy="815975"/>
          </a:xfrm>
          <a:prstGeom prst="rect">
            <a:avLst/>
          </a:prstGeom>
        </p:spPr>
      </p:pic>
      <p:sp>
        <p:nvSpPr>
          <p:cNvPr id="3" name="Text Box 2"/>
          <p:cNvSpPr txBox="1"/>
          <p:nvPr/>
        </p:nvSpPr>
        <p:spPr>
          <a:xfrm>
            <a:off x="5770880" y="3244215"/>
            <a:ext cx="1329055" cy="306705"/>
          </a:xfrm>
          <a:prstGeom prst="rect">
            <a:avLst/>
          </a:prstGeom>
          <a:noFill/>
        </p:spPr>
        <p:txBody>
          <a:bodyPr wrap="none" rtlCol="0">
            <a:spAutoFit/>
          </a:bodyPr>
          <a:lstStyle/>
          <a:p>
            <a:r>
              <a:rPr lang="en-US" b="1"/>
              <a:t>Đội phát triển</a:t>
            </a:r>
          </a:p>
        </p:txBody>
      </p:sp>
      <p:pic>
        <p:nvPicPr>
          <p:cNvPr id="14" name="Picture 13" descr="dev team"/>
          <p:cNvPicPr>
            <a:picLocks noChangeAspect="1"/>
          </p:cNvPicPr>
          <p:nvPr/>
        </p:nvPicPr>
        <p:blipFill>
          <a:blip r:embed="rId4"/>
          <a:stretch>
            <a:fillRect/>
          </a:stretch>
        </p:blipFill>
        <p:spPr>
          <a:xfrm rot="240000">
            <a:off x="1790700" y="2107565"/>
            <a:ext cx="3689350" cy="1898650"/>
          </a:xfrm>
          <a:prstGeom prst="rect">
            <a:avLst/>
          </a:prstGeom>
        </p:spPr>
      </p:pic>
      <p:sp>
        <p:nvSpPr>
          <p:cNvPr id="15" name="Text Box 14"/>
          <p:cNvSpPr txBox="1"/>
          <p:nvPr/>
        </p:nvSpPr>
        <p:spPr>
          <a:xfrm>
            <a:off x="3164205" y="2553335"/>
            <a:ext cx="1562100" cy="398780"/>
          </a:xfrm>
          <a:prstGeom prst="rect">
            <a:avLst/>
          </a:prstGeom>
          <a:noFill/>
        </p:spPr>
        <p:txBody>
          <a:bodyPr wrap="square" rtlCol="0">
            <a:spAutoFit/>
          </a:bodyPr>
          <a:lstStyle/>
          <a:p>
            <a:r>
              <a:rPr lang="en-US" sz="1000" b="1"/>
              <a:t>Khó khăn hiểu nhau và các vấn đề khác...</a:t>
            </a:r>
          </a:p>
        </p:txBody>
      </p:sp>
      <p:pic>
        <p:nvPicPr>
          <p:cNvPr id="17" name="Picture 16" descr="dev team"/>
          <p:cNvPicPr>
            <a:picLocks noChangeAspect="1"/>
          </p:cNvPicPr>
          <p:nvPr/>
        </p:nvPicPr>
        <p:blipFill>
          <a:blip r:embed="rId5"/>
          <a:stretch>
            <a:fillRect/>
          </a:stretch>
        </p:blipFill>
        <p:spPr>
          <a:xfrm>
            <a:off x="2781300" y="2952115"/>
            <a:ext cx="737235" cy="7315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p:bldP spid="15" grpId="0"/>
      <p:bldP spid="1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716280" y="365760"/>
            <a:ext cx="7711440" cy="44119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tsdfsdf</a:t>
            </a:r>
          </a:p>
        </p:txBody>
      </p:sp>
      <p:pic>
        <p:nvPicPr>
          <p:cNvPr id="8" name="Picture 7" descr="CompanyA"/>
          <p:cNvPicPr>
            <a:picLocks noChangeAspect="1"/>
          </p:cNvPicPr>
          <p:nvPr/>
        </p:nvPicPr>
        <p:blipFill>
          <a:blip r:embed="rId2"/>
          <a:stretch>
            <a:fillRect/>
          </a:stretch>
        </p:blipFill>
        <p:spPr>
          <a:xfrm>
            <a:off x="1296670" y="760095"/>
            <a:ext cx="977900" cy="1219835"/>
          </a:xfrm>
          <a:prstGeom prst="rect">
            <a:avLst/>
          </a:prstGeom>
        </p:spPr>
      </p:pic>
      <p:sp>
        <p:nvSpPr>
          <p:cNvPr id="9" name="Cloud Callout 8"/>
          <p:cNvSpPr/>
          <p:nvPr/>
        </p:nvSpPr>
        <p:spPr>
          <a:xfrm>
            <a:off x="2645410" y="462915"/>
            <a:ext cx="1592580" cy="1051560"/>
          </a:xfrm>
          <a:prstGeom prst="cloudCallout">
            <a:avLst>
              <a:gd name="adj1" fmla="val -72966"/>
              <a:gd name="adj2" fmla="val 893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latin typeface="Arial Rounded MT Bold" panose="020F0704030504030204" charset="0"/>
                <a:cs typeface="Arial Rounded MT Bold" panose="020F0704030504030204" charset="0"/>
              </a:rPr>
              <a:t>Nhưng tôi không biết cách làm web?</a:t>
            </a:r>
          </a:p>
        </p:txBody>
      </p:sp>
      <p:pic>
        <p:nvPicPr>
          <p:cNvPr id="2" name="Picture 1" descr="dev team"/>
          <p:cNvPicPr>
            <a:picLocks noChangeAspect="1"/>
          </p:cNvPicPr>
          <p:nvPr/>
        </p:nvPicPr>
        <p:blipFill>
          <a:blip r:embed="rId3"/>
          <a:stretch>
            <a:fillRect/>
          </a:stretch>
        </p:blipFill>
        <p:spPr>
          <a:xfrm>
            <a:off x="5480050" y="3609340"/>
            <a:ext cx="1895475" cy="815975"/>
          </a:xfrm>
          <a:prstGeom prst="rect">
            <a:avLst/>
          </a:prstGeom>
        </p:spPr>
      </p:pic>
      <p:sp>
        <p:nvSpPr>
          <p:cNvPr id="3" name="Text Box 2"/>
          <p:cNvSpPr txBox="1"/>
          <p:nvPr/>
        </p:nvSpPr>
        <p:spPr>
          <a:xfrm>
            <a:off x="5763260" y="3236595"/>
            <a:ext cx="1329055" cy="306705"/>
          </a:xfrm>
          <a:prstGeom prst="rect">
            <a:avLst/>
          </a:prstGeom>
          <a:noFill/>
        </p:spPr>
        <p:txBody>
          <a:bodyPr wrap="none" rtlCol="0">
            <a:spAutoFit/>
          </a:bodyPr>
          <a:lstStyle/>
          <a:p>
            <a:r>
              <a:rPr lang="en-US" b="1"/>
              <a:t>Đội phát triển</a:t>
            </a:r>
          </a:p>
        </p:txBody>
      </p:sp>
      <p:pic>
        <p:nvPicPr>
          <p:cNvPr id="14" name="Picture 13" descr="dev team"/>
          <p:cNvPicPr>
            <a:picLocks noChangeAspect="1"/>
          </p:cNvPicPr>
          <p:nvPr/>
        </p:nvPicPr>
        <p:blipFill>
          <a:blip r:embed="rId4"/>
          <a:stretch>
            <a:fillRect/>
          </a:stretch>
        </p:blipFill>
        <p:spPr>
          <a:xfrm rot="240000">
            <a:off x="1790700" y="2107565"/>
            <a:ext cx="3689350" cy="1898650"/>
          </a:xfrm>
          <a:prstGeom prst="rect">
            <a:avLst/>
          </a:prstGeom>
        </p:spPr>
      </p:pic>
      <p:pic>
        <p:nvPicPr>
          <p:cNvPr id="4" name="Picture 3" descr="flat,750x,075,f-pad,750x1000,f8f8f8"/>
          <p:cNvPicPr>
            <a:picLocks noChangeAspect="1"/>
          </p:cNvPicPr>
          <p:nvPr/>
        </p:nvPicPr>
        <p:blipFill>
          <a:blip r:embed="rId5"/>
          <a:stretch>
            <a:fillRect/>
          </a:stretch>
        </p:blipFill>
        <p:spPr>
          <a:xfrm>
            <a:off x="2698750" y="2823210"/>
            <a:ext cx="848360" cy="1133475"/>
          </a:xfrm>
          <a:prstGeom prst="rect">
            <a:avLst/>
          </a:prstGeom>
        </p:spPr>
      </p:pic>
      <p:sp>
        <p:nvSpPr>
          <p:cNvPr id="5" name="Text Box 4"/>
          <p:cNvSpPr txBox="1"/>
          <p:nvPr/>
        </p:nvSpPr>
        <p:spPr>
          <a:xfrm>
            <a:off x="2897505" y="3956685"/>
            <a:ext cx="596265" cy="306705"/>
          </a:xfrm>
          <a:prstGeom prst="rect">
            <a:avLst/>
          </a:prstGeom>
          <a:noFill/>
        </p:spPr>
        <p:txBody>
          <a:bodyPr wrap="square" rtlCol="0">
            <a:spAutoFit/>
          </a:bodyPr>
          <a:lstStyle/>
          <a:p>
            <a:r>
              <a:rPr lang="en-US" b="1"/>
              <a:t>PO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767828" y="1857652"/>
            <a:ext cx="3312300"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5400" b="1" i="1" dirty="0"/>
              <a:t>GIỚI THIỆU</a:t>
            </a:r>
            <a:endParaRPr sz="5400" b="1" i="1" dirty="0"/>
          </a:p>
        </p:txBody>
      </p:sp>
      <p:sp>
        <p:nvSpPr>
          <p:cNvPr id="398" name="Google Shape;398;p33"/>
          <p:cNvSpPr txBox="1">
            <a:spLocks noGrp="1"/>
          </p:cNvSpPr>
          <p:nvPr>
            <p:ph type="subTitle" idx="1"/>
          </p:nvPr>
        </p:nvSpPr>
        <p:spPr>
          <a:xfrm>
            <a:off x="4488493" y="3676121"/>
            <a:ext cx="3312300" cy="60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9" name="Google Shape;399;p33"/>
          <p:cNvSpPr txBox="1">
            <a:spLocks noGrp="1"/>
          </p:cNvSpPr>
          <p:nvPr>
            <p:ph type="title" idx="2"/>
          </p:nvPr>
        </p:nvSpPr>
        <p:spPr>
          <a:xfrm>
            <a:off x="1931113" y="1872250"/>
            <a:ext cx="1728900"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01</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929</Words>
  <Application>Microsoft Office PowerPoint</Application>
  <PresentationFormat>On-screen Show (16:9)</PresentationFormat>
  <Paragraphs>165</Paragraphs>
  <Slides>40</Slides>
  <Notes>22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6" baseType="lpstr">
      <vt:lpstr>Audiowide</vt:lpstr>
      <vt:lpstr>Karla</vt:lpstr>
      <vt:lpstr>Arial Rounded MT Bold</vt:lpstr>
      <vt:lpstr>Arial</vt:lpstr>
      <vt:lpstr>Cyber-Futuristic AI Technology Thesis Defense by Slidesgo</vt:lpstr>
      <vt:lpstr>Bitmap Image</vt:lpstr>
      <vt:lpstr>PowerPoint Presentation</vt:lpstr>
      <vt:lpstr>Điểm giống nhau</vt:lpstr>
      <vt:lpstr>PRODUCT OWNER</vt:lpstr>
      <vt:lpstr>Giới thiệu thành viên</vt:lpstr>
      <vt:lpstr>Nội dung</vt:lpstr>
      <vt:lpstr>PowerPoint Presentation</vt:lpstr>
      <vt:lpstr>PowerPoint Presentation</vt:lpstr>
      <vt:lpstr>PowerPoint Presentation</vt:lpstr>
      <vt:lpstr>GIỚI THIỆU</vt:lpstr>
      <vt:lpstr>PowerPoint Presentation</vt:lpstr>
      <vt:lpstr>Giới thiệu</vt:lpstr>
      <vt:lpstr>VAI TRÒ</vt:lpstr>
      <vt:lpstr>Vai trò</vt:lpstr>
      <vt:lpstr>PowerPoint Presentation</vt:lpstr>
      <vt:lpstr>PowerPoint Presentation</vt:lpstr>
      <vt:lpstr>PowerPoint Presentation</vt:lpstr>
      <vt:lpstr>Vai trò</vt:lpstr>
      <vt:lpstr>Vai trò</vt:lpstr>
      <vt:lpstr>Product Backlog</vt:lpstr>
      <vt:lpstr>Sprint Backlog</vt:lpstr>
      <vt:lpstr>PowerPoint Presentation</vt:lpstr>
      <vt:lpstr>Vai trò</vt:lpstr>
      <vt:lpstr>Vai trò</vt:lpstr>
      <vt:lpstr>PowerPoint Presentation</vt:lpstr>
      <vt:lpstr>KỸ NĂNG CẦN CÓ</vt:lpstr>
      <vt:lpstr>PowerPoint Presentation</vt:lpstr>
      <vt:lpstr>Kỹ năng cần có</vt:lpstr>
      <vt:lpstr>LỢI ÍCH</vt:lpstr>
      <vt:lpstr>Lợi ích</vt:lpstr>
      <vt:lpstr>PowerPoint Presentation</vt:lpstr>
      <vt:lpstr>TỔNG KẾT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OWNER</dc:title>
  <dc:creator>miynzi</dc:creator>
  <cp:lastModifiedBy>Nguyễn Minh Duy</cp:lastModifiedBy>
  <cp:revision>19</cp:revision>
  <dcterms:created xsi:type="dcterms:W3CDTF">2023-05-23T00:28:07Z</dcterms:created>
  <dcterms:modified xsi:type="dcterms:W3CDTF">2023-05-23T17:40:15Z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6AD6EE90A8344358BDC8E47D7836F174</vt:lpwstr>
  </property>
  <property fmtid="{D5CDD505-2E9C-101B-9397-08002B2CF9AE}" pid="3" name="KSOProductBuildVer">
    <vt:lpwstr>1033-11.2.0.11537</vt:lpwstr>
  </property>
</Properties>
</file>