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59" r:id="rId4"/>
    <p:sldId id="286" r:id="rId5"/>
    <p:sldId id="287" r:id="rId6"/>
    <p:sldId id="265" r:id="rId7"/>
  </p:sldIdLst>
  <p:sldSz cx="9144000" cy="5143500" type="screen16x9"/>
  <p:notesSz cx="6858000" cy="9144000"/>
  <p:embeddedFontLst>
    <p:embeddedFont>
      <p:font typeface="DM Sans" panose="020B0600000101010101" charset="0"/>
      <p:regular r:id="rId9"/>
      <p:bold r:id="rId10"/>
      <p:italic r:id="rId11"/>
      <p:boldItalic r:id="rId12"/>
    </p:embeddedFont>
    <p:embeddedFont>
      <p:font typeface="Asap" panose="020B0600000101010101" charset="0"/>
      <p:regular r:id="rId13"/>
      <p:bold r:id="rId14"/>
      <p:italic r:id="rId15"/>
      <p:boldItalic r:id="rId16"/>
    </p:embeddedFont>
    <p:embeddedFont>
      <p:font typeface="Asap SemiBold" panose="020B0600000101010101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9D2"/>
    <a:srgbClr val="BB1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CD575A-C703-4BB1-A5E3-C308738D36C9}">
  <a:tblStyle styleId="{2BCD575A-C703-4BB1-A5E3-C308738D36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ecaddb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ecaddb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5dfe8e1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5dfe8e1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55dfe8e19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55dfe8e19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52375" y="1481550"/>
            <a:ext cx="487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655300" cy="1906125"/>
            <a:chOff x="0" y="0"/>
            <a:chExt cx="9655300" cy="190612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8487250" y="259425"/>
              <a:ext cx="1168050" cy="1646700"/>
              <a:chOff x="8487250" y="259425"/>
              <a:chExt cx="1168050" cy="1646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17600" y="259425"/>
                <a:ext cx="1037700" cy="16467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487250" y="1015175"/>
                <a:ext cx="248100" cy="248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0" y="0"/>
              <a:ext cx="1059625" cy="1481534"/>
              <a:chOff x="0" y="0"/>
              <a:chExt cx="1059625" cy="1481534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0" y="0"/>
                <a:ext cx="958155" cy="1481534"/>
              </a:xfrm>
              <a:custGeom>
                <a:avLst/>
                <a:gdLst/>
                <a:ahLst/>
                <a:cxnLst/>
                <a:rect l="l" t="t" r="r" b="b"/>
                <a:pathLst>
                  <a:path w="24991" h="38642" extrusionOk="0">
                    <a:moveTo>
                      <a:pt x="1" y="0"/>
                    </a:moveTo>
                    <a:lnTo>
                      <a:pt x="1" y="38642"/>
                    </a:lnTo>
                    <a:cubicBezTo>
                      <a:pt x="13798" y="38642"/>
                      <a:pt x="24991" y="27457"/>
                      <a:pt x="24991" y="13652"/>
                    </a:cubicBezTo>
                    <a:lnTo>
                      <a:pt x="24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11525" y="415450"/>
                <a:ext cx="248100" cy="24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17;p2"/>
          <p:cNvGrpSpPr/>
          <p:nvPr/>
        </p:nvGrpSpPr>
        <p:grpSpPr>
          <a:xfrm rot="5400000">
            <a:off x="4430567" y="-1321749"/>
            <a:ext cx="1416414" cy="2617284"/>
            <a:chOff x="-708712" y="-1135634"/>
            <a:chExt cx="1416414" cy="2617284"/>
          </a:xfrm>
        </p:grpSpPr>
        <p:sp>
          <p:nvSpPr>
            <p:cNvPr id="18" name="Google Shape;18;p2"/>
            <p:cNvSpPr/>
            <p:nvPr/>
          </p:nvSpPr>
          <p:spPr>
            <a:xfrm>
              <a:off x="-708712" y="65350"/>
              <a:ext cx="1416300" cy="1416300"/>
            </a:xfrm>
            <a:prstGeom prst="pie">
              <a:avLst>
                <a:gd name="adj1" fmla="val 0"/>
                <a:gd name="adj2" fmla="val 54010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" y="-1135634"/>
              <a:ext cx="707700" cy="191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97500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097500" y="1583938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ea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8"/>
          <p:cNvGrpSpPr/>
          <p:nvPr/>
        </p:nvGrpSpPr>
        <p:grpSpPr>
          <a:xfrm>
            <a:off x="0" y="0"/>
            <a:ext cx="9655300" cy="1906125"/>
            <a:chOff x="0" y="0"/>
            <a:chExt cx="9655300" cy="1906125"/>
          </a:xfrm>
        </p:grpSpPr>
        <p:grpSp>
          <p:nvGrpSpPr>
            <p:cNvPr id="92" name="Google Shape;92;p18"/>
            <p:cNvGrpSpPr/>
            <p:nvPr/>
          </p:nvGrpSpPr>
          <p:grpSpPr>
            <a:xfrm>
              <a:off x="8487250" y="259425"/>
              <a:ext cx="1168050" cy="1646700"/>
              <a:chOff x="8487250" y="259425"/>
              <a:chExt cx="1168050" cy="1646700"/>
            </a:xfrm>
          </p:grpSpPr>
          <p:sp>
            <p:nvSpPr>
              <p:cNvPr id="93" name="Google Shape;93;p18"/>
              <p:cNvSpPr/>
              <p:nvPr/>
            </p:nvSpPr>
            <p:spPr>
              <a:xfrm>
                <a:off x="8617600" y="259425"/>
                <a:ext cx="1037700" cy="16467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8487250" y="1015175"/>
                <a:ext cx="248100" cy="248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18"/>
            <p:cNvGrpSpPr/>
            <p:nvPr/>
          </p:nvGrpSpPr>
          <p:grpSpPr>
            <a:xfrm>
              <a:off x="0" y="0"/>
              <a:ext cx="1059625" cy="1481534"/>
              <a:chOff x="0" y="0"/>
              <a:chExt cx="1059625" cy="1481534"/>
            </a:xfrm>
          </p:grpSpPr>
          <p:sp>
            <p:nvSpPr>
              <p:cNvPr id="96" name="Google Shape;96;p18"/>
              <p:cNvSpPr/>
              <p:nvPr/>
            </p:nvSpPr>
            <p:spPr>
              <a:xfrm>
                <a:off x="0" y="0"/>
                <a:ext cx="958155" cy="1481534"/>
              </a:xfrm>
              <a:custGeom>
                <a:avLst/>
                <a:gdLst/>
                <a:ahLst/>
                <a:cxnLst/>
                <a:rect l="l" t="t" r="r" b="b"/>
                <a:pathLst>
                  <a:path w="24991" h="38642" extrusionOk="0">
                    <a:moveTo>
                      <a:pt x="1" y="0"/>
                    </a:moveTo>
                    <a:lnTo>
                      <a:pt x="1" y="38642"/>
                    </a:lnTo>
                    <a:cubicBezTo>
                      <a:pt x="13798" y="38642"/>
                      <a:pt x="24991" y="27457"/>
                      <a:pt x="24991" y="13652"/>
                    </a:cubicBezTo>
                    <a:lnTo>
                      <a:pt x="24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811525" y="415450"/>
                <a:ext cx="248100" cy="24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372275" y="4479950"/>
            <a:ext cx="2247000" cy="1161750"/>
            <a:chOff x="372275" y="4479950"/>
            <a:chExt cx="2247000" cy="1161750"/>
          </a:xfrm>
        </p:grpSpPr>
        <p:sp>
          <p:nvSpPr>
            <p:cNvPr id="100" name="Google Shape;100;p19"/>
            <p:cNvSpPr/>
            <p:nvPr/>
          </p:nvSpPr>
          <p:spPr>
            <a:xfrm rot="5400000" flipH="1">
              <a:off x="976925" y="3999350"/>
              <a:ext cx="1037700" cy="224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371713" y="4479950"/>
              <a:ext cx="248100" cy="24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9"/>
          <p:cNvSpPr/>
          <p:nvPr/>
        </p:nvSpPr>
        <p:spPr>
          <a:xfrm rot="10800000">
            <a:off x="8236900" y="732130"/>
            <a:ext cx="907111" cy="1402608"/>
          </a:xfrm>
          <a:custGeom>
            <a:avLst/>
            <a:gdLst/>
            <a:ahLst/>
            <a:cxnLst/>
            <a:rect l="l" t="t" r="r" b="b"/>
            <a:pathLst>
              <a:path w="24991" h="38642" extrusionOk="0">
                <a:moveTo>
                  <a:pt x="1" y="0"/>
                </a:moveTo>
                <a:lnTo>
                  <a:pt x="1" y="38642"/>
                </a:lnTo>
                <a:cubicBezTo>
                  <a:pt x="13798" y="38642"/>
                  <a:pt x="24991" y="27457"/>
                  <a:pt x="24991" y="13652"/>
                </a:cubicBezTo>
                <a:lnTo>
                  <a:pt x="249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079175" y="1689900"/>
            <a:ext cx="49857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079175" y="2531725"/>
            <a:ext cx="49857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+mn-ea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23" name="Google Shape;23;p3"/>
          <p:cNvGrpSpPr/>
          <p:nvPr/>
        </p:nvGrpSpPr>
        <p:grpSpPr>
          <a:xfrm>
            <a:off x="480832" y="1268525"/>
            <a:ext cx="8663173" cy="4581350"/>
            <a:chOff x="480832" y="1268525"/>
            <a:chExt cx="8663173" cy="4581350"/>
          </a:xfrm>
        </p:grpSpPr>
        <p:grpSp>
          <p:nvGrpSpPr>
            <p:cNvPr id="24" name="Google Shape;24;p3"/>
            <p:cNvGrpSpPr/>
            <p:nvPr/>
          </p:nvGrpSpPr>
          <p:grpSpPr>
            <a:xfrm rot="5400000" flipH="1">
              <a:off x="1081267" y="3833026"/>
              <a:ext cx="1416414" cy="2617284"/>
              <a:chOff x="-708712" y="-1135634"/>
              <a:chExt cx="1416414" cy="2617284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-708712" y="65350"/>
                <a:ext cx="1416300" cy="1416300"/>
              </a:xfrm>
              <a:prstGeom prst="pie">
                <a:avLst>
                  <a:gd name="adj1" fmla="val 0"/>
                  <a:gd name="adj2" fmla="val 54010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" y="-1135634"/>
                <a:ext cx="707700" cy="1911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3"/>
            <p:cNvSpPr/>
            <p:nvPr/>
          </p:nvSpPr>
          <p:spPr>
            <a:xfrm flipH="1">
              <a:off x="8185850" y="1268525"/>
              <a:ext cx="958155" cy="1481534"/>
            </a:xfrm>
            <a:custGeom>
              <a:avLst/>
              <a:gdLst/>
              <a:ahLst/>
              <a:cxnLst/>
              <a:rect l="l" t="t" r="r" b="b"/>
              <a:pathLst>
                <a:path w="24991" h="38642" extrusionOk="0">
                  <a:moveTo>
                    <a:pt x="1" y="0"/>
                  </a:moveTo>
                  <a:lnTo>
                    <a:pt x="1" y="38642"/>
                  </a:lnTo>
                  <a:cubicBezTo>
                    <a:pt x="13798" y="38642"/>
                    <a:pt x="24991" y="27457"/>
                    <a:pt x="24991" y="13652"/>
                  </a:cubicBezTo>
                  <a:lnTo>
                    <a:pt x="249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319725"/>
            <a:ext cx="7704000" cy="28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 Medium"/>
              <a:buChar char="●"/>
              <a:defRPr>
                <a:solidFill>
                  <a:srgbClr val="434343"/>
                </a:solidFill>
                <a:latin typeface="+mn-ea"/>
                <a:ea typeface="+mn-ea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grpSp>
        <p:nvGrpSpPr>
          <p:cNvPr id="31" name="Google Shape;31;p4"/>
          <p:cNvGrpSpPr/>
          <p:nvPr/>
        </p:nvGrpSpPr>
        <p:grpSpPr>
          <a:xfrm>
            <a:off x="8430775" y="-192675"/>
            <a:ext cx="482100" cy="1147436"/>
            <a:chOff x="8248325" y="-192675"/>
            <a:chExt cx="482100" cy="1147436"/>
          </a:xfrm>
        </p:grpSpPr>
        <p:sp>
          <p:nvSpPr>
            <p:cNvPr id="32" name="Google Shape;32;p4"/>
            <p:cNvSpPr/>
            <p:nvPr/>
          </p:nvSpPr>
          <p:spPr>
            <a:xfrm>
              <a:off x="8248325" y="-192675"/>
              <a:ext cx="482100" cy="481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248325" y="472961"/>
              <a:ext cx="482100" cy="48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6384300" y="4479950"/>
            <a:ext cx="2247000" cy="1161750"/>
            <a:chOff x="6384300" y="4479950"/>
            <a:chExt cx="2247000" cy="1161750"/>
          </a:xfrm>
        </p:grpSpPr>
        <p:sp>
          <p:nvSpPr>
            <p:cNvPr id="35" name="Google Shape;35;p4"/>
            <p:cNvSpPr/>
            <p:nvPr/>
          </p:nvSpPr>
          <p:spPr>
            <a:xfrm rot="5400000" flipH="1">
              <a:off x="6988950" y="3999350"/>
              <a:ext cx="1037700" cy="2247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383738" y="4479950"/>
              <a:ext cx="248100" cy="24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23075" y="0"/>
            <a:ext cx="9167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5100" y="2019650"/>
            <a:ext cx="5091900" cy="24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latin typeface="+mn-ea"/>
                <a:ea typeface="+mn-ea"/>
              </a:defRPr>
            </a:lvl1pPr>
            <a:lvl2pPr lvl="1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ea"/>
                <a:ea typeface="+mj-e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715100" y="1421250"/>
            <a:ext cx="50919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+mn-ea"/>
                <a:ea typeface="+mn-ea"/>
                <a:cs typeface="Asap SemiBold"/>
                <a:sym typeface="Asap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sap SemiBold"/>
              <a:buNone/>
              <a:defRPr sz="2400">
                <a:latin typeface="Asap SemiBold"/>
                <a:ea typeface="Asap SemiBold"/>
                <a:cs typeface="Asap SemiBold"/>
                <a:sym typeface="Asap SemiBold"/>
              </a:defRPr>
            </a:lvl9pPr>
          </a:lstStyle>
          <a:p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372275" y="4479950"/>
            <a:ext cx="2247000" cy="1161750"/>
            <a:chOff x="372275" y="4479950"/>
            <a:chExt cx="2247000" cy="1161750"/>
          </a:xfrm>
        </p:grpSpPr>
        <p:sp>
          <p:nvSpPr>
            <p:cNvPr id="68" name="Google Shape;68;p13"/>
            <p:cNvSpPr/>
            <p:nvPr/>
          </p:nvSpPr>
          <p:spPr>
            <a:xfrm rot="5400000" flipH="1">
              <a:off x="976925" y="3999350"/>
              <a:ext cx="1037700" cy="224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371713" y="4479950"/>
              <a:ext cx="248100" cy="24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3"/>
          <p:cNvSpPr/>
          <p:nvPr/>
        </p:nvSpPr>
        <p:spPr>
          <a:xfrm rot="10800000">
            <a:off x="8236900" y="732130"/>
            <a:ext cx="907111" cy="1402608"/>
          </a:xfrm>
          <a:custGeom>
            <a:avLst/>
            <a:gdLst/>
            <a:ahLst/>
            <a:cxnLst/>
            <a:rect l="l" t="t" r="r" b="b"/>
            <a:pathLst>
              <a:path w="24991" h="38642" extrusionOk="0">
                <a:moveTo>
                  <a:pt x="1" y="0"/>
                </a:moveTo>
                <a:lnTo>
                  <a:pt x="1" y="38642"/>
                </a:lnTo>
                <a:cubicBezTo>
                  <a:pt x="13798" y="38642"/>
                  <a:pt x="24991" y="27457"/>
                  <a:pt x="24991" y="13652"/>
                </a:cubicBezTo>
                <a:lnTo>
                  <a:pt x="249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hohohohohoh52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3552375" y="1481550"/>
            <a:ext cx="487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edicube site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ko-KR" altLang="en-US" sz="4000" dirty="0" err="1" smtClean="0"/>
              <a:t>반응형</a:t>
            </a:r>
            <a:r>
              <a:rPr lang="ko-KR" altLang="en-US" sz="4000" dirty="0" smtClean="0"/>
              <a:t> 웹 구현</a:t>
            </a:r>
            <a:endParaRPr dirty="0"/>
          </a:p>
        </p:txBody>
      </p:sp>
      <p:grpSp>
        <p:nvGrpSpPr>
          <p:cNvPr id="114" name="Google Shape;114;p23"/>
          <p:cNvGrpSpPr/>
          <p:nvPr/>
        </p:nvGrpSpPr>
        <p:grpSpPr>
          <a:xfrm>
            <a:off x="7971398" y="4038112"/>
            <a:ext cx="646199" cy="620419"/>
            <a:chOff x="3000375" y="259425"/>
            <a:chExt cx="992625" cy="953025"/>
          </a:xfrm>
        </p:grpSpPr>
        <p:sp>
          <p:nvSpPr>
            <p:cNvPr id="115" name="Google Shape;115;p23"/>
            <p:cNvSpPr/>
            <p:nvPr/>
          </p:nvSpPr>
          <p:spPr>
            <a:xfrm>
              <a:off x="3000375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293650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3586925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3880200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3000375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3293650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3586925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3880200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3000375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3293650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3586925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3880200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3000375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3293650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3586925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880200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23"/>
          <p:cNvGrpSpPr/>
          <p:nvPr/>
        </p:nvGrpSpPr>
        <p:grpSpPr>
          <a:xfrm>
            <a:off x="523750" y="3884475"/>
            <a:ext cx="8211600" cy="1556225"/>
            <a:chOff x="523750" y="3884475"/>
            <a:chExt cx="8211600" cy="1556225"/>
          </a:xfrm>
        </p:grpSpPr>
        <p:sp>
          <p:nvSpPr>
            <p:cNvPr id="132" name="Google Shape;132;p23"/>
            <p:cNvSpPr/>
            <p:nvPr/>
          </p:nvSpPr>
          <p:spPr>
            <a:xfrm rot="10800000" flipH="1">
              <a:off x="3439625" y="4038093"/>
              <a:ext cx="907111" cy="1402608"/>
            </a:xfrm>
            <a:custGeom>
              <a:avLst/>
              <a:gdLst/>
              <a:ahLst/>
              <a:cxnLst/>
              <a:rect l="l" t="t" r="r" b="b"/>
              <a:pathLst>
                <a:path w="24991" h="38642" extrusionOk="0">
                  <a:moveTo>
                    <a:pt x="1" y="0"/>
                  </a:moveTo>
                  <a:lnTo>
                    <a:pt x="1" y="38642"/>
                  </a:lnTo>
                  <a:cubicBezTo>
                    <a:pt x="13798" y="38642"/>
                    <a:pt x="24991" y="27457"/>
                    <a:pt x="24991" y="13652"/>
                  </a:cubicBezTo>
                  <a:lnTo>
                    <a:pt x="24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8487250" y="3884475"/>
              <a:ext cx="248100" cy="248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23"/>
            <p:cNvGrpSpPr/>
            <p:nvPr/>
          </p:nvGrpSpPr>
          <p:grpSpPr>
            <a:xfrm>
              <a:off x="523750" y="4604000"/>
              <a:ext cx="1150675" cy="248100"/>
              <a:chOff x="523750" y="4604000"/>
              <a:chExt cx="1150675" cy="248100"/>
            </a:xfrm>
          </p:grpSpPr>
          <p:sp>
            <p:nvSpPr>
              <p:cNvPr id="135" name="Google Shape;135;p23"/>
              <p:cNvSpPr/>
              <p:nvPr/>
            </p:nvSpPr>
            <p:spPr>
              <a:xfrm>
                <a:off x="523750" y="4604000"/>
                <a:ext cx="248100" cy="248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3"/>
              <p:cNvSpPr/>
              <p:nvPr/>
            </p:nvSpPr>
            <p:spPr>
              <a:xfrm>
                <a:off x="955538" y="4604000"/>
                <a:ext cx="248100" cy="248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1387325" y="4604000"/>
                <a:ext cx="287100" cy="2481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138;p23"/>
          <p:cNvGrpSpPr/>
          <p:nvPr/>
        </p:nvGrpSpPr>
        <p:grpSpPr>
          <a:xfrm>
            <a:off x="731218" y="1428885"/>
            <a:ext cx="2118766" cy="2564507"/>
            <a:chOff x="731218" y="1428885"/>
            <a:chExt cx="2118766" cy="2564507"/>
          </a:xfrm>
        </p:grpSpPr>
        <p:sp>
          <p:nvSpPr>
            <p:cNvPr id="139" name="Google Shape;139;p23"/>
            <p:cNvSpPr/>
            <p:nvPr/>
          </p:nvSpPr>
          <p:spPr>
            <a:xfrm rot="9966900" flipH="1">
              <a:off x="976151" y="1591600"/>
              <a:ext cx="1628901" cy="2239076"/>
            </a:xfrm>
            <a:prstGeom prst="foldedCorner">
              <a:avLst>
                <a:gd name="adj" fmla="val 23996"/>
              </a:avLst>
            </a:prstGeom>
            <a:solidFill>
              <a:schemeClr val="accent4"/>
            </a:solidFill>
            <a:ln>
              <a:noFill/>
            </a:ln>
            <a:effectLst>
              <a:outerShdw dist="66675" dir="7440000" algn="bl" rotWithShape="0">
                <a:schemeClr val="lt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23"/>
            <p:cNvGrpSpPr/>
            <p:nvPr/>
          </p:nvGrpSpPr>
          <p:grpSpPr>
            <a:xfrm rot="-833313">
              <a:off x="859808" y="1811759"/>
              <a:ext cx="646260" cy="386933"/>
              <a:chOff x="5797050" y="2192475"/>
              <a:chExt cx="1371075" cy="820900"/>
            </a:xfrm>
          </p:grpSpPr>
          <p:sp>
            <p:nvSpPr>
              <p:cNvPr id="141" name="Google Shape;141;p23"/>
              <p:cNvSpPr/>
              <p:nvPr/>
            </p:nvSpPr>
            <p:spPr>
              <a:xfrm>
                <a:off x="5797050" y="2432750"/>
                <a:ext cx="154750" cy="260400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10416" extrusionOk="0">
                    <a:moveTo>
                      <a:pt x="5660" y="1"/>
                    </a:moveTo>
                    <a:cubicBezTo>
                      <a:pt x="5477" y="125"/>
                      <a:pt x="5295" y="365"/>
                      <a:pt x="5105" y="730"/>
                    </a:cubicBezTo>
                    <a:lnTo>
                      <a:pt x="4607" y="1674"/>
                    </a:lnTo>
                    <a:cubicBezTo>
                      <a:pt x="4525" y="1749"/>
                      <a:pt x="4442" y="1848"/>
                      <a:pt x="4367" y="1973"/>
                    </a:cubicBezTo>
                    <a:cubicBezTo>
                      <a:pt x="4284" y="2105"/>
                      <a:pt x="4218" y="2229"/>
                      <a:pt x="4152" y="2362"/>
                    </a:cubicBezTo>
                    <a:cubicBezTo>
                      <a:pt x="4085" y="2486"/>
                      <a:pt x="4027" y="2594"/>
                      <a:pt x="3978" y="2693"/>
                    </a:cubicBezTo>
                    <a:cubicBezTo>
                      <a:pt x="3928" y="2793"/>
                      <a:pt x="3887" y="2851"/>
                      <a:pt x="3862" y="2876"/>
                    </a:cubicBezTo>
                    <a:cubicBezTo>
                      <a:pt x="3829" y="2909"/>
                      <a:pt x="3746" y="2992"/>
                      <a:pt x="3638" y="3116"/>
                    </a:cubicBezTo>
                    <a:cubicBezTo>
                      <a:pt x="3522" y="3232"/>
                      <a:pt x="3398" y="3365"/>
                      <a:pt x="3273" y="3497"/>
                    </a:cubicBezTo>
                    <a:cubicBezTo>
                      <a:pt x="3149" y="3630"/>
                      <a:pt x="3041" y="3746"/>
                      <a:pt x="2934" y="3862"/>
                    </a:cubicBezTo>
                    <a:cubicBezTo>
                      <a:pt x="2834" y="3969"/>
                      <a:pt x="2768" y="4027"/>
                      <a:pt x="2743" y="4036"/>
                    </a:cubicBezTo>
                    <a:cubicBezTo>
                      <a:pt x="2710" y="4027"/>
                      <a:pt x="2636" y="3945"/>
                      <a:pt x="2520" y="3804"/>
                    </a:cubicBezTo>
                    <a:cubicBezTo>
                      <a:pt x="2404" y="3655"/>
                      <a:pt x="2279" y="3505"/>
                      <a:pt x="2155" y="3340"/>
                    </a:cubicBezTo>
                    <a:cubicBezTo>
                      <a:pt x="2031" y="3174"/>
                      <a:pt x="1923" y="3017"/>
                      <a:pt x="1815" y="2876"/>
                    </a:cubicBezTo>
                    <a:cubicBezTo>
                      <a:pt x="1708" y="2727"/>
                      <a:pt x="1641" y="2644"/>
                      <a:pt x="1616" y="2619"/>
                    </a:cubicBezTo>
                    <a:cubicBezTo>
                      <a:pt x="1368" y="2113"/>
                      <a:pt x="1161" y="1699"/>
                      <a:pt x="995" y="1376"/>
                    </a:cubicBezTo>
                    <a:cubicBezTo>
                      <a:pt x="829" y="1053"/>
                      <a:pt x="655" y="895"/>
                      <a:pt x="481" y="895"/>
                    </a:cubicBezTo>
                    <a:cubicBezTo>
                      <a:pt x="357" y="895"/>
                      <a:pt x="241" y="970"/>
                      <a:pt x="142" y="1119"/>
                    </a:cubicBezTo>
                    <a:cubicBezTo>
                      <a:pt x="50" y="1268"/>
                      <a:pt x="1" y="1417"/>
                      <a:pt x="1" y="1550"/>
                    </a:cubicBezTo>
                    <a:cubicBezTo>
                      <a:pt x="1" y="1616"/>
                      <a:pt x="42" y="1732"/>
                      <a:pt x="125" y="1873"/>
                    </a:cubicBezTo>
                    <a:cubicBezTo>
                      <a:pt x="208" y="2022"/>
                      <a:pt x="299" y="2180"/>
                      <a:pt x="407" y="2345"/>
                    </a:cubicBezTo>
                    <a:cubicBezTo>
                      <a:pt x="514" y="2519"/>
                      <a:pt x="614" y="2693"/>
                      <a:pt x="722" y="2876"/>
                    </a:cubicBezTo>
                    <a:cubicBezTo>
                      <a:pt x="821" y="3058"/>
                      <a:pt x="896" y="3224"/>
                      <a:pt x="937" y="3365"/>
                    </a:cubicBezTo>
                    <a:cubicBezTo>
                      <a:pt x="1252" y="3829"/>
                      <a:pt x="1517" y="4226"/>
                      <a:pt x="1749" y="4558"/>
                    </a:cubicBezTo>
                    <a:cubicBezTo>
                      <a:pt x="1973" y="4889"/>
                      <a:pt x="2163" y="5162"/>
                      <a:pt x="2321" y="5361"/>
                    </a:cubicBezTo>
                    <a:lnTo>
                      <a:pt x="2321" y="5660"/>
                    </a:lnTo>
                    <a:cubicBezTo>
                      <a:pt x="2321" y="6173"/>
                      <a:pt x="2346" y="6927"/>
                      <a:pt x="2404" y="7913"/>
                    </a:cubicBezTo>
                    <a:cubicBezTo>
                      <a:pt x="2395" y="7971"/>
                      <a:pt x="2387" y="8046"/>
                      <a:pt x="2379" y="8129"/>
                    </a:cubicBezTo>
                    <a:cubicBezTo>
                      <a:pt x="2379" y="8212"/>
                      <a:pt x="2370" y="8303"/>
                      <a:pt x="2370" y="8402"/>
                    </a:cubicBezTo>
                    <a:cubicBezTo>
                      <a:pt x="2370" y="8667"/>
                      <a:pt x="2379" y="8924"/>
                      <a:pt x="2395" y="9164"/>
                    </a:cubicBezTo>
                    <a:cubicBezTo>
                      <a:pt x="2404" y="9405"/>
                      <a:pt x="2428" y="9620"/>
                      <a:pt x="2470" y="9811"/>
                    </a:cubicBezTo>
                    <a:cubicBezTo>
                      <a:pt x="2503" y="9993"/>
                      <a:pt x="2561" y="10142"/>
                      <a:pt x="2636" y="10258"/>
                    </a:cubicBezTo>
                    <a:cubicBezTo>
                      <a:pt x="2710" y="10366"/>
                      <a:pt x="2810" y="10415"/>
                      <a:pt x="2942" y="10415"/>
                    </a:cubicBezTo>
                    <a:cubicBezTo>
                      <a:pt x="3191" y="10415"/>
                      <a:pt x="3331" y="10299"/>
                      <a:pt x="3365" y="10076"/>
                    </a:cubicBezTo>
                    <a:cubicBezTo>
                      <a:pt x="3348" y="9786"/>
                      <a:pt x="3331" y="9504"/>
                      <a:pt x="3323" y="9239"/>
                    </a:cubicBezTo>
                    <a:cubicBezTo>
                      <a:pt x="3315" y="8974"/>
                      <a:pt x="3307" y="8717"/>
                      <a:pt x="3298" y="8477"/>
                    </a:cubicBezTo>
                    <a:lnTo>
                      <a:pt x="3298" y="8369"/>
                    </a:lnTo>
                    <a:cubicBezTo>
                      <a:pt x="3298" y="8294"/>
                      <a:pt x="3290" y="8187"/>
                      <a:pt x="3282" y="8038"/>
                    </a:cubicBezTo>
                    <a:cubicBezTo>
                      <a:pt x="3273" y="7888"/>
                      <a:pt x="3265" y="7739"/>
                      <a:pt x="3249" y="7582"/>
                    </a:cubicBezTo>
                    <a:cubicBezTo>
                      <a:pt x="3232" y="7424"/>
                      <a:pt x="3224" y="7267"/>
                      <a:pt x="3215" y="7118"/>
                    </a:cubicBezTo>
                    <a:cubicBezTo>
                      <a:pt x="3207" y="6969"/>
                      <a:pt x="3199" y="6844"/>
                      <a:pt x="3199" y="6745"/>
                    </a:cubicBezTo>
                    <a:cubicBezTo>
                      <a:pt x="3199" y="6380"/>
                      <a:pt x="3207" y="6066"/>
                      <a:pt x="3215" y="5784"/>
                    </a:cubicBezTo>
                    <a:cubicBezTo>
                      <a:pt x="3224" y="5502"/>
                      <a:pt x="3232" y="5270"/>
                      <a:pt x="3232" y="5071"/>
                    </a:cubicBezTo>
                    <a:cubicBezTo>
                      <a:pt x="3423" y="4856"/>
                      <a:pt x="3580" y="4674"/>
                      <a:pt x="3713" y="4516"/>
                    </a:cubicBezTo>
                    <a:cubicBezTo>
                      <a:pt x="3837" y="4367"/>
                      <a:pt x="3969" y="4218"/>
                      <a:pt x="4094" y="4069"/>
                    </a:cubicBezTo>
                    <a:cubicBezTo>
                      <a:pt x="4218" y="3911"/>
                      <a:pt x="4342" y="3746"/>
                      <a:pt x="4467" y="3563"/>
                    </a:cubicBezTo>
                    <a:cubicBezTo>
                      <a:pt x="4599" y="3381"/>
                      <a:pt x="4757" y="3157"/>
                      <a:pt x="4947" y="2892"/>
                    </a:cubicBezTo>
                    <a:cubicBezTo>
                      <a:pt x="5204" y="2544"/>
                      <a:pt x="5395" y="2279"/>
                      <a:pt x="5527" y="2105"/>
                    </a:cubicBezTo>
                    <a:cubicBezTo>
                      <a:pt x="5660" y="1931"/>
                      <a:pt x="5759" y="1782"/>
                      <a:pt x="5842" y="1658"/>
                    </a:cubicBezTo>
                    <a:cubicBezTo>
                      <a:pt x="5917" y="1533"/>
                      <a:pt x="5983" y="1426"/>
                      <a:pt x="6024" y="1318"/>
                    </a:cubicBezTo>
                    <a:cubicBezTo>
                      <a:pt x="6074" y="1219"/>
                      <a:pt x="6132" y="1061"/>
                      <a:pt x="6190" y="854"/>
                    </a:cubicBezTo>
                    <a:lnTo>
                      <a:pt x="6190" y="821"/>
                    </a:lnTo>
                    <a:cubicBezTo>
                      <a:pt x="6190" y="746"/>
                      <a:pt x="6173" y="663"/>
                      <a:pt x="6132" y="572"/>
                    </a:cubicBezTo>
                    <a:cubicBezTo>
                      <a:pt x="6091" y="481"/>
                      <a:pt x="6041" y="407"/>
                      <a:pt x="5983" y="332"/>
                    </a:cubicBezTo>
                    <a:cubicBezTo>
                      <a:pt x="5917" y="257"/>
                      <a:pt x="5859" y="191"/>
                      <a:pt x="5801" y="133"/>
                    </a:cubicBezTo>
                    <a:cubicBezTo>
                      <a:pt x="5743" y="67"/>
                      <a:pt x="5693" y="25"/>
                      <a:pt x="5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>
                <a:off x="6000875" y="2493650"/>
                <a:ext cx="123075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931" extrusionOk="0">
                    <a:moveTo>
                      <a:pt x="3232" y="1"/>
                    </a:moveTo>
                    <a:cubicBezTo>
                      <a:pt x="2627" y="42"/>
                      <a:pt x="2163" y="59"/>
                      <a:pt x="1832" y="59"/>
                    </a:cubicBezTo>
                    <a:cubicBezTo>
                      <a:pt x="1774" y="59"/>
                      <a:pt x="1716" y="50"/>
                      <a:pt x="1666" y="50"/>
                    </a:cubicBezTo>
                    <a:cubicBezTo>
                      <a:pt x="1608" y="42"/>
                      <a:pt x="1567" y="42"/>
                      <a:pt x="1517" y="42"/>
                    </a:cubicBezTo>
                    <a:cubicBezTo>
                      <a:pt x="1194" y="50"/>
                      <a:pt x="937" y="75"/>
                      <a:pt x="755" y="100"/>
                    </a:cubicBezTo>
                    <a:cubicBezTo>
                      <a:pt x="564" y="133"/>
                      <a:pt x="415" y="175"/>
                      <a:pt x="315" y="241"/>
                    </a:cubicBezTo>
                    <a:cubicBezTo>
                      <a:pt x="216" y="299"/>
                      <a:pt x="150" y="373"/>
                      <a:pt x="117" y="473"/>
                    </a:cubicBezTo>
                    <a:cubicBezTo>
                      <a:pt x="83" y="572"/>
                      <a:pt x="67" y="688"/>
                      <a:pt x="67" y="821"/>
                    </a:cubicBezTo>
                    <a:cubicBezTo>
                      <a:pt x="67" y="1161"/>
                      <a:pt x="233" y="1351"/>
                      <a:pt x="564" y="1384"/>
                    </a:cubicBezTo>
                    <a:cubicBezTo>
                      <a:pt x="879" y="1359"/>
                      <a:pt x="1144" y="1335"/>
                      <a:pt x="1376" y="1310"/>
                    </a:cubicBezTo>
                    <a:cubicBezTo>
                      <a:pt x="1600" y="1285"/>
                      <a:pt x="1790" y="1268"/>
                      <a:pt x="1948" y="1260"/>
                    </a:cubicBezTo>
                    <a:cubicBezTo>
                      <a:pt x="1997" y="1185"/>
                      <a:pt x="2130" y="1144"/>
                      <a:pt x="2329" y="1144"/>
                    </a:cubicBezTo>
                    <a:cubicBezTo>
                      <a:pt x="2669" y="1144"/>
                      <a:pt x="2934" y="1152"/>
                      <a:pt x="3124" y="1177"/>
                    </a:cubicBezTo>
                    <a:cubicBezTo>
                      <a:pt x="3315" y="1194"/>
                      <a:pt x="3464" y="1210"/>
                      <a:pt x="3580" y="1227"/>
                    </a:cubicBezTo>
                    <a:cubicBezTo>
                      <a:pt x="3696" y="1252"/>
                      <a:pt x="3804" y="1260"/>
                      <a:pt x="3895" y="1277"/>
                    </a:cubicBezTo>
                    <a:cubicBezTo>
                      <a:pt x="3994" y="1285"/>
                      <a:pt x="4119" y="1293"/>
                      <a:pt x="4276" y="1293"/>
                    </a:cubicBezTo>
                    <a:cubicBezTo>
                      <a:pt x="4384" y="1293"/>
                      <a:pt x="4491" y="1277"/>
                      <a:pt x="4591" y="1235"/>
                    </a:cubicBezTo>
                    <a:cubicBezTo>
                      <a:pt x="4699" y="1086"/>
                      <a:pt x="4748" y="929"/>
                      <a:pt x="4748" y="771"/>
                    </a:cubicBezTo>
                    <a:cubicBezTo>
                      <a:pt x="4748" y="539"/>
                      <a:pt x="4657" y="332"/>
                      <a:pt x="4483" y="150"/>
                    </a:cubicBezTo>
                    <a:cubicBezTo>
                      <a:pt x="4243" y="108"/>
                      <a:pt x="4019" y="83"/>
                      <a:pt x="3812" y="59"/>
                    </a:cubicBezTo>
                    <a:cubicBezTo>
                      <a:pt x="3605" y="34"/>
                      <a:pt x="3414" y="17"/>
                      <a:pt x="3232" y="1"/>
                    </a:cubicBezTo>
                    <a:close/>
                    <a:moveTo>
                      <a:pt x="4467" y="3563"/>
                    </a:moveTo>
                    <a:lnTo>
                      <a:pt x="3025" y="3621"/>
                    </a:lnTo>
                    <a:cubicBezTo>
                      <a:pt x="2967" y="3696"/>
                      <a:pt x="2826" y="3729"/>
                      <a:pt x="2594" y="3729"/>
                    </a:cubicBezTo>
                    <a:cubicBezTo>
                      <a:pt x="2254" y="3729"/>
                      <a:pt x="1997" y="3721"/>
                      <a:pt x="1832" y="3704"/>
                    </a:cubicBezTo>
                    <a:cubicBezTo>
                      <a:pt x="1736" y="3690"/>
                      <a:pt x="1668" y="3684"/>
                      <a:pt x="1626" y="3684"/>
                    </a:cubicBezTo>
                    <a:cubicBezTo>
                      <a:pt x="1592" y="3684"/>
                      <a:pt x="1575" y="3688"/>
                      <a:pt x="1575" y="3696"/>
                    </a:cubicBezTo>
                    <a:cubicBezTo>
                      <a:pt x="1202" y="3704"/>
                      <a:pt x="912" y="3721"/>
                      <a:pt x="705" y="3737"/>
                    </a:cubicBezTo>
                    <a:cubicBezTo>
                      <a:pt x="489" y="3754"/>
                      <a:pt x="340" y="3787"/>
                      <a:pt x="233" y="3828"/>
                    </a:cubicBezTo>
                    <a:cubicBezTo>
                      <a:pt x="133" y="3870"/>
                      <a:pt x="67" y="3928"/>
                      <a:pt x="42" y="4002"/>
                    </a:cubicBezTo>
                    <a:cubicBezTo>
                      <a:pt x="17" y="4077"/>
                      <a:pt x="1" y="4168"/>
                      <a:pt x="1" y="4292"/>
                    </a:cubicBezTo>
                    <a:cubicBezTo>
                      <a:pt x="1" y="4433"/>
                      <a:pt x="34" y="4582"/>
                      <a:pt x="100" y="4723"/>
                    </a:cubicBezTo>
                    <a:cubicBezTo>
                      <a:pt x="158" y="4856"/>
                      <a:pt x="291" y="4930"/>
                      <a:pt x="498" y="4930"/>
                    </a:cubicBezTo>
                    <a:cubicBezTo>
                      <a:pt x="713" y="4930"/>
                      <a:pt x="1086" y="4914"/>
                      <a:pt x="1600" y="4872"/>
                    </a:cubicBezTo>
                    <a:cubicBezTo>
                      <a:pt x="2122" y="4864"/>
                      <a:pt x="2553" y="4856"/>
                      <a:pt x="2892" y="4848"/>
                    </a:cubicBezTo>
                    <a:cubicBezTo>
                      <a:pt x="3224" y="4839"/>
                      <a:pt x="3497" y="4831"/>
                      <a:pt x="3721" y="4831"/>
                    </a:cubicBezTo>
                    <a:cubicBezTo>
                      <a:pt x="3936" y="4823"/>
                      <a:pt x="4110" y="4806"/>
                      <a:pt x="4243" y="4790"/>
                    </a:cubicBezTo>
                    <a:cubicBezTo>
                      <a:pt x="4375" y="4773"/>
                      <a:pt x="4500" y="4748"/>
                      <a:pt x="4607" y="4707"/>
                    </a:cubicBezTo>
                    <a:cubicBezTo>
                      <a:pt x="4823" y="4491"/>
                      <a:pt x="4922" y="4268"/>
                      <a:pt x="4922" y="4036"/>
                    </a:cubicBezTo>
                    <a:cubicBezTo>
                      <a:pt x="4922" y="3762"/>
                      <a:pt x="4773" y="3605"/>
                      <a:pt x="4467" y="3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>
                <a:off x="6188125" y="2513325"/>
                <a:ext cx="125975" cy="179400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176" extrusionOk="0">
                    <a:moveTo>
                      <a:pt x="3945" y="1"/>
                    </a:moveTo>
                    <a:cubicBezTo>
                      <a:pt x="3845" y="1"/>
                      <a:pt x="3737" y="75"/>
                      <a:pt x="3621" y="224"/>
                    </a:cubicBezTo>
                    <a:cubicBezTo>
                      <a:pt x="3505" y="374"/>
                      <a:pt x="3356" y="630"/>
                      <a:pt x="3174" y="978"/>
                    </a:cubicBezTo>
                    <a:cubicBezTo>
                      <a:pt x="3174" y="977"/>
                      <a:pt x="3174" y="977"/>
                      <a:pt x="3174" y="977"/>
                    </a:cubicBezTo>
                    <a:cubicBezTo>
                      <a:pt x="3172" y="977"/>
                      <a:pt x="3162" y="1002"/>
                      <a:pt x="3133" y="1053"/>
                    </a:cubicBezTo>
                    <a:cubicBezTo>
                      <a:pt x="3108" y="1111"/>
                      <a:pt x="3066" y="1194"/>
                      <a:pt x="3000" y="1293"/>
                    </a:cubicBezTo>
                    <a:cubicBezTo>
                      <a:pt x="2942" y="1384"/>
                      <a:pt x="2868" y="1500"/>
                      <a:pt x="2785" y="1625"/>
                    </a:cubicBezTo>
                    <a:cubicBezTo>
                      <a:pt x="2694" y="1757"/>
                      <a:pt x="2594" y="1881"/>
                      <a:pt x="2470" y="1997"/>
                    </a:cubicBezTo>
                    <a:cubicBezTo>
                      <a:pt x="2462" y="1989"/>
                      <a:pt x="2412" y="1939"/>
                      <a:pt x="2312" y="1848"/>
                    </a:cubicBezTo>
                    <a:cubicBezTo>
                      <a:pt x="2213" y="1757"/>
                      <a:pt x="2105" y="1649"/>
                      <a:pt x="1981" y="1525"/>
                    </a:cubicBezTo>
                    <a:cubicBezTo>
                      <a:pt x="1857" y="1401"/>
                      <a:pt x="1741" y="1277"/>
                      <a:pt x="1625" y="1152"/>
                    </a:cubicBezTo>
                    <a:cubicBezTo>
                      <a:pt x="1509" y="1028"/>
                      <a:pt x="1434" y="929"/>
                      <a:pt x="1393" y="854"/>
                    </a:cubicBezTo>
                    <a:lnTo>
                      <a:pt x="664" y="108"/>
                    </a:lnTo>
                    <a:cubicBezTo>
                      <a:pt x="597" y="59"/>
                      <a:pt x="523" y="34"/>
                      <a:pt x="440" y="34"/>
                    </a:cubicBezTo>
                    <a:cubicBezTo>
                      <a:pt x="150" y="34"/>
                      <a:pt x="1" y="241"/>
                      <a:pt x="1" y="655"/>
                    </a:cubicBezTo>
                    <a:cubicBezTo>
                      <a:pt x="1" y="796"/>
                      <a:pt x="42" y="920"/>
                      <a:pt x="117" y="1028"/>
                    </a:cubicBezTo>
                    <a:cubicBezTo>
                      <a:pt x="200" y="1128"/>
                      <a:pt x="332" y="1268"/>
                      <a:pt x="514" y="1434"/>
                    </a:cubicBezTo>
                    <a:cubicBezTo>
                      <a:pt x="763" y="1649"/>
                      <a:pt x="954" y="1840"/>
                      <a:pt x="1094" y="1989"/>
                    </a:cubicBezTo>
                    <a:cubicBezTo>
                      <a:pt x="1227" y="2138"/>
                      <a:pt x="1343" y="2271"/>
                      <a:pt x="1434" y="2379"/>
                    </a:cubicBezTo>
                    <a:cubicBezTo>
                      <a:pt x="1525" y="2486"/>
                      <a:pt x="1608" y="2586"/>
                      <a:pt x="1674" y="2660"/>
                    </a:cubicBezTo>
                    <a:cubicBezTo>
                      <a:pt x="1732" y="2743"/>
                      <a:pt x="1815" y="2818"/>
                      <a:pt x="1923" y="2909"/>
                    </a:cubicBezTo>
                    <a:cubicBezTo>
                      <a:pt x="1724" y="3257"/>
                      <a:pt x="1558" y="3555"/>
                      <a:pt x="1426" y="3787"/>
                    </a:cubicBezTo>
                    <a:cubicBezTo>
                      <a:pt x="1285" y="4027"/>
                      <a:pt x="1169" y="4235"/>
                      <a:pt x="1061" y="4409"/>
                    </a:cubicBezTo>
                    <a:cubicBezTo>
                      <a:pt x="962" y="4583"/>
                      <a:pt x="871" y="4748"/>
                      <a:pt x="788" y="4897"/>
                    </a:cubicBezTo>
                    <a:cubicBezTo>
                      <a:pt x="705" y="5047"/>
                      <a:pt x="622" y="5221"/>
                      <a:pt x="523" y="5419"/>
                    </a:cubicBezTo>
                    <a:cubicBezTo>
                      <a:pt x="498" y="5527"/>
                      <a:pt x="456" y="5643"/>
                      <a:pt x="398" y="5759"/>
                    </a:cubicBezTo>
                    <a:cubicBezTo>
                      <a:pt x="349" y="5883"/>
                      <a:pt x="291" y="5999"/>
                      <a:pt x="233" y="6115"/>
                    </a:cubicBezTo>
                    <a:cubicBezTo>
                      <a:pt x="183" y="6231"/>
                      <a:pt x="133" y="6339"/>
                      <a:pt x="92" y="6438"/>
                    </a:cubicBezTo>
                    <a:cubicBezTo>
                      <a:pt x="50" y="6546"/>
                      <a:pt x="26" y="6629"/>
                      <a:pt x="26" y="6687"/>
                    </a:cubicBezTo>
                    <a:cubicBezTo>
                      <a:pt x="26" y="6836"/>
                      <a:pt x="75" y="6952"/>
                      <a:pt x="175" y="7043"/>
                    </a:cubicBezTo>
                    <a:cubicBezTo>
                      <a:pt x="274" y="7134"/>
                      <a:pt x="382" y="7176"/>
                      <a:pt x="514" y="7176"/>
                    </a:cubicBezTo>
                    <a:cubicBezTo>
                      <a:pt x="630" y="7176"/>
                      <a:pt x="722" y="7134"/>
                      <a:pt x="788" y="7052"/>
                    </a:cubicBezTo>
                    <a:cubicBezTo>
                      <a:pt x="896" y="6844"/>
                      <a:pt x="987" y="6662"/>
                      <a:pt x="1061" y="6513"/>
                    </a:cubicBezTo>
                    <a:cubicBezTo>
                      <a:pt x="1136" y="6364"/>
                      <a:pt x="1210" y="6207"/>
                      <a:pt x="1277" y="6049"/>
                    </a:cubicBezTo>
                    <a:cubicBezTo>
                      <a:pt x="1343" y="5892"/>
                      <a:pt x="1426" y="5726"/>
                      <a:pt x="1509" y="5544"/>
                    </a:cubicBezTo>
                    <a:cubicBezTo>
                      <a:pt x="1600" y="5361"/>
                      <a:pt x="1708" y="5129"/>
                      <a:pt x="1832" y="4848"/>
                    </a:cubicBezTo>
                    <a:lnTo>
                      <a:pt x="2528" y="3721"/>
                    </a:lnTo>
                    <a:cubicBezTo>
                      <a:pt x="2702" y="4027"/>
                      <a:pt x="2843" y="4251"/>
                      <a:pt x="2950" y="4409"/>
                    </a:cubicBezTo>
                    <a:cubicBezTo>
                      <a:pt x="3066" y="4558"/>
                      <a:pt x="3166" y="4690"/>
                      <a:pt x="3265" y="4815"/>
                    </a:cubicBezTo>
                    <a:cubicBezTo>
                      <a:pt x="3365" y="4939"/>
                      <a:pt x="3456" y="5063"/>
                      <a:pt x="3563" y="5204"/>
                    </a:cubicBezTo>
                    <a:cubicBezTo>
                      <a:pt x="3663" y="5345"/>
                      <a:pt x="3779" y="5552"/>
                      <a:pt x="3920" y="5834"/>
                    </a:cubicBezTo>
                    <a:cubicBezTo>
                      <a:pt x="4276" y="6265"/>
                      <a:pt x="4508" y="6488"/>
                      <a:pt x="4607" y="6488"/>
                    </a:cubicBezTo>
                    <a:cubicBezTo>
                      <a:pt x="4707" y="6488"/>
                      <a:pt x="4806" y="6414"/>
                      <a:pt x="4897" y="6256"/>
                    </a:cubicBezTo>
                    <a:cubicBezTo>
                      <a:pt x="4989" y="6107"/>
                      <a:pt x="5038" y="5941"/>
                      <a:pt x="5038" y="5759"/>
                    </a:cubicBezTo>
                    <a:cubicBezTo>
                      <a:pt x="5038" y="5685"/>
                      <a:pt x="5022" y="5610"/>
                      <a:pt x="4997" y="5544"/>
                    </a:cubicBezTo>
                    <a:lnTo>
                      <a:pt x="4061" y="4201"/>
                    </a:lnTo>
                    <a:cubicBezTo>
                      <a:pt x="3605" y="3605"/>
                      <a:pt x="3290" y="3149"/>
                      <a:pt x="3108" y="2818"/>
                    </a:cubicBezTo>
                    <a:lnTo>
                      <a:pt x="3489" y="2271"/>
                    </a:lnTo>
                    <a:lnTo>
                      <a:pt x="4085" y="1293"/>
                    </a:lnTo>
                    <a:cubicBezTo>
                      <a:pt x="4284" y="954"/>
                      <a:pt x="4392" y="688"/>
                      <a:pt x="4392" y="506"/>
                    </a:cubicBezTo>
                    <a:cubicBezTo>
                      <a:pt x="4392" y="166"/>
                      <a:pt x="4243" y="1"/>
                      <a:pt x="39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6308675" y="2317575"/>
                <a:ext cx="8267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3307" h="6216" extrusionOk="0">
                    <a:moveTo>
                      <a:pt x="2114" y="1"/>
                    </a:moveTo>
                    <a:cubicBezTo>
                      <a:pt x="1592" y="1"/>
                      <a:pt x="1128" y="158"/>
                      <a:pt x="722" y="473"/>
                    </a:cubicBezTo>
                    <a:cubicBezTo>
                      <a:pt x="664" y="506"/>
                      <a:pt x="589" y="581"/>
                      <a:pt x="506" y="697"/>
                    </a:cubicBezTo>
                    <a:cubicBezTo>
                      <a:pt x="423" y="821"/>
                      <a:pt x="349" y="954"/>
                      <a:pt x="274" y="1103"/>
                    </a:cubicBezTo>
                    <a:cubicBezTo>
                      <a:pt x="191" y="1252"/>
                      <a:pt x="133" y="1401"/>
                      <a:pt x="84" y="1550"/>
                    </a:cubicBezTo>
                    <a:cubicBezTo>
                      <a:pt x="26" y="1691"/>
                      <a:pt x="1" y="1807"/>
                      <a:pt x="1" y="1890"/>
                    </a:cubicBezTo>
                    <a:cubicBezTo>
                      <a:pt x="1" y="2014"/>
                      <a:pt x="34" y="2122"/>
                      <a:pt x="100" y="2205"/>
                    </a:cubicBezTo>
                    <a:cubicBezTo>
                      <a:pt x="167" y="2296"/>
                      <a:pt x="241" y="2337"/>
                      <a:pt x="324" y="2337"/>
                    </a:cubicBezTo>
                    <a:cubicBezTo>
                      <a:pt x="365" y="2337"/>
                      <a:pt x="399" y="2329"/>
                      <a:pt x="423" y="2329"/>
                    </a:cubicBezTo>
                    <a:cubicBezTo>
                      <a:pt x="448" y="2321"/>
                      <a:pt x="473" y="2304"/>
                      <a:pt x="498" y="2263"/>
                    </a:cubicBezTo>
                    <a:cubicBezTo>
                      <a:pt x="523" y="2221"/>
                      <a:pt x="548" y="2163"/>
                      <a:pt x="581" y="2081"/>
                    </a:cubicBezTo>
                    <a:cubicBezTo>
                      <a:pt x="614" y="2006"/>
                      <a:pt x="664" y="1882"/>
                      <a:pt x="722" y="1724"/>
                    </a:cubicBezTo>
                    <a:cubicBezTo>
                      <a:pt x="846" y="1418"/>
                      <a:pt x="1012" y="1169"/>
                      <a:pt x="1227" y="979"/>
                    </a:cubicBezTo>
                    <a:cubicBezTo>
                      <a:pt x="1443" y="796"/>
                      <a:pt x="1699" y="697"/>
                      <a:pt x="2014" y="697"/>
                    </a:cubicBezTo>
                    <a:cubicBezTo>
                      <a:pt x="2188" y="697"/>
                      <a:pt x="2304" y="755"/>
                      <a:pt x="2371" y="854"/>
                    </a:cubicBezTo>
                    <a:cubicBezTo>
                      <a:pt x="2437" y="962"/>
                      <a:pt x="2470" y="1095"/>
                      <a:pt x="2470" y="1269"/>
                    </a:cubicBezTo>
                    <a:cubicBezTo>
                      <a:pt x="2470" y="1617"/>
                      <a:pt x="2371" y="1931"/>
                      <a:pt x="2180" y="2213"/>
                    </a:cubicBezTo>
                    <a:cubicBezTo>
                      <a:pt x="2147" y="2279"/>
                      <a:pt x="2105" y="2362"/>
                      <a:pt x="2047" y="2453"/>
                    </a:cubicBezTo>
                    <a:cubicBezTo>
                      <a:pt x="1989" y="2553"/>
                      <a:pt x="1940" y="2652"/>
                      <a:pt x="1890" y="2752"/>
                    </a:cubicBezTo>
                    <a:cubicBezTo>
                      <a:pt x="1832" y="2851"/>
                      <a:pt x="1791" y="2942"/>
                      <a:pt x="1749" y="3017"/>
                    </a:cubicBezTo>
                    <a:cubicBezTo>
                      <a:pt x="1699" y="3100"/>
                      <a:pt x="1666" y="3158"/>
                      <a:pt x="1641" y="3191"/>
                    </a:cubicBezTo>
                    <a:cubicBezTo>
                      <a:pt x="1492" y="3390"/>
                      <a:pt x="1376" y="3555"/>
                      <a:pt x="1302" y="3688"/>
                    </a:cubicBezTo>
                    <a:cubicBezTo>
                      <a:pt x="1219" y="3821"/>
                      <a:pt x="1144" y="3953"/>
                      <a:pt x="1070" y="4086"/>
                    </a:cubicBezTo>
                    <a:cubicBezTo>
                      <a:pt x="995" y="4218"/>
                      <a:pt x="912" y="4367"/>
                      <a:pt x="805" y="4533"/>
                    </a:cubicBezTo>
                    <a:cubicBezTo>
                      <a:pt x="705" y="4699"/>
                      <a:pt x="548" y="4922"/>
                      <a:pt x="341" y="5196"/>
                    </a:cubicBezTo>
                    <a:cubicBezTo>
                      <a:pt x="299" y="5312"/>
                      <a:pt x="274" y="5436"/>
                      <a:pt x="274" y="5544"/>
                    </a:cubicBezTo>
                    <a:cubicBezTo>
                      <a:pt x="274" y="5668"/>
                      <a:pt x="332" y="5792"/>
                      <a:pt x="432" y="5925"/>
                    </a:cubicBezTo>
                    <a:cubicBezTo>
                      <a:pt x="606" y="5958"/>
                      <a:pt x="747" y="5991"/>
                      <a:pt x="871" y="6016"/>
                    </a:cubicBezTo>
                    <a:cubicBezTo>
                      <a:pt x="995" y="6033"/>
                      <a:pt x="1086" y="6058"/>
                      <a:pt x="1153" y="6074"/>
                    </a:cubicBezTo>
                    <a:cubicBezTo>
                      <a:pt x="1235" y="6066"/>
                      <a:pt x="1318" y="6058"/>
                      <a:pt x="1393" y="6058"/>
                    </a:cubicBezTo>
                    <a:lnTo>
                      <a:pt x="1592" y="6058"/>
                    </a:lnTo>
                    <a:cubicBezTo>
                      <a:pt x="1807" y="6157"/>
                      <a:pt x="1998" y="6207"/>
                      <a:pt x="2147" y="6207"/>
                    </a:cubicBezTo>
                    <a:cubicBezTo>
                      <a:pt x="2205" y="6207"/>
                      <a:pt x="2263" y="6198"/>
                      <a:pt x="2321" y="6198"/>
                    </a:cubicBezTo>
                    <a:cubicBezTo>
                      <a:pt x="2379" y="6190"/>
                      <a:pt x="2429" y="6190"/>
                      <a:pt x="2478" y="6190"/>
                    </a:cubicBezTo>
                    <a:lnTo>
                      <a:pt x="2661" y="6190"/>
                    </a:lnTo>
                    <a:cubicBezTo>
                      <a:pt x="2694" y="6190"/>
                      <a:pt x="2727" y="6190"/>
                      <a:pt x="2777" y="6198"/>
                    </a:cubicBezTo>
                    <a:cubicBezTo>
                      <a:pt x="2818" y="6198"/>
                      <a:pt x="2884" y="6207"/>
                      <a:pt x="2975" y="6215"/>
                    </a:cubicBezTo>
                    <a:cubicBezTo>
                      <a:pt x="3050" y="6215"/>
                      <a:pt x="3125" y="6198"/>
                      <a:pt x="3199" y="6157"/>
                    </a:cubicBezTo>
                    <a:cubicBezTo>
                      <a:pt x="3274" y="6116"/>
                      <a:pt x="3307" y="6008"/>
                      <a:pt x="3307" y="5842"/>
                    </a:cubicBezTo>
                    <a:cubicBezTo>
                      <a:pt x="3307" y="5734"/>
                      <a:pt x="3282" y="5627"/>
                      <a:pt x="3241" y="5527"/>
                    </a:cubicBezTo>
                    <a:cubicBezTo>
                      <a:pt x="3199" y="5428"/>
                      <a:pt x="3149" y="5378"/>
                      <a:pt x="3100" y="5378"/>
                    </a:cubicBezTo>
                    <a:cubicBezTo>
                      <a:pt x="2951" y="5378"/>
                      <a:pt x="2818" y="5378"/>
                      <a:pt x="2694" y="5386"/>
                    </a:cubicBezTo>
                    <a:cubicBezTo>
                      <a:pt x="2569" y="5395"/>
                      <a:pt x="2462" y="5403"/>
                      <a:pt x="2354" y="5403"/>
                    </a:cubicBezTo>
                    <a:cubicBezTo>
                      <a:pt x="2313" y="5403"/>
                      <a:pt x="2271" y="5395"/>
                      <a:pt x="2238" y="5395"/>
                    </a:cubicBezTo>
                    <a:cubicBezTo>
                      <a:pt x="2205" y="5386"/>
                      <a:pt x="2163" y="5386"/>
                      <a:pt x="2139" y="5386"/>
                    </a:cubicBezTo>
                    <a:cubicBezTo>
                      <a:pt x="2081" y="5411"/>
                      <a:pt x="2023" y="5420"/>
                      <a:pt x="1956" y="5420"/>
                    </a:cubicBezTo>
                    <a:cubicBezTo>
                      <a:pt x="1857" y="5420"/>
                      <a:pt x="1757" y="5395"/>
                      <a:pt x="1666" y="5353"/>
                    </a:cubicBezTo>
                    <a:cubicBezTo>
                      <a:pt x="1426" y="5320"/>
                      <a:pt x="1227" y="5295"/>
                      <a:pt x="1061" y="5279"/>
                    </a:cubicBezTo>
                    <a:cubicBezTo>
                      <a:pt x="1111" y="5138"/>
                      <a:pt x="1252" y="4947"/>
                      <a:pt x="1492" y="4690"/>
                    </a:cubicBezTo>
                    <a:cubicBezTo>
                      <a:pt x="1559" y="4558"/>
                      <a:pt x="1625" y="4434"/>
                      <a:pt x="1691" y="4301"/>
                    </a:cubicBezTo>
                    <a:cubicBezTo>
                      <a:pt x="1766" y="4169"/>
                      <a:pt x="1832" y="4053"/>
                      <a:pt x="1898" y="3945"/>
                    </a:cubicBezTo>
                    <a:cubicBezTo>
                      <a:pt x="1956" y="3837"/>
                      <a:pt x="2014" y="3754"/>
                      <a:pt x="2064" y="3688"/>
                    </a:cubicBezTo>
                    <a:cubicBezTo>
                      <a:pt x="2114" y="3613"/>
                      <a:pt x="2147" y="3572"/>
                      <a:pt x="2172" y="3555"/>
                    </a:cubicBezTo>
                    <a:cubicBezTo>
                      <a:pt x="2197" y="3531"/>
                      <a:pt x="2230" y="3473"/>
                      <a:pt x="2271" y="3390"/>
                    </a:cubicBezTo>
                    <a:cubicBezTo>
                      <a:pt x="2313" y="3315"/>
                      <a:pt x="2354" y="3224"/>
                      <a:pt x="2404" y="3125"/>
                    </a:cubicBezTo>
                    <a:cubicBezTo>
                      <a:pt x="2453" y="3017"/>
                      <a:pt x="2503" y="2917"/>
                      <a:pt x="2561" y="2818"/>
                    </a:cubicBezTo>
                    <a:cubicBezTo>
                      <a:pt x="2611" y="2710"/>
                      <a:pt x="2669" y="2611"/>
                      <a:pt x="2743" y="2511"/>
                    </a:cubicBezTo>
                    <a:cubicBezTo>
                      <a:pt x="2959" y="2205"/>
                      <a:pt x="3067" y="1815"/>
                      <a:pt x="3067" y="1351"/>
                    </a:cubicBezTo>
                    <a:cubicBezTo>
                      <a:pt x="3067" y="1161"/>
                      <a:pt x="3050" y="987"/>
                      <a:pt x="3025" y="821"/>
                    </a:cubicBezTo>
                    <a:cubicBezTo>
                      <a:pt x="2992" y="664"/>
                      <a:pt x="2942" y="515"/>
                      <a:pt x="2868" y="399"/>
                    </a:cubicBezTo>
                    <a:cubicBezTo>
                      <a:pt x="2793" y="274"/>
                      <a:pt x="2694" y="183"/>
                      <a:pt x="2569" y="109"/>
                    </a:cubicBezTo>
                    <a:cubicBezTo>
                      <a:pt x="2445" y="34"/>
                      <a:pt x="2296" y="1"/>
                      <a:pt x="2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6735375" y="2197650"/>
                <a:ext cx="106700" cy="222075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8883" extrusionOk="0">
                    <a:moveTo>
                      <a:pt x="2056" y="1"/>
                    </a:moveTo>
                    <a:cubicBezTo>
                      <a:pt x="1907" y="1"/>
                      <a:pt x="1774" y="17"/>
                      <a:pt x="1650" y="34"/>
                    </a:cubicBezTo>
                    <a:cubicBezTo>
                      <a:pt x="1526" y="50"/>
                      <a:pt x="1410" y="83"/>
                      <a:pt x="1302" y="133"/>
                    </a:cubicBezTo>
                    <a:cubicBezTo>
                      <a:pt x="1136" y="241"/>
                      <a:pt x="979" y="373"/>
                      <a:pt x="830" y="506"/>
                    </a:cubicBezTo>
                    <a:cubicBezTo>
                      <a:pt x="672" y="647"/>
                      <a:pt x="540" y="796"/>
                      <a:pt x="415" y="953"/>
                    </a:cubicBezTo>
                    <a:cubicBezTo>
                      <a:pt x="291" y="1103"/>
                      <a:pt x="192" y="1260"/>
                      <a:pt x="117" y="1417"/>
                    </a:cubicBezTo>
                    <a:cubicBezTo>
                      <a:pt x="42" y="1567"/>
                      <a:pt x="1" y="1716"/>
                      <a:pt x="1" y="1857"/>
                    </a:cubicBezTo>
                    <a:cubicBezTo>
                      <a:pt x="1" y="2196"/>
                      <a:pt x="109" y="2362"/>
                      <a:pt x="324" y="2362"/>
                    </a:cubicBezTo>
                    <a:cubicBezTo>
                      <a:pt x="407" y="2362"/>
                      <a:pt x="465" y="2345"/>
                      <a:pt x="498" y="2312"/>
                    </a:cubicBezTo>
                    <a:cubicBezTo>
                      <a:pt x="540" y="2279"/>
                      <a:pt x="573" y="2229"/>
                      <a:pt x="614" y="2163"/>
                    </a:cubicBezTo>
                    <a:cubicBezTo>
                      <a:pt x="656" y="2089"/>
                      <a:pt x="705" y="1997"/>
                      <a:pt x="780" y="1881"/>
                    </a:cubicBezTo>
                    <a:cubicBezTo>
                      <a:pt x="846" y="1765"/>
                      <a:pt x="962" y="1616"/>
                      <a:pt x="1128" y="1451"/>
                    </a:cubicBezTo>
                    <a:cubicBezTo>
                      <a:pt x="1260" y="1310"/>
                      <a:pt x="1360" y="1202"/>
                      <a:pt x="1451" y="1136"/>
                    </a:cubicBezTo>
                    <a:cubicBezTo>
                      <a:pt x="1534" y="1061"/>
                      <a:pt x="1608" y="1020"/>
                      <a:pt x="1675" y="987"/>
                    </a:cubicBezTo>
                    <a:cubicBezTo>
                      <a:pt x="1733" y="962"/>
                      <a:pt x="1791" y="945"/>
                      <a:pt x="1849" y="937"/>
                    </a:cubicBezTo>
                    <a:cubicBezTo>
                      <a:pt x="1898" y="937"/>
                      <a:pt x="1965" y="929"/>
                      <a:pt x="2031" y="929"/>
                    </a:cubicBezTo>
                    <a:cubicBezTo>
                      <a:pt x="2561" y="929"/>
                      <a:pt x="2826" y="1177"/>
                      <a:pt x="2826" y="1658"/>
                    </a:cubicBezTo>
                    <a:cubicBezTo>
                      <a:pt x="2826" y="1997"/>
                      <a:pt x="2669" y="2379"/>
                      <a:pt x="2362" y="2809"/>
                    </a:cubicBezTo>
                    <a:cubicBezTo>
                      <a:pt x="2313" y="2884"/>
                      <a:pt x="2238" y="2967"/>
                      <a:pt x="2130" y="3041"/>
                    </a:cubicBezTo>
                    <a:cubicBezTo>
                      <a:pt x="2023" y="3124"/>
                      <a:pt x="1915" y="3199"/>
                      <a:pt x="1807" y="3282"/>
                    </a:cubicBezTo>
                    <a:cubicBezTo>
                      <a:pt x="1700" y="3365"/>
                      <a:pt x="1592" y="3439"/>
                      <a:pt x="1501" y="3505"/>
                    </a:cubicBezTo>
                    <a:cubicBezTo>
                      <a:pt x="1410" y="3580"/>
                      <a:pt x="1352" y="3638"/>
                      <a:pt x="1335" y="3696"/>
                    </a:cubicBezTo>
                    <a:cubicBezTo>
                      <a:pt x="1335" y="4011"/>
                      <a:pt x="1426" y="4201"/>
                      <a:pt x="1600" y="4268"/>
                    </a:cubicBezTo>
                    <a:cubicBezTo>
                      <a:pt x="2114" y="4118"/>
                      <a:pt x="2445" y="4044"/>
                      <a:pt x="2586" y="4044"/>
                    </a:cubicBezTo>
                    <a:cubicBezTo>
                      <a:pt x="2876" y="4044"/>
                      <a:pt x="3091" y="4143"/>
                      <a:pt x="3241" y="4326"/>
                    </a:cubicBezTo>
                    <a:cubicBezTo>
                      <a:pt x="3390" y="4516"/>
                      <a:pt x="3464" y="4814"/>
                      <a:pt x="3464" y="5220"/>
                    </a:cubicBezTo>
                    <a:cubicBezTo>
                      <a:pt x="3464" y="5353"/>
                      <a:pt x="3456" y="5535"/>
                      <a:pt x="3431" y="5767"/>
                    </a:cubicBezTo>
                    <a:cubicBezTo>
                      <a:pt x="3431" y="5900"/>
                      <a:pt x="3381" y="6074"/>
                      <a:pt x="3290" y="6289"/>
                    </a:cubicBezTo>
                    <a:cubicBezTo>
                      <a:pt x="3191" y="6505"/>
                      <a:pt x="3058" y="6720"/>
                      <a:pt x="2901" y="6944"/>
                    </a:cubicBezTo>
                    <a:cubicBezTo>
                      <a:pt x="2735" y="7159"/>
                      <a:pt x="2536" y="7366"/>
                      <a:pt x="2313" y="7549"/>
                    </a:cubicBezTo>
                    <a:cubicBezTo>
                      <a:pt x="2089" y="7731"/>
                      <a:pt x="1840" y="7855"/>
                      <a:pt x="1575" y="7930"/>
                    </a:cubicBezTo>
                    <a:cubicBezTo>
                      <a:pt x="1575" y="7930"/>
                      <a:pt x="1501" y="7938"/>
                      <a:pt x="1352" y="7955"/>
                    </a:cubicBezTo>
                    <a:cubicBezTo>
                      <a:pt x="1211" y="7980"/>
                      <a:pt x="995" y="8004"/>
                      <a:pt x="697" y="8046"/>
                    </a:cubicBezTo>
                    <a:cubicBezTo>
                      <a:pt x="482" y="8071"/>
                      <a:pt x="374" y="8203"/>
                      <a:pt x="374" y="8452"/>
                    </a:cubicBezTo>
                    <a:cubicBezTo>
                      <a:pt x="374" y="8609"/>
                      <a:pt x="415" y="8717"/>
                      <a:pt x="490" y="8783"/>
                    </a:cubicBezTo>
                    <a:cubicBezTo>
                      <a:pt x="573" y="8850"/>
                      <a:pt x="705" y="8883"/>
                      <a:pt x="896" y="8883"/>
                    </a:cubicBezTo>
                    <a:cubicBezTo>
                      <a:pt x="1078" y="8883"/>
                      <a:pt x="1285" y="8850"/>
                      <a:pt x="1517" y="8783"/>
                    </a:cubicBezTo>
                    <a:cubicBezTo>
                      <a:pt x="1758" y="8717"/>
                      <a:pt x="1998" y="8634"/>
                      <a:pt x="2238" y="8526"/>
                    </a:cubicBezTo>
                    <a:cubicBezTo>
                      <a:pt x="2470" y="8419"/>
                      <a:pt x="2694" y="8294"/>
                      <a:pt x="2893" y="8145"/>
                    </a:cubicBezTo>
                    <a:cubicBezTo>
                      <a:pt x="3100" y="8004"/>
                      <a:pt x="3249" y="7847"/>
                      <a:pt x="3357" y="7681"/>
                    </a:cubicBezTo>
                    <a:lnTo>
                      <a:pt x="3357" y="7673"/>
                    </a:lnTo>
                    <a:cubicBezTo>
                      <a:pt x="3970" y="6704"/>
                      <a:pt x="4268" y="5834"/>
                      <a:pt x="4268" y="5055"/>
                    </a:cubicBezTo>
                    <a:cubicBezTo>
                      <a:pt x="4268" y="4632"/>
                      <a:pt x="4193" y="4276"/>
                      <a:pt x="4028" y="3978"/>
                    </a:cubicBezTo>
                    <a:cubicBezTo>
                      <a:pt x="3978" y="3887"/>
                      <a:pt x="3928" y="3820"/>
                      <a:pt x="3887" y="3754"/>
                    </a:cubicBezTo>
                    <a:cubicBezTo>
                      <a:pt x="3845" y="3696"/>
                      <a:pt x="3796" y="3638"/>
                      <a:pt x="3729" y="3588"/>
                    </a:cubicBezTo>
                    <a:cubicBezTo>
                      <a:pt x="3663" y="3539"/>
                      <a:pt x="3580" y="3481"/>
                      <a:pt x="3473" y="3431"/>
                    </a:cubicBezTo>
                    <a:cubicBezTo>
                      <a:pt x="3365" y="3373"/>
                      <a:pt x="3224" y="3298"/>
                      <a:pt x="3058" y="3215"/>
                    </a:cubicBezTo>
                    <a:lnTo>
                      <a:pt x="3323" y="2644"/>
                    </a:lnTo>
                    <a:cubicBezTo>
                      <a:pt x="3423" y="2428"/>
                      <a:pt x="3489" y="2246"/>
                      <a:pt x="3522" y="2089"/>
                    </a:cubicBezTo>
                    <a:cubicBezTo>
                      <a:pt x="3555" y="1931"/>
                      <a:pt x="3572" y="1799"/>
                      <a:pt x="3572" y="1674"/>
                    </a:cubicBezTo>
                    <a:cubicBezTo>
                      <a:pt x="3572" y="1318"/>
                      <a:pt x="3531" y="1028"/>
                      <a:pt x="3464" y="813"/>
                    </a:cubicBezTo>
                    <a:cubicBezTo>
                      <a:pt x="3398" y="589"/>
                      <a:pt x="3299" y="423"/>
                      <a:pt x="3174" y="307"/>
                    </a:cubicBezTo>
                    <a:cubicBezTo>
                      <a:pt x="3050" y="191"/>
                      <a:pt x="2884" y="108"/>
                      <a:pt x="2702" y="67"/>
                    </a:cubicBezTo>
                    <a:cubicBezTo>
                      <a:pt x="2512" y="25"/>
                      <a:pt x="2296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>
                <a:off x="6883275" y="2192475"/>
                <a:ext cx="102350" cy="209025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8361" extrusionOk="0">
                    <a:moveTo>
                      <a:pt x="2611" y="912"/>
                    </a:moveTo>
                    <a:cubicBezTo>
                      <a:pt x="2760" y="912"/>
                      <a:pt x="2884" y="962"/>
                      <a:pt x="2975" y="1053"/>
                    </a:cubicBezTo>
                    <a:cubicBezTo>
                      <a:pt x="3033" y="1160"/>
                      <a:pt x="3058" y="1285"/>
                      <a:pt x="3058" y="1434"/>
                    </a:cubicBezTo>
                    <a:cubicBezTo>
                      <a:pt x="3058" y="1740"/>
                      <a:pt x="2942" y="2180"/>
                      <a:pt x="2710" y="2751"/>
                    </a:cubicBezTo>
                    <a:cubicBezTo>
                      <a:pt x="2354" y="3050"/>
                      <a:pt x="2138" y="3199"/>
                      <a:pt x="2064" y="3199"/>
                    </a:cubicBezTo>
                    <a:cubicBezTo>
                      <a:pt x="1741" y="2884"/>
                      <a:pt x="1583" y="2478"/>
                      <a:pt x="1583" y="1997"/>
                    </a:cubicBezTo>
                    <a:cubicBezTo>
                      <a:pt x="1583" y="1823"/>
                      <a:pt x="1608" y="1674"/>
                      <a:pt x="1675" y="1550"/>
                    </a:cubicBezTo>
                    <a:cubicBezTo>
                      <a:pt x="1733" y="1417"/>
                      <a:pt x="1807" y="1301"/>
                      <a:pt x="1907" y="1210"/>
                    </a:cubicBezTo>
                    <a:cubicBezTo>
                      <a:pt x="1998" y="1119"/>
                      <a:pt x="2114" y="1044"/>
                      <a:pt x="2238" y="995"/>
                    </a:cubicBezTo>
                    <a:cubicBezTo>
                      <a:pt x="2362" y="937"/>
                      <a:pt x="2486" y="912"/>
                      <a:pt x="2611" y="912"/>
                    </a:cubicBezTo>
                    <a:close/>
                    <a:moveTo>
                      <a:pt x="2122" y="4193"/>
                    </a:moveTo>
                    <a:cubicBezTo>
                      <a:pt x="2578" y="4367"/>
                      <a:pt x="2950" y="4740"/>
                      <a:pt x="3240" y="5320"/>
                    </a:cubicBezTo>
                    <a:cubicBezTo>
                      <a:pt x="3332" y="5817"/>
                      <a:pt x="3381" y="6157"/>
                      <a:pt x="3381" y="6339"/>
                    </a:cubicBezTo>
                    <a:cubicBezTo>
                      <a:pt x="3381" y="6993"/>
                      <a:pt x="3050" y="7375"/>
                      <a:pt x="2404" y="7474"/>
                    </a:cubicBezTo>
                    <a:cubicBezTo>
                      <a:pt x="2254" y="7474"/>
                      <a:pt x="2114" y="7457"/>
                      <a:pt x="1956" y="7416"/>
                    </a:cubicBezTo>
                    <a:cubicBezTo>
                      <a:pt x="1799" y="7375"/>
                      <a:pt x="1650" y="7317"/>
                      <a:pt x="1509" y="7242"/>
                    </a:cubicBezTo>
                    <a:cubicBezTo>
                      <a:pt x="1368" y="7167"/>
                      <a:pt x="1235" y="7076"/>
                      <a:pt x="1119" y="6977"/>
                    </a:cubicBezTo>
                    <a:cubicBezTo>
                      <a:pt x="1003" y="6869"/>
                      <a:pt x="904" y="6761"/>
                      <a:pt x="838" y="6637"/>
                    </a:cubicBezTo>
                    <a:cubicBezTo>
                      <a:pt x="821" y="6505"/>
                      <a:pt x="805" y="6389"/>
                      <a:pt x="796" y="6281"/>
                    </a:cubicBezTo>
                    <a:cubicBezTo>
                      <a:pt x="788" y="6173"/>
                      <a:pt x="780" y="6065"/>
                      <a:pt x="780" y="5966"/>
                    </a:cubicBezTo>
                    <a:cubicBezTo>
                      <a:pt x="780" y="5394"/>
                      <a:pt x="937" y="4980"/>
                      <a:pt x="1244" y="4731"/>
                    </a:cubicBezTo>
                    <a:lnTo>
                      <a:pt x="1666" y="4433"/>
                    </a:lnTo>
                    <a:cubicBezTo>
                      <a:pt x="1791" y="4359"/>
                      <a:pt x="1882" y="4301"/>
                      <a:pt x="1956" y="4267"/>
                    </a:cubicBezTo>
                    <a:cubicBezTo>
                      <a:pt x="2031" y="4226"/>
                      <a:pt x="2089" y="4209"/>
                      <a:pt x="2122" y="4193"/>
                    </a:cubicBezTo>
                    <a:close/>
                    <a:moveTo>
                      <a:pt x="2743" y="0"/>
                    </a:moveTo>
                    <a:cubicBezTo>
                      <a:pt x="2528" y="17"/>
                      <a:pt x="2304" y="75"/>
                      <a:pt x="2072" y="158"/>
                    </a:cubicBezTo>
                    <a:cubicBezTo>
                      <a:pt x="1832" y="241"/>
                      <a:pt x="1625" y="373"/>
                      <a:pt x="1426" y="556"/>
                    </a:cubicBezTo>
                    <a:cubicBezTo>
                      <a:pt x="1235" y="738"/>
                      <a:pt x="1078" y="970"/>
                      <a:pt x="954" y="1252"/>
                    </a:cubicBezTo>
                    <a:cubicBezTo>
                      <a:pt x="821" y="1533"/>
                      <a:pt x="763" y="1873"/>
                      <a:pt x="763" y="2271"/>
                    </a:cubicBezTo>
                    <a:cubicBezTo>
                      <a:pt x="763" y="2304"/>
                      <a:pt x="763" y="2354"/>
                      <a:pt x="771" y="2436"/>
                    </a:cubicBezTo>
                    <a:cubicBezTo>
                      <a:pt x="788" y="2511"/>
                      <a:pt x="813" y="2610"/>
                      <a:pt x="854" y="2726"/>
                    </a:cubicBezTo>
                    <a:cubicBezTo>
                      <a:pt x="896" y="2842"/>
                      <a:pt x="962" y="2975"/>
                      <a:pt x="1037" y="3124"/>
                    </a:cubicBezTo>
                    <a:cubicBezTo>
                      <a:pt x="1111" y="3265"/>
                      <a:pt x="1227" y="3422"/>
                      <a:pt x="1368" y="3588"/>
                    </a:cubicBezTo>
                    <a:cubicBezTo>
                      <a:pt x="1161" y="3754"/>
                      <a:pt x="970" y="3911"/>
                      <a:pt x="805" y="4060"/>
                    </a:cubicBezTo>
                    <a:cubicBezTo>
                      <a:pt x="639" y="4218"/>
                      <a:pt x="498" y="4392"/>
                      <a:pt x="382" y="4591"/>
                    </a:cubicBezTo>
                    <a:cubicBezTo>
                      <a:pt x="266" y="4781"/>
                      <a:pt x="175" y="5005"/>
                      <a:pt x="109" y="5245"/>
                    </a:cubicBezTo>
                    <a:cubicBezTo>
                      <a:pt x="34" y="5494"/>
                      <a:pt x="1" y="5784"/>
                      <a:pt x="1" y="6115"/>
                    </a:cubicBezTo>
                    <a:cubicBezTo>
                      <a:pt x="1" y="6273"/>
                      <a:pt x="17" y="6438"/>
                      <a:pt x="34" y="6604"/>
                    </a:cubicBezTo>
                    <a:cubicBezTo>
                      <a:pt x="59" y="6761"/>
                      <a:pt x="100" y="6919"/>
                      <a:pt x="167" y="7068"/>
                    </a:cubicBezTo>
                    <a:cubicBezTo>
                      <a:pt x="233" y="7225"/>
                      <a:pt x="332" y="7366"/>
                      <a:pt x="465" y="7499"/>
                    </a:cubicBezTo>
                    <a:cubicBezTo>
                      <a:pt x="597" y="7631"/>
                      <a:pt x="771" y="7756"/>
                      <a:pt x="995" y="7872"/>
                    </a:cubicBezTo>
                    <a:lnTo>
                      <a:pt x="1931" y="8344"/>
                    </a:lnTo>
                    <a:cubicBezTo>
                      <a:pt x="1973" y="8361"/>
                      <a:pt x="2014" y="8361"/>
                      <a:pt x="2064" y="8361"/>
                    </a:cubicBezTo>
                    <a:lnTo>
                      <a:pt x="2196" y="8361"/>
                    </a:lnTo>
                    <a:cubicBezTo>
                      <a:pt x="2470" y="8361"/>
                      <a:pt x="2727" y="8327"/>
                      <a:pt x="2959" y="8253"/>
                    </a:cubicBezTo>
                    <a:cubicBezTo>
                      <a:pt x="3191" y="8187"/>
                      <a:pt x="3390" y="8071"/>
                      <a:pt x="3555" y="7897"/>
                    </a:cubicBezTo>
                    <a:cubicBezTo>
                      <a:pt x="3721" y="7731"/>
                      <a:pt x="3854" y="7507"/>
                      <a:pt x="3953" y="7242"/>
                    </a:cubicBezTo>
                    <a:cubicBezTo>
                      <a:pt x="4044" y="6969"/>
                      <a:pt x="4094" y="6629"/>
                      <a:pt x="4094" y="6231"/>
                    </a:cubicBezTo>
                    <a:cubicBezTo>
                      <a:pt x="4094" y="6090"/>
                      <a:pt x="4077" y="5908"/>
                      <a:pt x="4052" y="5693"/>
                    </a:cubicBezTo>
                    <a:cubicBezTo>
                      <a:pt x="4028" y="5477"/>
                      <a:pt x="3970" y="5253"/>
                      <a:pt x="3887" y="5005"/>
                    </a:cubicBezTo>
                    <a:cubicBezTo>
                      <a:pt x="3804" y="4765"/>
                      <a:pt x="3671" y="4524"/>
                      <a:pt x="3506" y="4292"/>
                    </a:cubicBezTo>
                    <a:cubicBezTo>
                      <a:pt x="3332" y="4060"/>
                      <a:pt x="3108" y="3853"/>
                      <a:pt x="2818" y="3688"/>
                    </a:cubicBezTo>
                    <a:cubicBezTo>
                      <a:pt x="3025" y="3514"/>
                      <a:pt x="3199" y="3315"/>
                      <a:pt x="3332" y="3099"/>
                    </a:cubicBezTo>
                    <a:cubicBezTo>
                      <a:pt x="3464" y="2884"/>
                      <a:pt x="3564" y="2677"/>
                      <a:pt x="3630" y="2478"/>
                    </a:cubicBezTo>
                    <a:cubicBezTo>
                      <a:pt x="3704" y="2271"/>
                      <a:pt x="3754" y="2097"/>
                      <a:pt x="3779" y="1939"/>
                    </a:cubicBezTo>
                    <a:cubicBezTo>
                      <a:pt x="3804" y="1774"/>
                      <a:pt x="3812" y="1666"/>
                      <a:pt x="3812" y="1600"/>
                    </a:cubicBezTo>
                    <a:cubicBezTo>
                      <a:pt x="3812" y="1136"/>
                      <a:pt x="3713" y="754"/>
                      <a:pt x="3497" y="481"/>
                    </a:cubicBezTo>
                    <a:cubicBezTo>
                      <a:pt x="3290" y="199"/>
                      <a:pt x="3042" y="42"/>
                      <a:pt x="2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>
                <a:off x="7025175" y="2206150"/>
                <a:ext cx="121000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7748" extrusionOk="0">
                    <a:moveTo>
                      <a:pt x="3215" y="0"/>
                    </a:moveTo>
                    <a:cubicBezTo>
                      <a:pt x="3116" y="0"/>
                      <a:pt x="3049" y="75"/>
                      <a:pt x="3008" y="224"/>
                    </a:cubicBezTo>
                    <a:cubicBezTo>
                      <a:pt x="3008" y="249"/>
                      <a:pt x="3008" y="323"/>
                      <a:pt x="3016" y="456"/>
                    </a:cubicBezTo>
                    <a:cubicBezTo>
                      <a:pt x="3025" y="580"/>
                      <a:pt x="3033" y="729"/>
                      <a:pt x="3041" y="895"/>
                    </a:cubicBezTo>
                    <a:cubicBezTo>
                      <a:pt x="3058" y="1061"/>
                      <a:pt x="3066" y="1218"/>
                      <a:pt x="3066" y="1367"/>
                    </a:cubicBezTo>
                    <a:cubicBezTo>
                      <a:pt x="3074" y="1525"/>
                      <a:pt x="3083" y="1633"/>
                      <a:pt x="3083" y="1699"/>
                    </a:cubicBezTo>
                    <a:cubicBezTo>
                      <a:pt x="3083" y="1931"/>
                      <a:pt x="3066" y="2155"/>
                      <a:pt x="3041" y="2353"/>
                    </a:cubicBezTo>
                    <a:cubicBezTo>
                      <a:pt x="3016" y="2552"/>
                      <a:pt x="3008" y="2751"/>
                      <a:pt x="3008" y="2933"/>
                    </a:cubicBezTo>
                    <a:lnTo>
                      <a:pt x="3008" y="3207"/>
                    </a:lnTo>
                    <a:cubicBezTo>
                      <a:pt x="3008" y="3298"/>
                      <a:pt x="3016" y="3381"/>
                      <a:pt x="3025" y="3464"/>
                    </a:cubicBezTo>
                    <a:cubicBezTo>
                      <a:pt x="3000" y="3745"/>
                      <a:pt x="2975" y="3994"/>
                      <a:pt x="2967" y="4209"/>
                    </a:cubicBezTo>
                    <a:cubicBezTo>
                      <a:pt x="2958" y="4425"/>
                      <a:pt x="2950" y="4607"/>
                      <a:pt x="2942" y="4756"/>
                    </a:cubicBezTo>
                    <a:cubicBezTo>
                      <a:pt x="2809" y="4781"/>
                      <a:pt x="2668" y="4789"/>
                      <a:pt x="2519" y="4798"/>
                    </a:cubicBezTo>
                    <a:cubicBezTo>
                      <a:pt x="2370" y="4806"/>
                      <a:pt x="2204" y="4814"/>
                      <a:pt x="2039" y="4814"/>
                    </a:cubicBezTo>
                    <a:cubicBezTo>
                      <a:pt x="1931" y="4798"/>
                      <a:pt x="1831" y="4781"/>
                      <a:pt x="1740" y="4764"/>
                    </a:cubicBezTo>
                    <a:cubicBezTo>
                      <a:pt x="1657" y="4748"/>
                      <a:pt x="1575" y="4748"/>
                      <a:pt x="1492" y="4748"/>
                    </a:cubicBezTo>
                    <a:cubicBezTo>
                      <a:pt x="1450" y="4748"/>
                      <a:pt x="1417" y="4748"/>
                      <a:pt x="1384" y="4756"/>
                    </a:cubicBezTo>
                    <a:cubicBezTo>
                      <a:pt x="1359" y="4764"/>
                      <a:pt x="1334" y="4773"/>
                      <a:pt x="1310" y="4781"/>
                    </a:cubicBezTo>
                    <a:cubicBezTo>
                      <a:pt x="1285" y="4781"/>
                      <a:pt x="1252" y="4789"/>
                      <a:pt x="1210" y="4798"/>
                    </a:cubicBezTo>
                    <a:cubicBezTo>
                      <a:pt x="1177" y="4806"/>
                      <a:pt x="1119" y="4814"/>
                      <a:pt x="1044" y="4814"/>
                    </a:cubicBezTo>
                    <a:cubicBezTo>
                      <a:pt x="912" y="4814"/>
                      <a:pt x="821" y="4740"/>
                      <a:pt x="771" y="4607"/>
                    </a:cubicBezTo>
                    <a:lnTo>
                      <a:pt x="1368" y="2809"/>
                    </a:lnTo>
                    <a:cubicBezTo>
                      <a:pt x="1914" y="1724"/>
                      <a:pt x="2188" y="1061"/>
                      <a:pt x="2188" y="821"/>
                    </a:cubicBezTo>
                    <a:cubicBezTo>
                      <a:pt x="2188" y="589"/>
                      <a:pt x="2088" y="481"/>
                      <a:pt x="1889" y="481"/>
                    </a:cubicBezTo>
                    <a:cubicBezTo>
                      <a:pt x="1807" y="481"/>
                      <a:pt x="1749" y="506"/>
                      <a:pt x="1699" y="564"/>
                    </a:cubicBezTo>
                    <a:lnTo>
                      <a:pt x="788" y="2403"/>
                    </a:lnTo>
                    <a:cubicBezTo>
                      <a:pt x="614" y="2950"/>
                      <a:pt x="473" y="3364"/>
                      <a:pt x="365" y="3629"/>
                    </a:cubicBezTo>
                    <a:cubicBezTo>
                      <a:pt x="257" y="3894"/>
                      <a:pt x="183" y="4093"/>
                      <a:pt x="125" y="4234"/>
                    </a:cubicBezTo>
                    <a:cubicBezTo>
                      <a:pt x="75" y="4367"/>
                      <a:pt x="42" y="4474"/>
                      <a:pt x="25" y="4557"/>
                    </a:cubicBezTo>
                    <a:cubicBezTo>
                      <a:pt x="9" y="4648"/>
                      <a:pt x="0" y="4773"/>
                      <a:pt x="0" y="4938"/>
                    </a:cubicBezTo>
                    <a:cubicBezTo>
                      <a:pt x="0" y="4996"/>
                      <a:pt x="9" y="5063"/>
                      <a:pt x="25" y="5137"/>
                    </a:cubicBezTo>
                    <a:cubicBezTo>
                      <a:pt x="67" y="5187"/>
                      <a:pt x="141" y="5228"/>
                      <a:pt x="241" y="5278"/>
                    </a:cubicBezTo>
                    <a:cubicBezTo>
                      <a:pt x="340" y="5328"/>
                      <a:pt x="440" y="5369"/>
                      <a:pt x="556" y="5411"/>
                    </a:cubicBezTo>
                    <a:cubicBezTo>
                      <a:pt x="672" y="5452"/>
                      <a:pt x="779" y="5485"/>
                      <a:pt x="895" y="5518"/>
                    </a:cubicBezTo>
                    <a:cubicBezTo>
                      <a:pt x="1003" y="5543"/>
                      <a:pt x="1086" y="5560"/>
                      <a:pt x="1144" y="5560"/>
                    </a:cubicBezTo>
                    <a:cubicBezTo>
                      <a:pt x="1334" y="5560"/>
                      <a:pt x="1492" y="5560"/>
                      <a:pt x="1624" y="5576"/>
                    </a:cubicBezTo>
                    <a:cubicBezTo>
                      <a:pt x="1749" y="5585"/>
                      <a:pt x="1856" y="5593"/>
                      <a:pt x="1939" y="5593"/>
                    </a:cubicBezTo>
                    <a:cubicBezTo>
                      <a:pt x="2014" y="5601"/>
                      <a:pt x="2080" y="5601"/>
                      <a:pt x="2130" y="5618"/>
                    </a:cubicBezTo>
                    <a:cubicBezTo>
                      <a:pt x="2171" y="5626"/>
                      <a:pt x="2213" y="5626"/>
                      <a:pt x="2246" y="5626"/>
                    </a:cubicBezTo>
                    <a:cubicBezTo>
                      <a:pt x="2320" y="5626"/>
                      <a:pt x="2411" y="5626"/>
                      <a:pt x="2519" y="5618"/>
                    </a:cubicBezTo>
                    <a:cubicBezTo>
                      <a:pt x="2619" y="5601"/>
                      <a:pt x="2751" y="5585"/>
                      <a:pt x="2900" y="5560"/>
                    </a:cubicBezTo>
                    <a:lnTo>
                      <a:pt x="2900" y="5560"/>
                    </a:lnTo>
                    <a:cubicBezTo>
                      <a:pt x="2826" y="6032"/>
                      <a:pt x="2776" y="6438"/>
                      <a:pt x="2743" y="6761"/>
                    </a:cubicBezTo>
                    <a:cubicBezTo>
                      <a:pt x="2701" y="7093"/>
                      <a:pt x="2685" y="7358"/>
                      <a:pt x="2685" y="7565"/>
                    </a:cubicBezTo>
                    <a:cubicBezTo>
                      <a:pt x="2718" y="7689"/>
                      <a:pt x="2826" y="7747"/>
                      <a:pt x="3016" y="7747"/>
                    </a:cubicBezTo>
                    <a:cubicBezTo>
                      <a:pt x="3141" y="7747"/>
                      <a:pt x="3240" y="7714"/>
                      <a:pt x="3290" y="7648"/>
                    </a:cubicBezTo>
                    <a:cubicBezTo>
                      <a:pt x="3315" y="7565"/>
                      <a:pt x="3339" y="7424"/>
                      <a:pt x="3364" y="7225"/>
                    </a:cubicBezTo>
                    <a:cubicBezTo>
                      <a:pt x="3397" y="7035"/>
                      <a:pt x="3422" y="6828"/>
                      <a:pt x="3455" y="6612"/>
                    </a:cubicBezTo>
                    <a:cubicBezTo>
                      <a:pt x="3480" y="6397"/>
                      <a:pt x="3505" y="6190"/>
                      <a:pt x="3530" y="5982"/>
                    </a:cubicBezTo>
                    <a:cubicBezTo>
                      <a:pt x="3547" y="5784"/>
                      <a:pt x="3563" y="5634"/>
                      <a:pt x="3571" y="5543"/>
                    </a:cubicBezTo>
                    <a:cubicBezTo>
                      <a:pt x="3588" y="5543"/>
                      <a:pt x="3621" y="5543"/>
                      <a:pt x="3654" y="5535"/>
                    </a:cubicBezTo>
                    <a:cubicBezTo>
                      <a:pt x="3687" y="5535"/>
                      <a:pt x="3729" y="5527"/>
                      <a:pt x="3779" y="5527"/>
                    </a:cubicBezTo>
                    <a:cubicBezTo>
                      <a:pt x="3845" y="5527"/>
                      <a:pt x="3928" y="5535"/>
                      <a:pt x="4027" y="5543"/>
                    </a:cubicBezTo>
                    <a:cubicBezTo>
                      <a:pt x="4127" y="5552"/>
                      <a:pt x="4226" y="5560"/>
                      <a:pt x="4325" y="5560"/>
                    </a:cubicBezTo>
                    <a:cubicBezTo>
                      <a:pt x="4400" y="5560"/>
                      <a:pt x="4475" y="5552"/>
                      <a:pt x="4541" y="5543"/>
                    </a:cubicBezTo>
                    <a:cubicBezTo>
                      <a:pt x="4615" y="5535"/>
                      <a:pt x="4673" y="5518"/>
                      <a:pt x="4723" y="5502"/>
                    </a:cubicBezTo>
                    <a:lnTo>
                      <a:pt x="4715" y="5502"/>
                    </a:lnTo>
                    <a:cubicBezTo>
                      <a:pt x="4798" y="5419"/>
                      <a:pt x="4839" y="5295"/>
                      <a:pt x="4839" y="5137"/>
                    </a:cubicBezTo>
                    <a:cubicBezTo>
                      <a:pt x="4839" y="4938"/>
                      <a:pt x="4781" y="4822"/>
                      <a:pt x="4682" y="4781"/>
                    </a:cubicBezTo>
                    <a:cubicBezTo>
                      <a:pt x="4574" y="4748"/>
                      <a:pt x="4441" y="4731"/>
                      <a:pt x="4267" y="4731"/>
                    </a:cubicBezTo>
                    <a:lnTo>
                      <a:pt x="4151" y="4731"/>
                    </a:lnTo>
                    <a:cubicBezTo>
                      <a:pt x="3919" y="4731"/>
                      <a:pt x="3754" y="4715"/>
                      <a:pt x="3646" y="4690"/>
                    </a:cubicBezTo>
                    <a:cubicBezTo>
                      <a:pt x="3654" y="4557"/>
                      <a:pt x="3654" y="4416"/>
                      <a:pt x="3663" y="4267"/>
                    </a:cubicBezTo>
                    <a:cubicBezTo>
                      <a:pt x="3671" y="4135"/>
                      <a:pt x="3679" y="3986"/>
                      <a:pt x="3687" y="3820"/>
                    </a:cubicBezTo>
                    <a:cubicBezTo>
                      <a:pt x="3696" y="3662"/>
                      <a:pt x="3696" y="3489"/>
                      <a:pt x="3696" y="3298"/>
                    </a:cubicBezTo>
                    <a:lnTo>
                      <a:pt x="3696" y="3107"/>
                    </a:lnTo>
                    <a:cubicBezTo>
                      <a:pt x="3696" y="3058"/>
                      <a:pt x="3696" y="3008"/>
                      <a:pt x="3687" y="2958"/>
                    </a:cubicBezTo>
                    <a:cubicBezTo>
                      <a:pt x="3696" y="2652"/>
                      <a:pt x="3704" y="2395"/>
                      <a:pt x="3712" y="2188"/>
                    </a:cubicBezTo>
                    <a:cubicBezTo>
                      <a:pt x="3712" y="1981"/>
                      <a:pt x="3721" y="1798"/>
                      <a:pt x="3721" y="1641"/>
                    </a:cubicBezTo>
                    <a:cubicBezTo>
                      <a:pt x="3721" y="1550"/>
                      <a:pt x="3712" y="1442"/>
                      <a:pt x="3704" y="1309"/>
                    </a:cubicBezTo>
                    <a:cubicBezTo>
                      <a:pt x="3696" y="1185"/>
                      <a:pt x="3679" y="1044"/>
                      <a:pt x="3663" y="887"/>
                    </a:cubicBezTo>
                    <a:cubicBezTo>
                      <a:pt x="3638" y="663"/>
                      <a:pt x="3613" y="489"/>
                      <a:pt x="3588" y="373"/>
                    </a:cubicBezTo>
                    <a:cubicBezTo>
                      <a:pt x="3571" y="257"/>
                      <a:pt x="3547" y="174"/>
                      <a:pt x="3513" y="116"/>
                    </a:cubicBezTo>
                    <a:cubicBezTo>
                      <a:pt x="3480" y="58"/>
                      <a:pt x="3439" y="25"/>
                      <a:pt x="3397" y="17"/>
                    </a:cubicBezTo>
                    <a:cubicBezTo>
                      <a:pt x="3348" y="9"/>
                      <a:pt x="3290" y="0"/>
                      <a:pt x="3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3"/>
              <p:cNvSpPr/>
              <p:nvPr/>
            </p:nvSpPr>
            <p:spPr>
              <a:xfrm>
                <a:off x="6789875" y="2473550"/>
                <a:ext cx="281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6945" extrusionOk="0">
                    <a:moveTo>
                      <a:pt x="746" y="1"/>
                    </a:moveTo>
                    <a:cubicBezTo>
                      <a:pt x="530" y="1"/>
                      <a:pt x="381" y="142"/>
                      <a:pt x="323" y="423"/>
                    </a:cubicBezTo>
                    <a:cubicBezTo>
                      <a:pt x="274" y="722"/>
                      <a:pt x="232" y="979"/>
                      <a:pt x="207" y="1202"/>
                    </a:cubicBezTo>
                    <a:cubicBezTo>
                      <a:pt x="182" y="1434"/>
                      <a:pt x="166" y="1608"/>
                      <a:pt x="149" y="1741"/>
                    </a:cubicBezTo>
                    <a:lnTo>
                      <a:pt x="149" y="1799"/>
                    </a:lnTo>
                    <a:cubicBezTo>
                      <a:pt x="149" y="1840"/>
                      <a:pt x="141" y="1923"/>
                      <a:pt x="124" y="2047"/>
                    </a:cubicBezTo>
                    <a:cubicBezTo>
                      <a:pt x="116" y="2172"/>
                      <a:pt x="100" y="2304"/>
                      <a:pt x="83" y="2437"/>
                    </a:cubicBezTo>
                    <a:cubicBezTo>
                      <a:pt x="75" y="2578"/>
                      <a:pt x="58" y="2719"/>
                      <a:pt x="42" y="2851"/>
                    </a:cubicBezTo>
                    <a:cubicBezTo>
                      <a:pt x="25" y="2975"/>
                      <a:pt x="25" y="3075"/>
                      <a:pt x="25" y="3124"/>
                    </a:cubicBezTo>
                    <a:cubicBezTo>
                      <a:pt x="25" y="3298"/>
                      <a:pt x="33" y="3439"/>
                      <a:pt x="66" y="3547"/>
                    </a:cubicBezTo>
                    <a:cubicBezTo>
                      <a:pt x="25" y="3655"/>
                      <a:pt x="0" y="3870"/>
                      <a:pt x="0" y="4193"/>
                    </a:cubicBezTo>
                    <a:cubicBezTo>
                      <a:pt x="0" y="4251"/>
                      <a:pt x="0" y="4342"/>
                      <a:pt x="8" y="4483"/>
                    </a:cubicBezTo>
                    <a:cubicBezTo>
                      <a:pt x="8" y="4616"/>
                      <a:pt x="17" y="4757"/>
                      <a:pt x="17" y="4906"/>
                    </a:cubicBezTo>
                    <a:cubicBezTo>
                      <a:pt x="25" y="5047"/>
                      <a:pt x="33" y="5179"/>
                      <a:pt x="33" y="5312"/>
                    </a:cubicBezTo>
                    <a:cubicBezTo>
                      <a:pt x="42" y="5436"/>
                      <a:pt x="42" y="5519"/>
                      <a:pt x="42" y="5552"/>
                    </a:cubicBezTo>
                    <a:cubicBezTo>
                      <a:pt x="42" y="5660"/>
                      <a:pt x="33" y="5734"/>
                      <a:pt x="17" y="5792"/>
                    </a:cubicBezTo>
                    <a:lnTo>
                      <a:pt x="83" y="6729"/>
                    </a:lnTo>
                    <a:cubicBezTo>
                      <a:pt x="124" y="6870"/>
                      <a:pt x="224" y="6944"/>
                      <a:pt x="373" y="6944"/>
                    </a:cubicBezTo>
                    <a:cubicBezTo>
                      <a:pt x="588" y="6944"/>
                      <a:pt x="729" y="6870"/>
                      <a:pt x="795" y="6720"/>
                    </a:cubicBezTo>
                    <a:cubicBezTo>
                      <a:pt x="870" y="6580"/>
                      <a:pt x="903" y="6414"/>
                      <a:pt x="903" y="6223"/>
                    </a:cubicBezTo>
                    <a:cubicBezTo>
                      <a:pt x="903" y="6066"/>
                      <a:pt x="895" y="5875"/>
                      <a:pt x="870" y="5643"/>
                    </a:cubicBezTo>
                    <a:cubicBezTo>
                      <a:pt x="853" y="5420"/>
                      <a:pt x="820" y="5154"/>
                      <a:pt x="787" y="4848"/>
                    </a:cubicBezTo>
                    <a:cubicBezTo>
                      <a:pt x="795" y="4806"/>
                      <a:pt x="795" y="4748"/>
                      <a:pt x="804" y="4682"/>
                    </a:cubicBezTo>
                    <a:cubicBezTo>
                      <a:pt x="804" y="4616"/>
                      <a:pt x="812" y="4533"/>
                      <a:pt x="812" y="4434"/>
                    </a:cubicBezTo>
                    <a:cubicBezTo>
                      <a:pt x="812" y="4326"/>
                      <a:pt x="804" y="4202"/>
                      <a:pt x="804" y="4061"/>
                    </a:cubicBezTo>
                    <a:cubicBezTo>
                      <a:pt x="804" y="3912"/>
                      <a:pt x="795" y="3779"/>
                      <a:pt x="795" y="3646"/>
                    </a:cubicBezTo>
                    <a:cubicBezTo>
                      <a:pt x="795" y="3373"/>
                      <a:pt x="812" y="3207"/>
                      <a:pt x="837" y="3141"/>
                    </a:cubicBezTo>
                    <a:cubicBezTo>
                      <a:pt x="829" y="3100"/>
                      <a:pt x="829" y="3066"/>
                      <a:pt x="820" y="3025"/>
                    </a:cubicBezTo>
                    <a:cubicBezTo>
                      <a:pt x="820" y="2984"/>
                      <a:pt x="820" y="2934"/>
                      <a:pt x="820" y="2876"/>
                    </a:cubicBezTo>
                    <a:cubicBezTo>
                      <a:pt x="820" y="2818"/>
                      <a:pt x="837" y="2677"/>
                      <a:pt x="870" y="2445"/>
                    </a:cubicBezTo>
                    <a:cubicBezTo>
                      <a:pt x="903" y="2221"/>
                      <a:pt x="936" y="1965"/>
                      <a:pt x="969" y="1691"/>
                    </a:cubicBezTo>
                    <a:cubicBezTo>
                      <a:pt x="1011" y="1418"/>
                      <a:pt x="1052" y="1153"/>
                      <a:pt x="1077" y="912"/>
                    </a:cubicBezTo>
                    <a:cubicBezTo>
                      <a:pt x="1110" y="672"/>
                      <a:pt x="1127" y="506"/>
                      <a:pt x="1127" y="423"/>
                    </a:cubicBezTo>
                    <a:lnTo>
                      <a:pt x="1127" y="365"/>
                    </a:lnTo>
                    <a:cubicBezTo>
                      <a:pt x="1119" y="125"/>
                      <a:pt x="986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3"/>
              <p:cNvSpPr/>
              <p:nvPr/>
            </p:nvSpPr>
            <p:spPr>
              <a:xfrm>
                <a:off x="6881825" y="2469425"/>
                <a:ext cx="83100" cy="228900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9156" extrusionOk="0">
                    <a:moveTo>
                      <a:pt x="622" y="0"/>
                    </a:moveTo>
                    <a:cubicBezTo>
                      <a:pt x="506" y="0"/>
                      <a:pt x="423" y="25"/>
                      <a:pt x="374" y="75"/>
                    </a:cubicBezTo>
                    <a:cubicBezTo>
                      <a:pt x="341" y="108"/>
                      <a:pt x="318" y="174"/>
                      <a:pt x="307" y="274"/>
                    </a:cubicBezTo>
                    <a:lnTo>
                      <a:pt x="307" y="240"/>
                    </a:lnTo>
                    <a:cubicBezTo>
                      <a:pt x="307" y="240"/>
                      <a:pt x="299" y="307"/>
                      <a:pt x="299" y="448"/>
                    </a:cubicBezTo>
                    <a:cubicBezTo>
                      <a:pt x="299" y="381"/>
                      <a:pt x="302" y="323"/>
                      <a:pt x="307" y="274"/>
                    </a:cubicBezTo>
                    <a:lnTo>
                      <a:pt x="307" y="274"/>
                    </a:lnTo>
                    <a:lnTo>
                      <a:pt x="307" y="936"/>
                    </a:lnTo>
                    <a:cubicBezTo>
                      <a:pt x="307" y="986"/>
                      <a:pt x="299" y="1110"/>
                      <a:pt x="266" y="1301"/>
                    </a:cubicBezTo>
                    <a:cubicBezTo>
                      <a:pt x="233" y="1500"/>
                      <a:pt x="200" y="1724"/>
                      <a:pt x="158" y="1972"/>
                    </a:cubicBezTo>
                    <a:cubicBezTo>
                      <a:pt x="117" y="2229"/>
                      <a:pt x="84" y="2486"/>
                      <a:pt x="51" y="2743"/>
                    </a:cubicBezTo>
                    <a:cubicBezTo>
                      <a:pt x="17" y="3000"/>
                      <a:pt x="1" y="3207"/>
                      <a:pt x="1" y="3381"/>
                    </a:cubicBezTo>
                    <a:cubicBezTo>
                      <a:pt x="1" y="3463"/>
                      <a:pt x="26" y="3530"/>
                      <a:pt x="84" y="3579"/>
                    </a:cubicBezTo>
                    <a:cubicBezTo>
                      <a:pt x="133" y="3629"/>
                      <a:pt x="191" y="3679"/>
                      <a:pt x="266" y="3712"/>
                    </a:cubicBezTo>
                    <a:cubicBezTo>
                      <a:pt x="332" y="3737"/>
                      <a:pt x="399" y="3762"/>
                      <a:pt x="457" y="3778"/>
                    </a:cubicBezTo>
                    <a:cubicBezTo>
                      <a:pt x="523" y="3795"/>
                      <a:pt x="573" y="3803"/>
                      <a:pt x="597" y="3803"/>
                    </a:cubicBezTo>
                    <a:cubicBezTo>
                      <a:pt x="689" y="3803"/>
                      <a:pt x="780" y="3787"/>
                      <a:pt x="871" y="3762"/>
                    </a:cubicBezTo>
                    <a:cubicBezTo>
                      <a:pt x="962" y="3737"/>
                      <a:pt x="1045" y="3729"/>
                      <a:pt x="1128" y="3729"/>
                    </a:cubicBezTo>
                    <a:cubicBezTo>
                      <a:pt x="1277" y="3729"/>
                      <a:pt x="1443" y="3762"/>
                      <a:pt x="1617" y="3836"/>
                    </a:cubicBezTo>
                    <a:cubicBezTo>
                      <a:pt x="1791" y="3911"/>
                      <a:pt x="1948" y="4027"/>
                      <a:pt x="2097" y="4168"/>
                    </a:cubicBezTo>
                    <a:cubicBezTo>
                      <a:pt x="2238" y="4317"/>
                      <a:pt x="2362" y="4491"/>
                      <a:pt x="2462" y="4706"/>
                    </a:cubicBezTo>
                    <a:cubicBezTo>
                      <a:pt x="2561" y="4922"/>
                      <a:pt x="2611" y="5170"/>
                      <a:pt x="2611" y="5452"/>
                    </a:cubicBezTo>
                    <a:cubicBezTo>
                      <a:pt x="2611" y="5734"/>
                      <a:pt x="2528" y="6049"/>
                      <a:pt x="2370" y="6405"/>
                    </a:cubicBezTo>
                    <a:lnTo>
                      <a:pt x="1898" y="7076"/>
                    </a:lnTo>
                    <a:cubicBezTo>
                      <a:pt x="1683" y="7391"/>
                      <a:pt x="1525" y="7557"/>
                      <a:pt x="1418" y="7573"/>
                    </a:cubicBezTo>
                    <a:cubicBezTo>
                      <a:pt x="1260" y="7681"/>
                      <a:pt x="1111" y="7789"/>
                      <a:pt x="954" y="7888"/>
                    </a:cubicBezTo>
                    <a:cubicBezTo>
                      <a:pt x="805" y="7987"/>
                      <a:pt x="672" y="8079"/>
                      <a:pt x="556" y="8170"/>
                    </a:cubicBezTo>
                    <a:cubicBezTo>
                      <a:pt x="432" y="8252"/>
                      <a:pt x="341" y="8344"/>
                      <a:pt x="274" y="8435"/>
                    </a:cubicBezTo>
                    <a:cubicBezTo>
                      <a:pt x="200" y="8526"/>
                      <a:pt x="167" y="8625"/>
                      <a:pt x="167" y="8733"/>
                    </a:cubicBezTo>
                    <a:cubicBezTo>
                      <a:pt x="167" y="8882"/>
                      <a:pt x="175" y="8990"/>
                      <a:pt x="183" y="9056"/>
                    </a:cubicBezTo>
                    <a:cubicBezTo>
                      <a:pt x="200" y="9122"/>
                      <a:pt x="249" y="9156"/>
                      <a:pt x="332" y="9156"/>
                    </a:cubicBezTo>
                    <a:cubicBezTo>
                      <a:pt x="531" y="9156"/>
                      <a:pt x="979" y="8907"/>
                      <a:pt x="1675" y="8402"/>
                    </a:cubicBezTo>
                    <a:cubicBezTo>
                      <a:pt x="1915" y="8178"/>
                      <a:pt x="2105" y="7979"/>
                      <a:pt x="2271" y="7813"/>
                    </a:cubicBezTo>
                    <a:cubicBezTo>
                      <a:pt x="2428" y="7639"/>
                      <a:pt x="2561" y="7490"/>
                      <a:pt x="2669" y="7349"/>
                    </a:cubicBezTo>
                    <a:cubicBezTo>
                      <a:pt x="2768" y="7209"/>
                      <a:pt x="2859" y="7068"/>
                      <a:pt x="2926" y="6935"/>
                    </a:cubicBezTo>
                    <a:cubicBezTo>
                      <a:pt x="2984" y="6794"/>
                      <a:pt x="3042" y="6645"/>
                      <a:pt x="3100" y="6488"/>
                    </a:cubicBezTo>
                    <a:lnTo>
                      <a:pt x="3100" y="6496"/>
                    </a:lnTo>
                    <a:cubicBezTo>
                      <a:pt x="3249" y="6032"/>
                      <a:pt x="3323" y="5667"/>
                      <a:pt x="3323" y="5402"/>
                    </a:cubicBezTo>
                    <a:cubicBezTo>
                      <a:pt x="3323" y="5245"/>
                      <a:pt x="3298" y="5079"/>
                      <a:pt x="3265" y="4922"/>
                    </a:cubicBezTo>
                    <a:cubicBezTo>
                      <a:pt x="3224" y="4764"/>
                      <a:pt x="3166" y="4590"/>
                      <a:pt x="3100" y="4391"/>
                    </a:cubicBezTo>
                    <a:cubicBezTo>
                      <a:pt x="2975" y="4060"/>
                      <a:pt x="2826" y="3795"/>
                      <a:pt x="2652" y="3596"/>
                    </a:cubicBezTo>
                    <a:cubicBezTo>
                      <a:pt x="2478" y="3397"/>
                      <a:pt x="2304" y="3240"/>
                      <a:pt x="2114" y="3124"/>
                    </a:cubicBezTo>
                    <a:cubicBezTo>
                      <a:pt x="1923" y="3016"/>
                      <a:pt x="1733" y="2942"/>
                      <a:pt x="1550" y="2900"/>
                    </a:cubicBezTo>
                    <a:cubicBezTo>
                      <a:pt x="1360" y="2867"/>
                      <a:pt x="1186" y="2850"/>
                      <a:pt x="1028" y="2850"/>
                    </a:cubicBezTo>
                    <a:lnTo>
                      <a:pt x="904" y="2850"/>
                    </a:lnTo>
                    <a:cubicBezTo>
                      <a:pt x="863" y="2850"/>
                      <a:pt x="821" y="2850"/>
                      <a:pt x="780" y="2859"/>
                    </a:cubicBezTo>
                    <a:cubicBezTo>
                      <a:pt x="771" y="2850"/>
                      <a:pt x="763" y="2826"/>
                      <a:pt x="763" y="2776"/>
                    </a:cubicBezTo>
                    <a:cubicBezTo>
                      <a:pt x="763" y="2676"/>
                      <a:pt x="796" y="2436"/>
                      <a:pt x="854" y="2063"/>
                    </a:cubicBezTo>
                    <a:cubicBezTo>
                      <a:pt x="871" y="1914"/>
                      <a:pt x="887" y="1773"/>
                      <a:pt x="896" y="1649"/>
                    </a:cubicBezTo>
                    <a:cubicBezTo>
                      <a:pt x="912" y="1525"/>
                      <a:pt x="929" y="1409"/>
                      <a:pt x="962" y="1318"/>
                    </a:cubicBezTo>
                    <a:cubicBezTo>
                      <a:pt x="987" y="1226"/>
                      <a:pt x="1028" y="1152"/>
                      <a:pt x="1078" y="1110"/>
                    </a:cubicBezTo>
                    <a:cubicBezTo>
                      <a:pt x="1128" y="1061"/>
                      <a:pt x="1202" y="1036"/>
                      <a:pt x="1302" y="1036"/>
                    </a:cubicBezTo>
                    <a:cubicBezTo>
                      <a:pt x="1335" y="1036"/>
                      <a:pt x="1385" y="1044"/>
                      <a:pt x="1443" y="1052"/>
                    </a:cubicBezTo>
                    <a:cubicBezTo>
                      <a:pt x="1501" y="1061"/>
                      <a:pt x="1567" y="1069"/>
                      <a:pt x="1641" y="1077"/>
                    </a:cubicBezTo>
                    <a:cubicBezTo>
                      <a:pt x="1708" y="1086"/>
                      <a:pt x="1774" y="1094"/>
                      <a:pt x="1840" y="1110"/>
                    </a:cubicBezTo>
                    <a:cubicBezTo>
                      <a:pt x="1898" y="1119"/>
                      <a:pt x="1948" y="1119"/>
                      <a:pt x="1981" y="1119"/>
                    </a:cubicBezTo>
                    <a:cubicBezTo>
                      <a:pt x="2188" y="1119"/>
                      <a:pt x="2362" y="1127"/>
                      <a:pt x="2503" y="1135"/>
                    </a:cubicBezTo>
                    <a:cubicBezTo>
                      <a:pt x="2644" y="1144"/>
                      <a:pt x="2760" y="1160"/>
                      <a:pt x="2851" y="1177"/>
                    </a:cubicBezTo>
                    <a:cubicBezTo>
                      <a:pt x="3025" y="1168"/>
                      <a:pt x="3108" y="1036"/>
                      <a:pt x="3108" y="771"/>
                    </a:cubicBezTo>
                    <a:cubicBezTo>
                      <a:pt x="3108" y="539"/>
                      <a:pt x="3042" y="398"/>
                      <a:pt x="2909" y="365"/>
                    </a:cubicBezTo>
                    <a:cubicBezTo>
                      <a:pt x="2917" y="365"/>
                      <a:pt x="2859" y="356"/>
                      <a:pt x="2735" y="332"/>
                    </a:cubicBezTo>
                    <a:cubicBezTo>
                      <a:pt x="2611" y="315"/>
                      <a:pt x="2470" y="298"/>
                      <a:pt x="2312" y="274"/>
                    </a:cubicBezTo>
                    <a:cubicBezTo>
                      <a:pt x="2163" y="249"/>
                      <a:pt x="2023" y="224"/>
                      <a:pt x="1882" y="207"/>
                    </a:cubicBezTo>
                    <a:cubicBezTo>
                      <a:pt x="1741" y="191"/>
                      <a:pt x="1666" y="182"/>
                      <a:pt x="1641" y="182"/>
                    </a:cubicBezTo>
                    <a:cubicBezTo>
                      <a:pt x="1608" y="182"/>
                      <a:pt x="1592" y="182"/>
                      <a:pt x="1575" y="191"/>
                    </a:cubicBezTo>
                    <a:cubicBezTo>
                      <a:pt x="1559" y="191"/>
                      <a:pt x="1534" y="199"/>
                      <a:pt x="1501" y="199"/>
                    </a:cubicBezTo>
                    <a:cubicBezTo>
                      <a:pt x="1368" y="199"/>
                      <a:pt x="1277" y="182"/>
                      <a:pt x="1219" y="166"/>
                    </a:cubicBezTo>
                    <a:cubicBezTo>
                      <a:pt x="1169" y="149"/>
                      <a:pt x="1119" y="124"/>
                      <a:pt x="1078" y="100"/>
                    </a:cubicBezTo>
                    <a:cubicBezTo>
                      <a:pt x="1037" y="66"/>
                      <a:pt x="987" y="42"/>
                      <a:pt x="921" y="25"/>
                    </a:cubicBezTo>
                    <a:cubicBezTo>
                      <a:pt x="863" y="8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7000925" y="2467550"/>
                <a:ext cx="106700" cy="222075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8883" extrusionOk="0">
                    <a:moveTo>
                      <a:pt x="2056" y="1"/>
                    </a:moveTo>
                    <a:cubicBezTo>
                      <a:pt x="1907" y="1"/>
                      <a:pt x="1766" y="9"/>
                      <a:pt x="1642" y="25"/>
                    </a:cubicBezTo>
                    <a:cubicBezTo>
                      <a:pt x="1517" y="50"/>
                      <a:pt x="1401" y="83"/>
                      <a:pt x="1294" y="125"/>
                    </a:cubicBezTo>
                    <a:cubicBezTo>
                      <a:pt x="1136" y="241"/>
                      <a:pt x="979" y="365"/>
                      <a:pt x="821" y="506"/>
                    </a:cubicBezTo>
                    <a:cubicBezTo>
                      <a:pt x="672" y="647"/>
                      <a:pt x="531" y="796"/>
                      <a:pt x="407" y="945"/>
                    </a:cubicBezTo>
                    <a:cubicBezTo>
                      <a:pt x="283" y="1103"/>
                      <a:pt x="183" y="1260"/>
                      <a:pt x="109" y="1409"/>
                    </a:cubicBezTo>
                    <a:cubicBezTo>
                      <a:pt x="34" y="1567"/>
                      <a:pt x="1" y="1716"/>
                      <a:pt x="1" y="1857"/>
                    </a:cubicBezTo>
                    <a:cubicBezTo>
                      <a:pt x="1" y="2188"/>
                      <a:pt x="100" y="2362"/>
                      <a:pt x="316" y="2362"/>
                    </a:cubicBezTo>
                    <a:cubicBezTo>
                      <a:pt x="399" y="2362"/>
                      <a:pt x="465" y="2345"/>
                      <a:pt x="498" y="2312"/>
                    </a:cubicBezTo>
                    <a:cubicBezTo>
                      <a:pt x="531" y="2279"/>
                      <a:pt x="573" y="2229"/>
                      <a:pt x="606" y="2155"/>
                    </a:cubicBezTo>
                    <a:cubicBezTo>
                      <a:pt x="647" y="2089"/>
                      <a:pt x="705" y="1989"/>
                      <a:pt x="772" y="1873"/>
                    </a:cubicBezTo>
                    <a:cubicBezTo>
                      <a:pt x="846" y="1757"/>
                      <a:pt x="962" y="1616"/>
                      <a:pt x="1128" y="1451"/>
                    </a:cubicBezTo>
                    <a:cubicBezTo>
                      <a:pt x="1252" y="1310"/>
                      <a:pt x="1360" y="1202"/>
                      <a:pt x="1443" y="1127"/>
                    </a:cubicBezTo>
                    <a:cubicBezTo>
                      <a:pt x="1526" y="1061"/>
                      <a:pt x="1600" y="1011"/>
                      <a:pt x="1666" y="987"/>
                    </a:cubicBezTo>
                    <a:cubicBezTo>
                      <a:pt x="1733" y="953"/>
                      <a:pt x="1791" y="937"/>
                      <a:pt x="1840" y="937"/>
                    </a:cubicBezTo>
                    <a:cubicBezTo>
                      <a:pt x="1898" y="929"/>
                      <a:pt x="1956" y="929"/>
                      <a:pt x="2031" y="929"/>
                    </a:cubicBezTo>
                    <a:cubicBezTo>
                      <a:pt x="2553" y="929"/>
                      <a:pt x="2818" y="1169"/>
                      <a:pt x="2818" y="1658"/>
                    </a:cubicBezTo>
                    <a:cubicBezTo>
                      <a:pt x="2818" y="1997"/>
                      <a:pt x="2669" y="2379"/>
                      <a:pt x="2362" y="2809"/>
                    </a:cubicBezTo>
                    <a:cubicBezTo>
                      <a:pt x="2313" y="2884"/>
                      <a:pt x="2230" y="2959"/>
                      <a:pt x="2130" y="3041"/>
                    </a:cubicBezTo>
                    <a:cubicBezTo>
                      <a:pt x="2023" y="3116"/>
                      <a:pt x="1915" y="3199"/>
                      <a:pt x="1799" y="3273"/>
                    </a:cubicBezTo>
                    <a:cubicBezTo>
                      <a:pt x="1691" y="3356"/>
                      <a:pt x="1592" y="3431"/>
                      <a:pt x="1501" y="3505"/>
                    </a:cubicBezTo>
                    <a:cubicBezTo>
                      <a:pt x="1410" y="3572"/>
                      <a:pt x="1352" y="3638"/>
                      <a:pt x="1327" y="3688"/>
                    </a:cubicBezTo>
                    <a:cubicBezTo>
                      <a:pt x="1327" y="4011"/>
                      <a:pt x="1418" y="4201"/>
                      <a:pt x="1592" y="4268"/>
                    </a:cubicBezTo>
                    <a:cubicBezTo>
                      <a:pt x="2114" y="4118"/>
                      <a:pt x="2445" y="4044"/>
                      <a:pt x="2586" y="4044"/>
                    </a:cubicBezTo>
                    <a:cubicBezTo>
                      <a:pt x="2868" y="4044"/>
                      <a:pt x="3083" y="4135"/>
                      <a:pt x="3232" y="4326"/>
                    </a:cubicBezTo>
                    <a:cubicBezTo>
                      <a:pt x="3381" y="4508"/>
                      <a:pt x="3456" y="4806"/>
                      <a:pt x="3456" y="5220"/>
                    </a:cubicBezTo>
                    <a:cubicBezTo>
                      <a:pt x="3456" y="5353"/>
                      <a:pt x="3448" y="5535"/>
                      <a:pt x="3423" y="5767"/>
                    </a:cubicBezTo>
                    <a:cubicBezTo>
                      <a:pt x="3423" y="5900"/>
                      <a:pt x="3381" y="6074"/>
                      <a:pt x="3282" y="6289"/>
                    </a:cubicBezTo>
                    <a:cubicBezTo>
                      <a:pt x="3191" y="6505"/>
                      <a:pt x="3058" y="6720"/>
                      <a:pt x="2893" y="6936"/>
                    </a:cubicBezTo>
                    <a:cubicBezTo>
                      <a:pt x="2735" y="7159"/>
                      <a:pt x="2536" y="7358"/>
                      <a:pt x="2313" y="7540"/>
                    </a:cubicBezTo>
                    <a:cubicBezTo>
                      <a:pt x="2081" y="7723"/>
                      <a:pt x="1840" y="7855"/>
                      <a:pt x="1575" y="7930"/>
                    </a:cubicBezTo>
                    <a:cubicBezTo>
                      <a:pt x="1567" y="7930"/>
                      <a:pt x="1492" y="7938"/>
                      <a:pt x="1352" y="7955"/>
                    </a:cubicBezTo>
                    <a:cubicBezTo>
                      <a:pt x="1211" y="7971"/>
                      <a:pt x="987" y="8004"/>
                      <a:pt x="689" y="8038"/>
                    </a:cubicBezTo>
                    <a:cubicBezTo>
                      <a:pt x="482" y="8062"/>
                      <a:pt x="374" y="8203"/>
                      <a:pt x="374" y="8443"/>
                    </a:cubicBezTo>
                    <a:cubicBezTo>
                      <a:pt x="374" y="8601"/>
                      <a:pt x="415" y="8717"/>
                      <a:pt x="490" y="8783"/>
                    </a:cubicBezTo>
                    <a:cubicBezTo>
                      <a:pt x="564" y="8849"/>
                      <a:pt x="705" y="8883"/>
                      <a:pt x="896" y="8883"/>
                    </a:cubicBezTo>
                    <a:cubicBezTo>
                      <a:pt x="1070" y="8883"/>
                      <a:pt x="1277" y="8849"/>
                      <a:pt x="1517" y="8783"/>
                    </a:cubicBezTo>
                    <a:cubicBezTo>
                      <a:pt x="1758" y="8717"/>
                      <a:pt x="1990" y="8626"/>
                      <a:pt x="2230" y="8518"/>
                    </a:cubicBezTo>
                    <a:cubicBezTo>
                      <a:pt x="2470" y="8419"/>
                      <a:pt x="2685" y="8286"/>
                      <a:pt x="2893" y="8145"/>
                    </a:cubicBezTo>
                    <a:cubicBezTo>
                      <a:pt x="3091" y="7996"/>
                      <a:pt x="3249" y="7839"/>
                      <a:pt x="3357" y="7673"/>
                    </a:cubicBezTo>
                    <a:lnTo>
                      <a:pt x="3348" y="7673"/>
                    </a:lnTo>
                    <a:cubicBezTo>
                      <a:pt x="3961" y="6704"/>
                      <a:pt x="4268" y="5825"/>
                      <a:pt x="4268" y="5046"/>
                    </a:cubicBezTo>
                    <a:cubicBezTo>
                      <a:pt x="4268" y="4632"/>
                      <a:pt x="4185" y="4268"/>
                      <a:pt x="4019" y="3969"/>
                    </a:cubicBezTo>
                    <a:cubicBezTo>
                      <a:pt x="3970" y="3886"/>
                      <a:pt x="3928" y="3812"/>
                      <a:pt x="3887" y="3754"/>
                    </a:cubicBezTo>
                    <a:cubicBezTo>
                      <a:pt x="3845" y="3696"/>
                      <a:pt x="3787" y="3638"/>
                      <a:pt x="3721" y="3588"/>
                    </a:cubicBezTo>
                    <a:cubicBezTo>
                      <a:pt x="3663" y="3530"/>
                      <a:pt x="3572" y="3480"/>
                      <a:pt x="3473" y="3422"/>
                    </a:cubicBezTo>
                    <a:cubicBezTo>
                      <a:pt x="3365" y="3364"/>
                      <a:pt x="3224" y="3298"/>
                      <a:pt x="3050" y="3215"/>
                    </a:cubicBezTo>
                    <a:lnTo>
                      <a:pt x="3323" y="2635"/>
                    </a:lnTo>
                    <a:cubicBezTo>
                      <a:pt x="3423" y="2420"/>
                      <a:pt x="3481" y="2238"/>
                      <a:pt x="3514" y="2080"/>
                    </a:cubicBezTo>
                    <a:cubicBezTo>
                      <a:pt x="3547" y="1931"/>
                      <a:pt x="3564" y="1790"/>
                      <a:pt x="3564" y="1666"/>
                    </a:cubicBezTo>
                    <a:cubicBezTo>
                      <a:pt x="3564" y="1318"/>
                      <a:pt x="3531" y="1028"/>
                      <a:pt x="3464" y="804"/>
                    </a:cubicBezTo>
                    <a:cubicBezTo>
                      <a:pt x="3398" y="589"/>
                      <a:pt x="3299" y="415"/>
                      <a:pt x="3166" y="299"/>
                    </a:cubicBezTo>
                    <a:cubicBezTo>
                      <a:pt x="3042" y="183"/>
                      <a:pt x="2884" y="108"/>
                      <a:pt x="2694" y="67"/>
                    </a:cubicBezTo>
                    <a:cubicBezTo>
                      <a:pt x="2512" y="17"/>
                      <a:pt x="2296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6764375" y="2797925"/>
                <a:ext cx="96350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7251" extrusionOk="0">
                    <a:moveTo>
                      <a:pt x="2462" y="1"/>
                    </a:moveTo>
                    <a:cubicBezTo>
                      <a:pt x="1857" y="1"/>
                      <a:pt x="1318" y="183"/>
                      <a:pt x="846" y="548"/>
                    </a:cubicBezTo>
                    <a:cubicBezTo>
                      <a:pt x="772" y="589"/>
                      <a:pt x="689" y="672"/>
                      <a:pt x="598" y="813"/>
                    </a:cubicBezTo>
                    <a:cubicBezTo>
                      <a:pt x="498" y="954"/>
                      <a:pt x="407" y="1111"/>
                      <a:pt x="316" y="1285"/>
                    </a:cubicBezTo>
                    <a:cubicBezTo>
                      <a:pt x="225" y="1459"/>
                      <a:pt x="150" y="1633"/>
                      <a:pt x="92" y="1807"/>
                    </a:cubicBezTo>
                    <a:cubicBezTo>
                      <a:pt x="34" y="1973"/>
                      <a:pt x="1" y="2114"/>
                      <a:pt x="1" y="2205"/>
                    </a:cubicBezTo>
                    <a:cubicBezTo>
                      <a:pt x="1" y="2354"/>
                      <a:pt x="42" y="2478"/>
                      <a:pt x="117" y="2578"/>
                    </a:cubicBezTo>
                    <a:cubicBezTo>
                      <a:pt x="200" y="2677"/>
                      <a:pt x="283" y="2719"/>
                      <a:pt x="374" y="2719"/>
                    </a:cubicBezTo>
                    <a:lnTo>
                      <a:pt x="490" y="2719"/>
                    </a:lnTo>
                    <a:cubicBezTo>
                      <a:pt x="523" y="2710"/>
                      <a:pt x="548" y="2685"/>
                      <a:pt x="581" y="2636"/>
                    </a:cubicBezTo>
                    <a:cubicBezTo>
                      <a:pt x="606" y="2594"/>
                      <a:pt x="639" y="2520"/>
                      <a:pt x="680" y="2429"/>
                    </a:cubicBezTo>
                    <a:cubicBezTo>
                      <a:pt x="722" y="2337"/>
                      <a:pt x="772" y="2197"/>
                      <a:pt x="846" y="2006"/>
                    </a:cubicBezTo>
                    <a:cubicBezTo>
                      <a:pt x="987" y="1650"/>
                      <a:pt x="1186" y="1360"/>
                      <a:pt x="1434" y="1144"/>
                    </a:cubicBezTo>
                    <a:cubicBezTo>
                      <a:pt x="1683" y="921"/>
                      <a:pt x="1981" y="813"/>
                      <a:pt x="2346" y="813"/>
                    </a:cubicBezTo>
                    <a:cubicBezTo>
                      <a:pt x="2553" y="813"/>
                      <a:pt x="2694" y="879"/>
                      <a:pt x="2768" y="995"/>
                    </a:cubicBezTo>
                    <a:cubicBezTo>
                      <a:pt x="2843" y="1119"/>
                      <a:pt x="2876" y="1277"/>
                      <a:pt x="2876" y="1476"/>
                    </a:cubicBezTo>
                    <a:cubicBezTo>
                      <a:pt x="2876" y="1882"/>
                      <a:pt x="2768" y="2255"/>
                      <a:pt x="2545" y="2578"/>
                    </a:cubicBezTo>
                    <a:cubicBezTo>
                      <a:pt x="2503" y="2661"/>
                      <a:pt x="2453" y="2752"/>
                      <a:pt x="2387" y="2859"/>
                    </a:cubicBezTo>
                    <a:cubicBezTo>
                      <a:pt x="2321" y="2975"/>
                      <a:pt x="2263" y="3091"/>
                      <a:pt x="2205" y="3207"/>
                    </a:cubicBezTo>
                    <a:cubicBezTo>
                      <a:pt x="2139" y="3323"/>
                      <a:pt x="2089" y="3431"/>
                      <a:pt x="2039" y="3522"/>
                    </a:cubicBezTo>
                    <a:cubicBezTo>
                      <a:pt x="1989" y="3613"/>
                      <a:pt x="1948" y="3680"/>
                      <a:pt x="1923" y="3721"/>
                    </a:cubicBezTo>
                    <a:cubicBezTo>
                      <a:pt x="1741" y="3953"/>
                      <a:pt x="1608" y="4144"/>
                      <a:pt x="1517" y="4301"/>
                    </a:cubicBezTo>
                    <a:cubicBezTo>
                      <a:pt x="1426" y="4459"/>
                      <a:pt x="1335" y="4608"/>
                      <a:pt x="1252" y="4765"/>
                    </a:cubicBezTo>
                    <a:cubicBezTo>
                      <a:pt x="1161" y="4914"/>
                      <a:pt x="1062" y="5096"/>
                      <a:pt x="937" y="5287"/>
                    </a:cubicBezTo>
                    <a:cubicBezTo>
                      <a:pt x="821" y="5486"/>
                      <a:pt x="639" y="5743"/>
                      <a:pt x="399" y="6066"/>
                    </a:cubicBezTo>
                    <a:cubicBezTo>
                      <a:pt x="349" y="6198"/>
                      <a:pt x="324" y="6339"/>
                      <a:pt x="324" y="6472"/>
                    </a:cubicBezTo>
                    <a:cubicBezTo>
                      <a:pt x="324" y="6613"/>
                      <a:pt x="382" y="6762"/>
                      <a:pt x="506" y="6919"/>
                    </a:cubicBezTo>
                    <a:cubicBezTo>
                      <a:pt x="705" y="6952"/>
                      <a:pt x="871" y="6986"/>
                      <a:pt x="1012" y="7019"/>
                    </a:cubicBezTo>
                    <a:cubicBezTo>
                      <a:pt x="1153" y="7044"/>
                      <a:pt x="1269" y="7068"/>
                      <a:pt x="1343" y="7085"/>
                    </a:cubicBezTo>
                    <a:cubicBezTo>
                      <a:pt x="1443" y="7077"/>
                      <a:pt x="1534" y="7077"/>
                      <a:pt x="1625" y="7077"/>
                    </a:cubicBezTo>
                    <a:lnTo>
                      <a:pt x="1857" y="7077"/>
                    </a:lnTo>
                    <a:cubicBezTo>
                      <a:pt x="2114" y="7184"/>
                      <a:pt x="2329" y="7242"/>
                      <a:pt x="2503" y="7242"/>
                    </a:cubicBezTo>
                    <a:cubicBezTo>
                      <a:pt x="2578" y="7242"/>
                      <a:pt x="2644" y="7234"/>
                      <a:pt x="2710" y="7234"/>
                    </a:cubicBezTo>
                    <a:cubicBezTo>
                      <a:pt x="2768" y="7226"/>
                      <a:pt x="2835" y="7226"/>
                      <a:pt x="2893" y="7226"/>
                    </a:cubicBezTo>
                    <a:lnTo>
                      <a:pt x="3108" y="7226"/>
                    </a:lnTo>
                    <a:cubicBezTo>
                      <a:pt x="3141" y="7226"/>
                      <a:pt x="3183" y="7226"/>
                      <a:pt x="3232" y="7234"/>
                    </a:cubicBezTo>
                    <a:cubicBezTo>
                      <a:pt x="3290" y="7234"/>
                      <a:pt x="3365" y="7242"/>
                      <a:pt x="3473" y="7251"/>
                    </a:cubicBezTo>
                    <a:cubicBezTo>
                      <a:pt x="3564" y="7251"/>
                      <a:pt x="3647" y="7226"/>
                      <a:pt x="3729" y="7184"/>
                    </a:cubicBezTo>
                    <a:cubicBezTo>
                      <a:pt x="3812" y="7135"/>
                      <a:pt x="3854" y="7019"/>
                      <a:pt x="3854" y="6820"/>
                    </a:cubicBezTo>
                    <a:cubicBezTo>
                      <a:pt x="3854" y="6687"/>
                      <a:pt x="3829" y="6563"/>
                      <a:pt x="3779" y="6447"/>
                    </a:cubicBezTo>
                    <a:cubicBezTo>
                      <a:pt x="3729" y="6331"/>
                      <a:pt x="3680" y="6273"/>
                      <a:pt x="3613" y="6273"/>
                    </a:cubicBezTo>
                    <a:cubicBezTo>
                      <a:pt x="3439" y="6273"/>
                      <a:pt x="3290" y="6273"/>
                      <a:pt x="3141" y="6290"/>
                    </a:cubicBezTo>
                    <a:cubicBezTo>
                      <a:pt x="3000" y="6298"/>
                      <a:pt x="2868" y="6298"/>
                      <a:pt x="2752" y="6298"/>
                    </a:cubicBezTo>
                    <a:cubicBezTo>
                      <a:pt x="2702" y="6298"/>
                      <a:pt x="2652" y="6298"/>
                      <a:pt x="2611" y="6290"/>
                    </a:cubicBezTo>
                    <a:lnTo>
                      <a:pt x="2495" y="6290"/>
                    </a:lnTo>
                    <a:cubicBezTo>
                      <a:pt x="2429" y="6314"/>
                      <a:pt x="2362" y="6331"/>
                      <a:pt x="2279" y="6331"/>
                    </a:cubicBezTo>
                    <a:cubicBezTo>
                      <a:pt x="2172" y="6331"/>
                      <a:pt x="2056" y="6298"/>
                      <a:pt x="1940" y="6248"/>
                    </a:cubicBezTo>
                    <a:cubicBezTo>
                      <a:pt x="1666" y="6207"/>
                      <a:pt x="1434" y="6182"/>
                      <a:pt x="1236" y="6157"/>
                    </a:cubicBezTo>
                    <a:cubicBezTo>
                      <a:pt x="1294" y="6000"/>
                      <a:pt x="1459" y="5776"/>
                      <a:pt x="1741" y="5469"/>
                    </a:cubicBezTo>
                    <a:cubicBezTo>
                      <a:pt x="1815" y="5320"/>
                      <a:pt x="1898" y="5171"/>
                      <a:pt x="1981" y="5014"/>
                    </a:cubicBezTo>
                    <a:cubicBezTo>
                      <a:pt x="2064" y="4865"/>
                      <a:pt x="2139" y="4724"/>
                      <a:pt x="2213" y="4599"/>
                    </a:cubicBezTo>
                    <a:cubicBezTo>
                      <a:pt x="2288" y="4483"/>
                      <a:pt x="2354" y="4384"/>
                      <a:pt x="2412" y="4301"/>
                    </a:cubicBezTo>
                    <a:cubicBezTo>
                      <a:pt x="2462" y="4227"/>
                      <a:pt x="2511" y="4177"/>
                      <a:pt x="2536" y="4152"/>
                    </a:cubicBezTo>
                    <a:cubicBezTo>
                      <a:pt x="2561" y="4119"/>
                      <a:pt x="2603" y="4053"/>
                      <a:pt x="2652" y="3961"/>
                    </a:cubicBezTo>
                    <a:cubicBezTo>
                      <a:pt x="2694" y="3862"/>
                      <a:pt x="2743" y="3763"/>
                      <a:pt x="2801" y="3638"/>
                    </a:cubicBezTo>
                    <a:cubicBezTo>
                      <a:pt x="2859" y="3522"/>
                      <a:pt x="2917" y="3406"/>
                      <a:pt x="2984" y="3282"/>
                    </a:cubicBezTo>
                    <a:cubicBezTo>
                      <a:pt x="3050" y="3166"/>
                      <a:pt x="3116" y="3042"/>
                      <a:pt x="3199" y="2934"/>
                    </a:cubicBezTo>
                    <a:cubicBezTo>
                      <a:pt x="3456" y="2569"/>
                      <a:pt x="3580" y="2114"/>
                      <a:pt x="3580" y="1575"/>
                    </a:cubicBezTo>
                    <a:cubicBezTo>
                      <a:pt x="3580" y="1360"/>
                      <a:pt x="3564" y="1153"/>
                      <a:pt x="3531" y="962"/>
                    </a:cubicBezTo>
                    <a:cubicBezTo>
                      <a:pt x="3489" y="771"/>
                      <a:pt x="3431" y="606"/>
                      <a:pt x="3348" y="465"/>
                    </a:cubicBezTo>
                    <a:cubicBezTo>
                      <a:pt x="3257" y="324"/>
                      <a:pt x="3141" y="208"/>
                      <a:pt x="3000" y="125"/>
                    </a:cubicBezTo>
                    <a:cubicBezTo>
                      <a:pt x="2851" y="42"/>
                      <a:pt x="2677" y="1"/>
                      <a:pt x="2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6896750" y="2791300"/>
                <a:ext cx="106700" cy="222075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8883" extrusionOk="0">
                    <a:moveTo>
                      <a:pt x="2055" y="1"/>
                    </a:moveTo>
                    <a:cubicBezTo>
                      <a:pt x="1906" y="1"/>
                      <a:pt x="1765" y="9"/>
                      <a:pt x="1641" y="26"/>
                    </a:cubicBezTo>
                    <a:cubicBezTo>
                      <a:pt x="1517" y="51"/>
                      <a:pt x="1401" y="84"/>
                      <a:pt x="1293" y="125"/>
                    </a:cubicBezTo>
                    <a:cubicBezTo>
                      <a:pt x="1136" y="241"/>
                      <a:pt x="978" y="365"/>
                      <a:pt x="821" y="506"/>
                    </a:cubicBezTo>
                    <a:cubicBezTo>
                      <a:pt x="672" y="647"/>
                      <a:pt x="531" y="796"/>
                      <a:pt x="406" y="945"/>
                    </a:cubicBezTo>
                    <a:cubicBezTo>
                      <a:pt x="282" y="1103"/>
                      <a:pt x="183" y="1260"/>
                      <a:pt x="108" y="1409"/>
                    </a:cubicBezTo>
                    <a:cubicBezTo>
                      <a:pt x="34" y="1567"/>
                      <a:pt x="0" y="1716"/>
                      <a:pt x="0" y="1857"/>
                    </a:cubicBezTo>
                    <a:cubicBezTo>
                      <a:pt x="0" y="2188"/>
                      <a:pt x="100" y="2362"/>
                      <a:pt x="315" y="2362"/>
                    </a:cubicBezTo>
                    <a:cubicBezTo>
                      <a:pt x="398" y="2362"/>
                      <a:pt x="464" y="2346"/>
                      <a:pt x="498" y="2312"/>
                    </a:cubicBezTo>
                    <a:cubicBezTo>
                      <a:pt x="531" y="2279"/>
                      <a:pt x="572" y="2230"/>
                      <a:pt x="605" y="2155"/>
                    </a:cubicBezTo>
                    <a:cubicBezTo>
                      <a:pt x="647" y="2089"/>
                      <a:pt x="705" y="1989"/>
                      <a:pt x="771" y="1873"/>
                    </a:cubicBezTo>
                    <a:cubicBezTo>
                      <a:pt x="846" y="1757"/>
                      <a:pt x="962" y="1616"/>
                      <a:pt x="1127" y="1451"/>
                    </a:cubicBezTo>
                    <a:cubicBezTo>
                      <a:pt x="1252" y="1310"/>
                      <a:pt x="1359" y="1202"/>
                      <a:pt x="1442" y="1128"/>
                    </a:cubicBezTo>
                    <a:cubicBezTo>
                      <a:pt x="1525" y="1061"/>
                      <a:pt x="1599" y="1012"/>
                      <a:pt x="1666" y="987"/>
                    </a:cubicBezTo>
                    <a:cubicBezTo>
                      <a:pt x="1732" y="954"/>
                      <a:pt x="1790" y="937"/>
                      <a:pt x="1840" y="937"/>
                    </a:cubicBezTo>
                    <a:cubicBezTo>
                      <a:pt x="1898" y="929"/>
                      <a:pt x="1956" y="929"/>
                      <a:pt x="2030" y="929"/>
                    </a:cubicBezTo>
                    <a:cubicBezTo>
                      <a:pt x="2552" y="929"/>
                      <a:pt x="2817" y="1169"/>
                      <a:pt x="2817" y="1658"/>
                    </a:cubicBezTo>
                    <a:cubicBezTo>
                      <a:pt x="2817" y="1998"/>
                      <a:pt x="2668" y="2379"/>
                      <a:pt x="2362" y="2810"/>
                    </a:cubicBezTo>
                    <a:cubicBezTo>
                      <a:pt x="2312" y="2884"/>
                      <a:pt x="2229" y="2959"/>
                      <a:pt x="2121" y="3042"/>
                    </a:cubicBezTo>
                    <a:cubicBezTo>
                      <a:pt x="2022" y="3116"/>
                      <a:pt x="1914" y="3199"/>
                      <a:pt x="1798" y="3274"/>
                    </a:cubicBezTo>
                    <a:cubicBezTo>
                      <a:pt x="1691" y="3356"/>
                      <a:pt x="1591" y="3431"/>
                      <a:pt x="1500" y="3506"/>
                    </a:cubicBezTo>
                    <a:cubicBezTo>
                      <a:pt x="1409" y="3572"/>
                      <a:pt x="1351" y="3638"/>
                      <a:pt x="1326" y="3688"/>
                    </a:cubicBezTo>
                    <a:cubicBezTo>
                      <a:pt x="1326" y="4011"/>
                      <a:pt x="1417" y="4202"/>
                      <a:pt x="1591" y="4268"/>
                    </a:cubicBezTo>
                    <a:cubicBezTo>
                      <a:pt x="2113" y="4119"/>
                      <a:pt x="2445" y="4044"/>
                      <a:pt x="2585" y="4044"/>
                    </a:cubicBezTo>
                    <a:cubicBezTo>
                      <a:pt x="2867" y="4044"/>
                      <a:pt x="3083" y="4135"/>
                      <a:pt x="3232" y="4326"/>
                    </a:cubicBezTo>
                    <a:cubicBezTo>
                      <a:pt x="3381" y="4508"/>
                      <a:pt x="3455" y="4806"/>
                      <a:pt x="3455" y="5221"/>
                    </a:cubicBezTo>
                    <a:cubicBezTo>
                      <a:pt x="3455" y="5353"/>
                      <a:pt x="3447" y="5535"/>
                      <a:pt x="3422" y="5767"/>
                    </a:cubicBezTo>
                    <a:cubicBezTo>
                      <a:pt x="3422" y="5900"/>
                      <a:pt x="3381" y="6074"/>
                      <a:pt x="3281" y="6289"/>
                    </a:cubicBezTo>
                    <a:cubicBezTo>
                      <a:pt x="3190" y="6497"/>
                      <a:pt x="3058" y="6720"/>
                      <a:pt x="2892" y="6936"/>
                    </a:cubicBezTo>
                    <a:cubicBezTo>
                      <a:pt x="2735" y="7159"/>
                      <a:pt x="2536" y="7358"/>
                      <a:pt x="2312" y="7541"/>
                    </a:cubicBezTo>
                    <a:cubicBezTo>
                      <a:pt x="2080" y="7723"/>
                      <a:pt x="1840" y="7855"/>
                      <a:pt x="1575" y="7930"/>
                    </a:cubicBezTo>
                    <a:cubicBezTo>
                      <a:pt x="1566" y="7930"/>
                      <a:pt x="1492" y="7938"/>
                      <a:pt x="1351" y="7955"/>
                    </a:cubicBezTo>
                    <a:cubicBezTo>
                      <a:pt x="1210" y="7971"/>
                      <a:pt x="986" y="7996"/>
                      <a:pt x="688" y="8038"/>
                    </a:cubicBezTo>
                    <a:cubicBezTo>
                      <a:pt x="481" y="8063"/>
                      <a:pt x="373" y="8203"/>
                      <a:pt x="373" y="8444"/>
                    </a:cubicBezTo>
                    <a:cubicBezTo>
                      <a:pt x="373" y="8601"/>
                      <a:pt x="415" y="8717"/>
                      <a:pt x="489" y="8783"/>
                    </a:cubicBezTo>
                    <a:cubicBezTo>
                      <a:pt x="564" y="8850"/>
                      <a:pt x="705" y="8883"/>
                      <a:pt x="895" y="8883"/>
                    </a:cubicBezTo>
                    <a:cubicBezTo>
                      <a:pt x="1069" y="8883"/>
                      <a:pt x="1276" y="8850"/>
                      <a:pt x="1517" y="8783"/>
                    </a:cubicBezTo>
                    <a:cubicBezTo>
                      <a:pt x="1757" y="8717"/>
                      <a:pt x="1989" y="8626"/>
                      <a:pt x="2229" y="8518"/>
                    </a:cubicBezTo>
                    <a:cubicBezTo>
                      <a:pt x="2469" y="8411"/>
                      <a:pt x="2685" y="8286"/>
                      <a:pt x="2892" y="8145"/>
                    </a:cubicBezTo>
                    <a:cubicBezTo>
                      <a:pt x="3091" y="7996"/>
                      <a:pt x="3248" y="7839"/>
                      <a:pt x="3356" y="7673"/>
                    </a:cubicBezTo>
                    <a:lnTo>
                      <a:pt x="3348" y="7673"/>
                    </a:lnTo>
                    <a:cubicBezTo>
                      <a:pt x="3961" y="6704"/>
                      <a:pt x="4267" y="5825"/>
                      <a:pt x="4267" y="5047"/>
                    </a:cubicBezTo>
                    <a:cubicBezTo>
                      <a:pt x="4267" y="4632"/>
                      <a:pt x="4185" y="4268"/>
                      <a:pt x="4019" y="3970"/>
                    </a:cubicBezTo>
                    <a:cubicBezTo>
                      <a:pt x="3969" y="3887"/>
                      <a:pt x="3928" y="3812"/>
                      <a:pt x="3886" y="3754"/>
                    </a:cubicBezTo>
                    <a:cubicBezTo>
                      <a:pt x="3845" y="3696"/>
                      <a:pt x="3787" y="3638"/>
                      <a:pt x="3721" y="3588"/>
                    </a:cubicBezTo>
                    <a:cubicBezTo>
                      <a:pt x="3663" y="3530"/>
                      <a:pt x="3571" y="3481"/>
                      <a:pt x="3472" y="3423"/>
                    </a:cubicBezTo>
                    <a:cubicBezTo>
                      <a:pt x="3364" y="3365"/>
                      <a:pt x="3223" y="3298"/>
                      <a:pt x="3049" y="3216"/>
                    </a:cubicBezTo>
                    <a:lnTo>
                      <a:pt x="3323" y="2636"/>
                    </a:lnTo>
                    <a:cubicBezTo>
                      <a:pt x="3422" y="2420"/>
                      <a:pt x="3480" y="2238"/>
                      <a:pt x="3513" y="2080"/>
                    </a:cubicBezTo>
                    <a:cubicBezTo>
                      <a:pt x="3547" y="1931"/>
                      <a:pt x="3563" y="1790"/>
                      <a:pt x="3563" y="1666"/>
                    </a:cubicBezTo>
                    <a:cubicBezTo>
                      <a:pt x="3563" y="1318"/>
                      <a:pt x="3530" y="1028"/>
                      <a:pt x="3464" y="804"/>
                    </a:cubicBezTo>
                    <a:cubicBezTo>
                      <a:pt x="3397" y="589"/>
                      <a:pt x="3298" y="415"/>
                      <a:pt x="3165" y="299"/>
                    </a:cubicBezTo>
                    <a:cubicBezTo>
                      <a:pt x="3041" y="183"/>
                      <a:pt x="2884" y="109"/>
                      <a:pt x="2693" y="67"/>
                    </a:cubicBezTo>
                    <a:cubicBezTo>
                      <a:pt x="2511" y="17"/>
                      <a:pt x="2295" y="1"/>
                      <a:pt x="2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>
                <a:off x="7065975" y="2797325"/>
                <a:ext cx="28200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6944" extrusionOk="0">
                    <a:moveTo>
                      <a:pt x="746" y="0"/>
                    </a:moveTo>
                    <a:cubicBezTo>
                      <a:pt x="531" y="0"/>
                      <a:pt x="382" y="141"/>
                      <a:pt x="324" y="423"/>
                    </a:cubicBezTo>
                    <a:cubicBezTo>
                      <a:pt x="274" y="721"/>
                      <a:pt x="233" y="978"/>
                      <a:pt x="208" y="1201"/>
                    </a:cubicBezTo>
                    <a:cubicBezTo>
                      <a:pt x="183" y="1425"/>
                      <a:pt x="166" y="1607"/>
                      <a:pt x="150" y="1740"/>
                    </a:cubicBezTo>
                    <a:lnTo>
                      <a:pt x="150" y="1790"/>
                    </a:lnTo>
                    <a:cubicBezTo>
                      <a:pt x="150" y="1839"/>
                      <a:pt x="141" y="1922"/>
                      <a:pt x="125" y="2047"/>
                    </a:cubicBezTo>
                    <a:cubicBezTo>
                      <a:pt x="117" y="2171"/>
                      <a:pt x="100" y="2295"/>
                      <a:pt x="83" y="2436"/>
                    </a:cubicBezTo>
                    <a:cubicBezTo>
                      <a:pt x="75" y="2577"/>
                      <a:pt x="59" y="2718"/>
                      <a:pt x="42" y="2842"/>
                    </a:cubicBezTo>
                    <a:cubicBezTo>
                      <a:pt x="25" y="2975"/>
                      <a:pt x="25" y="3074"/>
                      <a:pt x="25" y="3124"/>
                    </a:cubicBezTo>
                    <a:cubicBezTo>
                      <a:pt x="25" y="3289"/>
                      <a:pt x="34" y="3439"/>
                      <a:pt x="67" y="3546"/>
                    </a:cubicBezTo>
                    <a:cubicBezTo>
                      <a:pt x="25" y="3646"/>
                      <a:pt x="1" y="3861"/>
                      <a:pt x="1" y="4193"/>
                    </a:cubicBezTo>
                    <a:cubicBezTo>
                      <a:pt x="1" y="4251"/>
                      <a:pt x="1" y="4342"/>
                      <a:pt x="9" y="4483"/>
                    </a:cubicBezTo>
                    <a:cubicBezTo>
                      <a:pt x="9" y="4615"/>
                      <a:pt x="17" y="4756"/>
                      <a:pt x="17" y="4897"/>
                    </a:cubicBezTo>
                    <a:cubicBezTo>
                      <a:pt x="25" y="5046"/>
                      <a:pt x="34" y="5178"/>
                      <a:pt x="34" y="5303"/>
                    </a:cubicBezTo>
                    <a:cubicBezTo>
                      <a:pt x="42" y="5435"/>
                      <a:pt x="42" y="5518"/>
                      <a:pt x="42" y="5551"/>
                    </a:cubicBezTo>
                    <a:cubicBezTo>
                      <a:pt x="42" y="5651"/>
                      <a:pt x="34" y="5734"/>
                      <a:pt x="17" y="5792"/>
                    </a:cubicBezTo>
                    <a:lnTo>
                      <a:pt x="83" y="6728"/>
                    </a:lnTo>
                    <a:cubicBezTo>
                      <a:pt x="125" y="6869"/>
                      <a:pt x="224" y="6943"/>
                      <a:pt x="373" y="6943"/>
                    </a:cubicBezTo>
                    <a:cubicBezTo>
                      <a:pt x="589" y="6943"/>
                      <a:pt x="730" y="6869"/>
                      <a:pt x="796" y="6720"/>
                    </a:cubicBezTo>
                    <a:cubicBezTo>
                      <a:pt x="871" y="6579"/>
                      <a:pt x="904" y="6413"/>
                      <a:pt x="904" y="6222"/>
                    </a:cubicBezTo>
                    <a:cubicBezTo>
                      <a:pt x="904" y="6065"/>
                      <a:pt x="895" y="5874"/>
                      <a:pt x="871" y="5642"/>
                    </a:cubicBezTo>
                    <a:cubicBezTo>
                      <a:pt x="854" y="5410"/>
                      <a:pt x="821" y="5145"/>
                      <a:pt x="788" y="4847"/>
                    </a:cubicBezTo>
                    <a:cubicBezTo>
                      <a:pt x="796" y="4806"/>
                      <a:pt x="796" y="4748"/>
                      <a:pt x="804" y="4681"/>
                    </a:cubicBezTo>
                    <a:cubicBezTo>
                      <a:pt x="804" y="4615"/>
                      <a:pt x="813" y="4532"/>
                      <a:pt x="813" y="4433"/>
                    </a:cubicBezTo>
                    <a:cubicBezTo>
                      <a:pt x="813" y="4325"/>
                      <a:pt x="804" y="4201"/>
                      <a:pt x="804" y="4060"/>
                    </a:cubicBezTo>
                    <a:cubicBezTo>
                      <a:pt x="804" y="3911"/>
                      <a:pt x="796" y="3778"/>
                      <a:pt x="796" y="3646"/>
                    </a:cubicBezTo>
                    <a:cubicBezTo>
                      <a:pt x="796" y="3372"/>
                      <a:pt x="813" y="3207"/>
                      <a:pt x="837" y="3140"/>
                    </a:cubicBezTo>
                    <a:cubicBezTo>
                      <a:pt x="829" y="3099"/>
                      <a:pt x="829" y="3066"/>
                      <a:pt x="821" y="3016"/>
                    </a:cubicBezTo>
                    <a:cubicBezTo>
                      <a:pt x="821" y="2975"/>
                      <a:pt x="821" y="2925"/>
                      <a:pt x="821" y="2875"/>
                    </a:cubicBezTo>
                    <a:cubicBezTo>
                      <a:pt x="821" y="2817"/>
                      <a:pt x="837" y="2676"/>
                      <a:pt x="871" y="2444"/>
                    </a:cubicBezTo>
                    <a:cubicBezTo>
                      <a:pt x="904" y="2221"/>
                      <a:pt x="937" y="1964"/>
                      <a:pt x="970" y="1690"/>
                    </a:cubicBezTo>
                    <a:cubicBezTo>
                      <a:pt x="1011" y="1409"/>
                      <a:pt x="1053" y="1152"/>
                      <a:pt x="1078" y="911"/>
                    </a:cubicBezTo>
                    <a:cubicBezTo>
                      <a:pt x="1111" y="663"/>
                      <a:pt x="1127" y="505"/>
                      <a:pt x="1127" y="423"/>
                    </a:cubicBezTo>
                    <a:lnTo>
                      <a:pt x="1127" y="365"/>
                    </a:lnTo>
                    <a:cubicBezTo>
                      <a:pt x="1119" y="116"/>
                      <a:pt x="987" y="0"/>
                      <a:pt x="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3"/>
              <p:cNvSpPr/>
              <p:nvPr/>
            </p:nvSpPr>
            <p:spPr>
              <a:xfrm>
                <a:off x="6712200" y="2738900"/>
                <a:ext cx="45592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8237" h="208" extrusionOk="0">
                    <a:moveTo>
                      <a:pt x="99" y="1"/>
                    </a:moveTo>
                    <a:cubicBezTo>
                      <a:pt x="41" y="1"/>
                      <a:pt x="0" y="50"/>
                      <a:pt x="0" y="108"/>
                    </a:cubicBezTo>
                    <a:cubicBezTo>
                      <a:pt x="0" y="166"/>
                      <a:pt x="41" y="208"/>
                      <a:pt x="99" y="208"/>
                    </a:cubicBezTo>
                    <a:lnTo>
                      <a:pt x="18129" y="208"/>
                    </a:lnTo>
                    <a:cubicBezTo>
                      <a:pt x="18187" y="208"/>
                      <a:pt x="18236" y="166"/>
                      <a:pt x="18236" y="108"/>
                    </a:cubicBezTo>
                    <a:cubicBezTo>
                      <a:pt x="18236" y="50"/>
                      <a:pt x="18187" y="1"/>
                      <a:pt x="18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3"/>
              <p:cNvSpPr/>
              <p:nvPr/>
            </p:nvSpPr>
            <p:spPr>
              <a:xfrm>
                <a:off x="6638650" y="2466100"/>
                <a:ext cx="497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08" extrusionOk="0">
                    <a:moveTo>
                      <a:pt x="108" y="1"/>
                    </a:moveTo>
                    <a:cubicBezTo>
                      <a:pt x="50" y="1"/>
                      <a:pt x="1" y="42"/>
                      <a:pt x="1" y="100"/>
                    </a:cubicBezTo>
                    <a:cubicBezTo>
                      <a:pt x="1" y="158"/>
                      <a:pt x="50" y="208"/>
                      <a:pt x="108" y="208"/>
                    </a:cubicBezTo>
                    <a:lnTo>
                      <a:pt x="1881" y="208"/>
                    </a:lnTo>
                    <a:cubicBezTo>
                      <a:pt x="1939" y="208"/>
                      <a:pt x="1989" y="158"/>
                      <a:pt x="1989" y="100"/>
                    </a:cubicBezTo>
                    <a:cubicBezTo>
                      <a:pt x="1989" y="42"/>
                      <a:pt x="1939" y="1"/>
                      <a:pt x="1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" name="Google Shape;156;p23"/>
            <p:cNvSpPr/>
            <p:nvPr/>
          </p:nvSpPr>
          <p:spPr>
            <a:xfrm rot="-833644">
              <a:off x="1676996" y="2148232"/>
              <a:ext cx="44677" cy="75112"/>
            </a:xfrm>
            <a:custGeom>
              <a:avLst/>
              <a:gdLst/>
              <a:ahLst/>
              <a:cxnLst/>
              <a:rect l="l" t="t" r="r" b="b"/>
              <a:pathLst>
                <a:path w="4781" h="8038" extrusionOk="0">
                  <a:moveTo>
                    <a:pt x="4367" y="1"/>
                  </a:moveTo>
                  <a:cubicBezTo>
                    <a:pt x="4234" y="100"/>
                    <a:pt x="4085" y="283"/>
                    <a:pt x="3936" y="564"/>
                  </a:cubicBezTo>
                  <a:lnTo>
                    <a:pt x="3555" y="1293"/>
                  </a:lnTo>
                  <a:cubicBezTo>
                    <a:pt x="3488" y="1351"/>
                    <a:pt x="3430" y="1426"/>
                    <a:pt x="3372" y="1525"/>
                  </a:cubicBezTo>
                  <a:cubicBezTo>
                    <a:pt x="3306" y="1625"/>
                    <a:pt x="3256" y="1716"/>
                    <a:pt x="3207" y="1815"/>
                  </a:cubicBezTo>
                  <a:cubicBezTo>
                    <a:pt x="3157" y="1915"/>
                    <a:pt x="3107" y="2006"/>
                    <a:pt x="3074" y="2081"/>
                  </a:cubicBezTo>
                  <a:cubicBezTo>
                    <a:pt x="3033" y="2155"/>
                    <a:pt x="2999" y="2197"/>
                    <a:pt x="2983" y="2213"/>
                  </a:cubicBezTo>
                  <a:cubicBezTo>
                    <a:pt x="2950" y="2246"/>
                    <a:pt x="2892" y="2304"/>
                    <a:pt x="2809" y="2395"/>
                  </a:cubicBezTo>
                  <a:cubicBezTo>
                    <a:pt x="2718" y="2495"/>
                    <a:pt x="2627" y="2594"/>
                    <a:pt x="2527" y="2694"/>
                  </a:cubicBezTo>
                  <a:cubicBezTo>
                    <a:pt x="2436" y="2793"/>
                    <a:pt x="2345" y="2893"/>
                    <a:pt x="2270" y="2975"/>
                  </a:cubicBezTo>
                  <a:cubicBezTo>
                    <a:pt x="2187" y="3058"/>
                    <a:pt x="2138" y="3108"/>
                    <a:pt x="2121" y="3116"/>
                  </a:cubicBezTo>
                  <a:cubicBezTo>
                    <a:pt x="2088" y="3108"/>
                    <a:pt x="2030" y="3042"/>
                    <a:pt x="1939" y="2934"/>
                  </a:cubicBezTo>
                  <a:cubicBezTo>
                    <a:pt x="1856" y="2818"/>
                    <a:pt x="1765" y="2702"/>
                    <a:pt x="1666" y="2578"/>
                  </a:cubicBezTo>
                  <a:cubicBezTo>
                    <a:pt x="1566" y="2445"/>
                    <a:pt x="1483" y="2329"/>
                    <a:pt x="1400" y="2213"/>
                  </a:cubicBezTo>
                  <a:cubicBezTo>
                    <a:pt x="1318" y="2105"/>
                    <a:pt x="1268" y="2039"/>
                    <a:pt x="1243" y="2023"/>
                  </a:cubicBezTo>
                  <a:cubicBezTo>
                    <a:pt x="1052" y="1625"/>
                    <a:pt x="895" y="1310"/>
                    <a:pt x="762" y="1061"/>
                  </a:cubicBezTo>
                  <a:cubicBezTo>
                    <a:pt x="638" y="813"/>
                    <a:pt x="506" y="689"/>
                    <a:pt x="373" y="689"/>
                  </a:cubicBezTo>
                  <a:cubicBezTo>
                    <a:pt x="274" y="689"/>
                    <a:pt x="182" y="747"/>
                    <a:pt x="108" y="863"/>
                  </a:cubicBezTo>
                  <a:cubicBezTo>
                    <a:pt x="33" y="979"/>
                    <a:pt x="0" y="1086"/>
                    <a:pt x="0" y="1194"/>
                  </a:cubicBezTo>
                  <a:cubicBezTo>
                    <a:pt x="0" y="1244"/>
                    <a:pt x="33" y="1335"/>
                    <a:pt x="100" y="1443"/>
                  </a:cubicBezTo>
                  <a:cubicBezTo>
                    <a:pt x="158" y="1559"/>
                    <a:pt x="232" y="1675"/>
                    <a:pt x="315" y="1807"/>
                  </a:cubicBezTo>
                  <a:cubicBezTo>
                    <a:pt x="398" y="1940"/>
                    <a:pt x="472" y="2072"/>
                    <a:pt x="555" y="2213"/>
                  </a:cubicBezTo>
                  <a:cubicBezTo>
                    <a:pt x="630" y="2354"/>
                    <a:pt x="688" y="2487"/>
                    <a:pt x="721" y="2594"/>
                  </a:cubicBezTo>
                  <a:cubicBezTo>
                    <a:pt x="961" y="2951"/>
                    <a:pt x="1168" y="3257"/>
                    <a:pt x="1342" y="3514"/>
                  </a:cubicBezTo>
                  <a:cubicBezTo>
                    <a:pt x="1516" y="3771"/>
                    <a:pt x="1666" y="3978"/>
                    <a:pt x="1790" y="4135"/>
                  </a:cubicBezTo>
                  <a:lnTo>
                    <a:pt x="1790" y="4359"/>
                  </a:lnTo>
                  <a:cubicBezTo>
                    <a:pt x="1790" y="4765"/>
                    <a:pt x="1806" y="5345"/>
                    <a:pt x="1848" y="6099"/>
                  </a:cubicBezTo>
                  <a:cubicBezTo>
                    <a:pt x="1848" y="6149"/>
                    <a:pt x="1839" y="6207"/>
                    <a:pt x="1839" y="6273"/>
                  </a:cubicBezTo>
                  <a:cubicBezTo>
                    <a:pt x="1831" y="6331"/>
                    <a:pt x="1831" y="6406"/>
                    <a:pt x="1831" y="6480"/>
                  </a:cubicBezTo>
                  <a:cubicBezTo>
                    <a:pt x="1831" y="6687"/>
                    <a:pt x="1839" y="6878"/>
                    <a:pt x="1848" y="7068"/>
                  </a:cubicBezTo>
                  <a:cubicBezTo>
                    <a:pt x="1856" y="7259"/>
                    <a:pt x="1881" y="7425"/>
                    <a:pt x="1906" y="7566"/>
                  </a:cubicBezTo>
                  <a:cubicBezTo>
                    <a:pt x="1931" y="7715"/>
                    <a:pt x="1972" y="7831"/>
                    <a:pt x="2030" y="7914"/>
                  </a:cubicBezTo>
                  <a:cubicBezTo>
                    <a:pt x="2088" y="7996"/>
                    <a:pt x="2171" y="8038"/>
                    <a:pt x="2270" y="8038"/>
                  </a:cubicBezTo>
                  <a:cubicBezTo>
                    <a:pt x="2461" y="8038"/>
                    <a:pt x="2569" y="7947"/>
                    <a:pt x="2593" y="7773"/>
                  </a:cubicBezTo>
                  <a:cubicBezTo>
                    <a:pt x="2585" y="7549"/>
                    <a:pt x="2569" y="7334"/>
                    <a:pt x="2569" y="7126"/>
                  </a:cubicBezTo>
                  <a:cubicBezTo>
                    <a:pt x="2560" y="6919"/>
                    <a:pt x="2552" y="6720"/>
                    <a:pt x="2544" y="6538"/>
                  </a:cubicBezTo>
                  <a:lnTo>
                    <a:pt x="2544" y="6455"/>
                  </a:lnTo>
                  <a:cubicBezTo>
                    <a:pt x="2544" y="6397"/>
                    <a:pt x="2544" y="6314"/>
                    <a:pt x="2535" y="6198"/>
                  </a:cubicBezTo>
                  <a:cubicBezTo>
                    <a:pt x="2527" y="6091"/>
                    <a:pt x="2519" y="5966"/>
                    <a:pt x="2502" y="5850"/>
                  </a:cubicBezTo>
                  <a:cubicBezTo>
                    <a:pt x="2494" y="5726"/>
                    <a:pt x="2486" y="5610"/>
                    <a:pt x="2477" y="5494"/>
                  </a:cubicBezTo>
                  <a:cubicBezTo>
                    <a:pt x="2469" y="5378"/>
                    <a:pt x="2469" y="5279"/>
                    <a:pt x="2469" y="5204"/>
                  </a:cubicBezTo>
                  <a:cubicBezTo>
                    <a:pt x="2469" y="4922"/>
                    <a:pt x="2469" y="4674"/>
                    <a:pt x="2477" y="4458"/>
                  </a:cubicBezTo>
                  <a:cubicBezTo>
                    <a:pt x="2486" y="4243"/>
                    <a:pt x="2486" y="4061"/>
                    <a:pt x="2486" y="3912"/>
                  </a:cubicBezTo>
                  <a:cubicBezTo>
                    <a:pt x="2635" y="3746"/>
                    <a:pt x="2759" y="3605"/>
                    <a:pt x="2859" y="3489"/>
                  </a:cubicBezTo>
                  <a:cubicBezTo>
                    <a:pt x="2958" y="3365"/>
                    <a:pt x="3057" y="3249"/>
                    <a:pt x="3157" y="3133"/>
                  </a:cubicBezTo>
                  <a:cubicBezTo>
                    <a:pt x="3248" y="3017"/>
                    <a:pt x="3347" y="2893"/>
                    <a:pt x="3447" y="2752"/>
                  </a:cubicBezTo>
                  <a:cubicBezTo>
                    <a:pt x="3546" y="2611"/>
                    <a:pt x="3671" y="2437"/>
                    <a:pt x="3820" y="2230"/>
                  </a:cubicBezTo>
                  <a:cubicBezTo>
                    <a:pt x="4010" y="1956"/>
                    <a:pt x="4159" y="1757"/>
                    <a:pt x="4267" y="1617"/>
                  </a:cubicBezTo>
                  <a:cubicBezTo>
                    <a:pt x="4367" y="1484"/>
                    <a:pt x="4449" y="1368"/>
                    <a:pt x="4507" y="1277"/>
                  </a:cubicBezTo>
                  <a:cubicBezTo>
                    <a:pt x="4565" y="1186"/>
                    <a:pt x="4615" y="1095"/>
                    <a:pt x="4648" y="1020"/>
                  </a:cubicBezTo>
                  <a:cubicBezTo>
                    <a:pt x="4690" y="937"/>
                    <a:pt x="4731" y="821"/>
                    <a:pt x="4781" y="655"/>
                  </a:cubicBezTo>
                  <a:lnTo>
                    <a:pt x="4781" y="631"/>
                  </a:lnTo>
                  <a:cubicBezTo>
                    <a:pt x="4781" y="581"/>
                    <a:pt x="4764" y="515"/>
                    <a:pt x="4731" y="448"/>
                  </a:cubicBezTo>
                  <a:cubicBezTo>
                    <a:pt x="4698" y="374"/>
                    <a:pt x="4665" y="307"/>
                    <a:pt x="4615" y="258"/>
                  </a:cubicBezTo>
                  <a:cubicBezTo>
                    <a:pt x="4565" y="200"/>
                    <a:pt x="4524" y="150"/>
                    <a:pt x="4474" y="100"/>
                  </a:cubicBezTo>
                  <a:cubicBezTo>
                    <a:pt x="4433" y="51"/>
                    <a:pt x="4391" y="17"/>
                    <a:pt x="4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rot="-833644">
              <a:off x="1733640" y="215286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3804" h="3804" extrusionOk="0">
                  <a:moveTo>
                    <a:pt x="2495" y="1"/>
                  </a:moveTo>
                  <a:cubicBezTo>
                    <a:pt x="2031" y="26"/>
                    <a:pt x="1674" y="42"/>
                    <a:pt x="1418" y="42"/>
                  </a:cubicBezTo>
                  <a:cubicBezTo>
                    <a:pt x="1368" y="42"/>
                    <a:pt x="1326" y="42"/>
                    <a:pt x="1285" y="34"/>
                  </a:cubicBezTo>
                  <a:cubicBezTo>
                    <a:pt x="1244" y="26"/>
                    <a:pt x="1210" y="26"/>
                    <a:pt x="1177" y="26"/>
                  </a:cubicBezTo>
                  <a:cubicBezTo>
                    <a:pt x="929" y="34"/>
                    <a:pt x="730" y="50"/>
                    <a:pt x="581" y="75"/>
                  </a:cubicBezTo>
                  <a:cubicBezTo>
                    <a:pt x="440" y="100"/>
                    <a:pt x="324" y="133"/>
                    <a:pt x="249" y="183"/>
                  </a:cubicBezTo>
                  <a:cubicBezTo>
                    <a:pt x="167" y="224"/>
                    <a:pt x="117" y="291"/>
                    <a:pt x="92" y="365"/>
                  </a:cubicBezTo>
                  <a:cubicBezTo>
                    <a:pt x="67" y="440"/>
                    <a:pt x="59" y="523"/>
                    <a:pt x="59" y="630"/>
                  </a:cubicBezTo>
                  <a:cubicBezTo>
                    <a:pt x="59" y="887"/>
                    <a:pt x="183" y="1036"/>
                    <a:pt x="440" y="1061"/>
                  </a:cubicBezTo>
                  <a:cubicBezTo>
                    <a:pt x="680" y="1045"/>
                    <a:pt x="887" y="1028"/>
                    <a:pt x="1061" y="1012"/>
                  </a:cubicBezTo>
                  <a:cubicBezTo>
                    <a:pt x="1235" y="987"/>
                    <a:pt x="1384" y="978"/>
                    <a:pt x="1500" y="962"/>
                  </a:cubicBezTo>
                  <a:cubicBezTo>
                    <a:pt x="1550" y="912"/>
                    <a:pt x="1650" y="879"/>
                    <a:pt x="1799" y="879"/>
                  </a:cubicBezTo>
                  <a:cubicBezTo>
                    <a:pt x="2064" y="879"/>
                    <a:pt x="2271" y="887"/>
                    <a:pt x="2412" y="904"/>
                  </a:cubicBezTo>
                  <a:cubicBezTo>
                    <a:pt x="2561" y="920"/>
                    <a:pt x="2677" y="929"/>
                    <a:pt x="2768" y="945"/>
                  </a:cubicBezTo>
                  <a:cubicBezTo>
                    <a:pt x="2851" y="962"/>
                    <a:pt x="2934" y="970"/>
                    <a:pt x="3008" y="978"/>
                  </a:cubicBezTo>
                  <a:cubicBezTo>
                    <a:pt x="3083" y="987"/>
                    <a:pt x="3182" y="995"/>
                    <a:pt x="3307" y="995"/>
                  </a:cubicBezTo>
                  <a:cubicBezTo>
                    <a:pt x="3390" y="995"/>
                    <a:pt x="3472" y="978"/>
                    <a:pt x="3547" y="954"/>
                  </a:cubicBezTo>
                  <a:cubicBezTo>
                    <a:pt x="3630" y="829"/>
                    <a:pt x="3663" y="705"/>
                    <a:pt x="3663" y="589"/>
                  </a:cubicBezTo>
                  <a:cubicBezTo>
                    <a:pt x="3663" y="407"/>
                    <a:pt x="3597" y="249"/>
                    <a:pt x="3464" y="108"/>
                  </a:cubicBezTo>
                  <a:cubicBezTo>
                    <a:pt x="3282" y="84"/>
                    <a:pt x="3108" y="59"/>
                    <a:pt x="2950" y="42"/>
                  </a:cubicBezTo>
                  <a:cubicBezTo>
                    <a:pt x="2785" y="26"/>
                    <a:pt x="2636" y="9"/>
                    <a:pt x="2495" y="1"/>
                  </a:cubicBezTo>
                  <a:close/>
                  <a:moveTo>
                    <a:pt x="3456" y="2743"/>
                  </a:moveTo>
                  <a:lnTo>
                    <a:pt x="2337" y="2793"/>
                  </a:lnTo>
                  <a:cubicBezTo>
                    <a:pt x="2296" y="2843"/>
                    <a:pt x="2180" y="2876"/>
                    <a:pt x="2006" y="2876"/>
                  </a:cubicBezTo>
                  <a:cubicBezTo>
                    <a:pt x="1741" y="2876"/>
                    <a:pt x="1542" y="2867"/>
                    <a:pt x="1409" y="2851"/>
                  </a:cubicBezTo>
                  <a:cubicBezTo>
                    <a:pt x="1337" y="2841"/>
                    <a:pt x="1284" y="2837"/>
                    <a:pt x="1252" y="2837"/>
                  </a:cubicBezTo>
                  <a:cubicBezTo>
                    <a:pt x="1230" y="2837"/>
                    <a:pt x="1219" y="2839"/>
                    <a:pt x="1219" y="2843"/>
                  </a:cubicBezTo>
                  <a:cubicBezTo>
                    <a:pt x="929" y="2851"/>
                    <a:pt x="705" y="2867"/>
                    <a:pt x="548" y="2884"/>
                  </a:cubicBezTo>
                  <a:cubicBezTo>
                    <a:pt x="382" y="2892"/>
                    <a:pt x="258" y="2917"/>
                    <a:pt x="183" y="2950"/>
                  </a:cubicBezTo>
                  <a:cubicBezTo>
                    <a:pt x="109" y="2983"/>
                    <a:pt x="59" y="3025"/>
                    <a:pt x="34" y="3083"/>
                  </a:cubicBezTo>
                  <a:cubicBezTo>
                    <a:pt x="9" y="3141"/>
                    <a:pt x="1" y="3215"/>
                    <a:pt x="1" y="3307"/>
                  </a:cubicBezTo>
                  <a:cubicBezTo>
                    <a:pt x="1" y="3423"/>
                    <a:pt x="26" y="3530"/>
                    <a:pt x="75" y="3638"/>
                  </a:cubicBezTo>
                  <a:cubicBezTo>
                    <a:pt x="125" y="3746"/>
                    <a:pt x="233" y="3804"/>
                    <a:pt x="382" y="3804"/>
                  </a:cubicBezTo>
                  <a:cubicBezTo>
                    <a:pt x="556" y="3804"/>
                    <a:pt x="838" y="3787"/>
                    <a:pt x="1235" y="3754"/>
                  </a:cubicBezTo>
                  <a:cubicBezTo>
                    <a:pt x="1641" y="3746"/>
                    <a:pt x="1973" y="3746"/>
                    <a:pt x="2230" y="3737"/>
                  </a:cubicBezTo>
                  <a:cubicBezTo>
                    <a:pt x="2486" y="3729"/>
                    <a:pt x="2702" y="3729"/>
                    <a:pt x="2868" y="3721"/>
                  </a:cubicBezTo>
                  <a:cubicBezTo>
                    <a:pt x="3042" y="3721"/>
                    <a:pt x="3174" y="3704"/>
                    <a:pt x="3274" y="3696"/>
                  </a:cubicBezTo>
                  <a:cubicBezTo>
                    <a:pt x="3381" y="3679"/>
                    <a:pt x="3472" y="3663"/>
                    <a:pt x="3555" y="3630"/>
                  </a:cubicBezTo>
                  <a:cubicBezTo>
                    <a:pt x="3721" y="3464"/>
                    <a:pt x="3804" y="3290"/>
                    <a:pt x="3804" y="3108"/>
                  </a:cubicBezTo>
                  <a:cubicBezTo>
                    <a:pt x="3804" y="2901"/>
                    <a:pt x="3688" y="2776"/>
                    <a:pt x="3456" y="2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833644">
              <a:off x="1788402" y="2141437"/>
              <a:ext cx="33220" cy="51265"/>
            </a:xfrm>
            <a:custGeom>
              <a:avLst/>
              <a:gdLst/>
              <a:ahLst/>
              <a:cxnLst/>
              <a:rect l="l" t="t" r="r" b="b"/>
              <a:pathLst>
                <a:path w="3555" h="5486" extrusionOk="0">
                  <a:moveTo>
                    <a:pt x="2187" y="0"/>
                  </a:moveTo>
                  <a:cubicBezTo>
                    <a:pt x="1997" y="0"/>
                    <a:pt x="1839" y="17"/>
                    <a:pt x="1707" y="42"/>
                  </a:cubicBezTo>
                  <a:cubicBezTo>
                    <a:pt x="1574" y="67"/>
                    <a:pt x="1458" y="116"/>
                    <a:pt x="1342" y="199"/>
                  </a:cubicBezTo>
                  <a:cubicBezTo>
                    <a:pt x="1235" y="274"/>
                    <a:pt x="1127" y="382"/>
                    <a:pt x="1011" y="522"/>
                  </a:cubicBezTo>
                  <a:cubicBezTo>
                    <a:pt x="895" y="672"/>
                    <a:pt x="762" y="854"/>
                    <a:pt x="613" y="1078"/>
                  </a:cubicBezTo>
                  <a:cubicBezTo>
                    <a:pt x="389" y="1426"/>
                    <a:pt x="232" y="1790"/>
                    <a:pt x="141" y="2163"/>
                  </a:cubicBezTo>
                  <a:cubicBezTo>
                    <a:pt x="42" y="2544"/>
                    <a:pt x="0" y="2942"/>
                    <a:pt x="0" y="3348"/>
                  </a:cubicBezTo>
                  <a:cubicBezTo>
                    <a:pt x="0" y="3820"/>
                    <a:pt x="75" y="4193"/>
                    <a:pt x="240" y="4466"/>
                  </a:cubicBezTo>
                  <a:cubicBezTo>
                    <a:pt x="398" y="4740"/>
                    <a:pt x="588" y="4955"/>
                    <a:pt x="795" y="5113"/>
                  </a:cubicBezTo>
                  <a:cubicBezTo>
                    <a:pt x="1011" y="5270"/>
                    <a:pt x="1218" y="5369"/>
                    <a:pt x="1425" y="5411"/>
                  </a:cubicBezTo>
                  <a:cubicBezTo>
                    <a:pt x="1632" y="5461"/>
                    <a:pt x="1781" y="5485"/>
                    <a:pt x="1873" y="5485"/>
                  </a:cubicBezTo>
                  <a:cubicBezTo>
                    <a:pt x="2287" y="5485"/>
                    <a:pt x="2643" y="5386"/>
                    <a:pt x="2917" y="5179"/>
                  </a:cubicBezTo>
                  <a:cubicBezTo>
                    <a:pt x="3198" y="4980"/>
                    <a:pt x="3414" y="4690"/>
                    <a:pt x="3555" y="4309"/>
                  </a:cubicBezTo>
                  <a:lnTo>
                    <a:pt x="3555" y="4301"/>
                  </a:lnTo>
                  <a:lnTo>
                    <a:pt x="3555" y="4234"/>
                  </a:lnTo>
                  <a:cubicBezTo>
                    <a:pt x="3555" y="4118"/>
                    <a:pt x="3521" y="4011"/>
                    <a:pt x="3455" y="3895"/>
                  </a:cubicBezTo>
                  <a:cubicBezTo>
                    <a:pt x="3397" y="3787"/>
                    <a:pt x="3314" y="3729"/>
                    <a:pt x="3223" y="3729"/>
                  </a:cubicBezTo>
                  <a:cubicBezTo>
                    <a:pt x="3149" y="3729"/>
                    <a:pt x="3091" y="3762"/>
                    <a:pt x="3033" y="3828"/>
                  </a:cubicBezTo>
                  <a:cubicBezTo>
                    <a:pt x="2908" y="3994"/>
                    <a:pt x="2809" y="4127"/>
                    <a:pt x="2709" y="4226"/>
                  </a:cubicBezTo>
                  <a:cubicBezTo>
                    <a:pt x="2618" y="4325"/>
                    <a:pt x="2519" y="4417"/>
                    <a:pt x="2403" y="4499"/>
                  </a:cubicBezTo>
                  <a:cubicBezTo>
                    <a:pt x="2279" y="4582"/>
                    <a:pt x="2163" y="4624"/>
                    <a:pt x="2047" y="4624"/>
                  </a:cubicBezTo>
                  <a:cubicBezTo>
                    <a:pt x="2005" y="4624"/>
                    <a:pt x="1922" y="4607"/>
                    <a:pt x="1773" y="4574"/>
                  </a:cubicBezTo>
                  <a:cubicBezTo>
                    <a:pt x="1632" y="4541"/>
                    <a:pt x="1483" y="4475"/>
                    <a:pt x="1326" y="4383"/>
                  </a:cubicBezTo>
                  <a:cubicBezTo>
                    <a:pt x="1168" y="4284"/>
                    <a:pt x="1019" y="4143"/>
                    <a:pt x="895" y="3961"/>
                  </a:cubicBezTo>
                  <a:cubicBezTo>
                    <a:pt x="771" y="3779"/>
                    <a:pt x="713" y="3538"/>
                    <a:pt x="713" y="3240"/>
                  </a:cubicBezTo>
                  <a:cubicBezTo>
                    <a:pt x="713" y="3149"/>
                    <a:pt x="721" y="3049"/>
                    <a:pt x="737" y="2925"/>
                  </a:cubicBezTo>
                  <a:cubicBezTo>
                    <a:pt x="754" y="2793"/>
                    <a:pt x="787" y="2652"/>
                    <a:pt x="829" y="2494"/>
                  </a:cubicBezTo>
                  <a:cubicBezTo>
                    <a:pt x="969" y="1948"/>
                    <a:pt x="1168" y="1550"/>
                    <a:pt x="1409" y="1293"/>
                  </a:cubicBezTo>
                  <a:cubicBezTo>
                    <a:pt x="1657" y="1036"/>
                    <a:pt x="1881" y="912"/>
                    <a:pt x="2088" y="912"/>
                  </a:cubicBezTo>
                  <a:cubicBezTo>
                    <a:pt x="2146" y="912"/>
                    <a:pt x="2204" y="912"/>
                    <a:pt x="2279" y="928"/>
                  </a:cubicBezTo>
                  <a:cubicBezTo>
                    <a:pt x="2345" y="945"/>
                    <a:pt x="2411" y="962"/>
                    <a:pt x="2477" y="986"/>
                  </a:cubicBezTo>
                  <a:cubicBezTo>
                    <a:pt x="2544" y="1011"/>
                    <a:pt x="2593" y="1028"/>
                    <a:pt x="2635" y="1044"/>
                  </a:cubicBezTo>
                  <a:cubicBezTo>
                    <a:pt x="2685" y="1053"/>
                    <a:pt x="2701" y="1061"/>
                    <a:pt x="2693" y="1061"/>
                  </a:cubicBezTo>
                  <a:cubicBezTo>
                    <a:pt x="2975" y="1061"/>
                    <a:pt x="3115" y="904"/>
                    <a:pt x="3115" y="589"/>
                  </a:cubicBezTo>
                  <a:cubicBezTo>
                    <a:pt x="3115" y="506"/>
                    <a:pt x="3107" y="423"/>
                    <a:pt x="3091" y="357"/>
                  </a:cubicBezTo>
                  <a:cubicBezTo>
                    <a:pt x="3074" y="282"/>
                    <a:pt x="3033" y="224"/>
                    <a:pt x="2966" y="174"/>
                  </a:cubicBezTo>
                  <a:cubicBezTo>
                    <a:pt x="2908" y="125"/>
                    <a:pt x="2809" y="83"/>
                    <a:pt x="2693" y="50"/>
                  </a:cubicBezTo>
                  <a:cubicBezTo>
                    <a:pt x="2569" y="17"/>
                    <a:pt x="2403" y="0"/>
                    <a:pt x="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rot="-833644">
              <a:off x="1831153" y="2140107"/>
              <a:ext cx="30510" cy="44611"/>
            </a:xfrm>
            <a:custGeom>
              <a:avLst/>
              <a:gdLst/>
              <a:ahLst/>
              <a:cxnLst/>
              <a:rect l="l" t="t" r="r" b="b"/>
              <a:pathLst>
                <a:path w="3265" h="4774" extrusionOk="0">
                  <a:moveTo>
                    <a:pt x="1541" y="829"/>
                  </a:moveTo>
                  <a:cubicBezTo>
                    <a:pt x="1666" y="829"/>
                    <a:pt x="1782" y="862"/>
                    <a:pt x="1881" y="929"/>
                  </a:cubicBezTo>
                  <a:cubicBezTo>
                    <a:pt x="2337" y="1161"/>
                    <a:pt x="2569" y="1724"/>
                    <a:pt x="2569" y="2611"/>
                  </a:cubicBezTo>
                  <a:cubicBezTo>
                    <a:pt x="2569" y="3017"/>
                    <a:pt x="2478" y="3365"/>
                    <a:pt x="2304" y="3655"/>
                  </a:cubicBezTo>
                  <a:cubicBezTo>
                    <a:pt x="2097" y="3762"/>
                    <a:pt x="1914" y="3820"/>
                    <a:pt x="1749" y="3820"/>
                  </a:cubicBezTo>
                  <a:cubicBezTo>
                    <a:pt x="1566" y="3820"/>
                    <a:pt x="1417" y="3771"/>
                    <a:pt x="1293" y="3671"/>
                  </a:cubicBezTo>
                  <a:cubicBezTo>
                    <a:pt x="1160" y="3572"/>
                    <a:pt x="1061" y="3447"/>
                    <a:pt x="978" y="3290"/>
                  </a:cubicBezTo>
                  <a:cubicBezTo>
                    <a:pt x="895" y="3124"/>
                    <a:pt x="837" y="2959"/>
                    <a:pt x="796" y="2768"/>
                  </a:cubicBezTo>
                  <a:cubicBezTo>
                    <a:pt x="754" y="2577"/>
                    <a:pt x="738" y="2395"/>
                    <a:pt x="738" y="2205"/>
                  </a:cubicBezTo>
                  <a:cubicBezTo>
                    <a:pt x="738" y="1973"/>
                    <a:pt x="763" y="1765"/>
                    <a:pt x="812" y="1600"/>
                  </a:cubicBezTo>
                  <a:cubicBezTo>
                    <a:pt x="862" y="1426"/>
                    <a:pt x="928" y="1277"/>
                    <a:pt x="1003" y="1169"/>
                  </a:cubicBezTo>
                  <a:cubicBezTo>
                    <a:pt x="1086" y="1053"/>
                    <a:pt x="1177" y="970"/>
                    <a:pt x="1276" y="912"/>
                  </a:cubicBezTo>
                  <a:cubicBezTo>
                    <a:pt x="1367" y="862"/>
                    <a:pt x="1459" y="829"/>
                    <a:pt x="1541" y="829"/>
                  </a:cubicBezTo>
                  <a:close/>
                  <a:moveTo>
                    <a:pt x="1442" y="1"/>
                  </a:moveTo>
                  <a:cubicBezTo>
                    <a:pt x="1285" y="1"/>
                    <a:pt x="1119" y="34"/>
                    <a:pt x="945" y="92"/>
                  </a:cubicBezTo>
                  <a:cubicBezTo>
                    <a:pt x="622" y="415"/>
                    <a:pt x="390" y="722"/>
                    <a:pt x="232" y="1003"/>
                  </a:cubicBezTo>
                  <a:cubicBezTo>
                    <a:pt x="75" y="1293"/>
                    <a:pt x="0" y="1616"/>
                    <a:pt x="0" y="1981"/>
                  </a:cubicBezTo>
                  <a:cubicBezTo>
                    <a:pt x="0" y="2428"/>
                    <a:pt x="58" y="2818"/>
                    <a:pt x="174" y="3149"/>
                  </a:cubicBezTo>
                  <a:cubicBezTo>
                    <a:pt x="290" y="3472"/>
                    <a:pt x="423" y="3746"/>
                    <a:pt x="580" y="3961"/>
                  </a:cubicBezTo>
                  <a:cubicBezTo>
                    <a:pt x="730" y="4177"/>
                    <a:pt x="879" y="4342"/>
                    <a:pt x="1028" y="4450"/>
                  </a:cubicBezTo>
                  <a:cubicBezTo>
                    <a:pt x="1169" y="4566"/>
                    <a:pt x="1276" y="4632"/>
                    <a:pt x="1326" y="4657"/>
                  </a:cubicBezTo>
                  <a:lnTo>
                    <a:pt x="1773" y="4773"/>
                  </a:lnTo>
                  <a:cubicBezTo>
                    <a:pt x="2362" y="4616"/>
                    <a:pt x="2718" y="4475"/>
                    <a:pt x="2851" y="4351"/>
                  </a:cubicBezTo>
                  <a:cubicBezTo>
                    <a:pt x="3124" y="3812"/>
                    <a:pt x="3265" y="3249"/>
                    <a:pt x="3265" y="2669"/>
                  </a:cubicBezTo>
                  <a:cubicBezTo>
                    <a:pt x="3265" y="1931"/>
                    <a:pt x="3099" y="1252"/>
                    <a:pt x="2751" y="639"/>
                  </a:cubicBezTo>
                  <a:cubicBezTo>
                    <a:pt x="2353" y="216"/>
                    <a:pt x="1923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833644">
              <a:off x="1864765" y="2123594"/>
              <a:ext cx="34230" cy="54900"/>
            </a:xfrm>
            <a:custGeom>
              <a:avLst/>
              <a:gdLst/>
              <a:ahLst/>
              <a:cxnLst/>
              <a:rect l="l" t="t" r="r" b="b"/>
              <a:pathLst>
                <a:path w="3663" h="5875" extrusionOk="0">
                  <a:moveTo>
                    <a:pt x="2511" y="0"/>
                  </a:moveTo>
                  <a:cubicBezTo>
                    <a:pt x="2246" y="34"/>
                    <a:pt x="2039" y="58"/>
                    <a:pt x="1890" y="75"/>
                  </a:cubicBezTo>
                  <a:cubicBezTo>
                    <a:pt x="1732" y="92"/>
                    <a:pt x="1633" y="100"/>
                    <a:pt x="1575" y="108"/>
                  </a:cubicBezTo>
                  <a:cubicBezTo>
                    <a:pt x="1384" y="274"/>
                    <a:pt x="1235" y="390"/>
                    <a:pt x="1136" y="473"/>
                  </a:cubicBezTo>
                  <a:cubicBezTo>
                    <a:pt x="1028" y="556"/>
                    <a:pt x="953" y="638"/>
                    <a:pt x="904" y="705"/>
                  </a:cubicBezTo>
                  <a:cubicBezTo>
                    <a:pt x="854" y="779"/>
                    <a:pt x="821" y="854"/>
                    <a:pt x="804" y="937"/>
                  </a:cubicBezTo>
                  <a:cubicBezTo>
                    <a:pt x="796" y="1020"/>
                    <a:pt x="779" y="1136"/>
                    <a:pt x="763" y="1276"/>
                  </a:cubicBezTo>
                  <a:cubicBezTo>
                    <a:pt x="771" y="1633"/>
                    <a:pt x="779" y="1807"/>
                    <a:pt x="788" y="1807"/>
                  </a:cubicBezTo>
                  <a:cubicBezTo>
                    <a:pt x="796" y="1956"/>
                    <a:pt x="837" y="2097"/>
                    <a:pt x="912" y="2221"/>
                  </a:cubicBezTo>
                  <a:cubicBezTo>
                    <a:pt x="987" y="2345"/>
                    <a:pt x="1078" y="2461"/>
                    <a:pt x="1194" y="2569"/>
                  </a:cubicBezTo>
                  <a:cubicBezTo>
                    <a:pt x="1318" y="2668"/>
                    <a:pt x="1442" y="2759"/>
                    <a:pt x="1583" y="2834"/>
                  </a:cubicBezTo>
                  <a:cubicBezTo>
                    <a:pt x="1716" y="2909"/>
                    <a:pt x="1857" y="2958"/>
                    <a:pt x="1989" y="2983"/>
                  </a:cubicBezTo>
                  <a:cubicBezTo>
                    <a:pt x="2113" y="3016"/>
                    <a:pt x="2229" y="3066"/>
                    <a:pt x="2345" y="3141"/>
                  </a:cubicBezTo>
                  <a:cubicBezTo>
                    <a:pt x="2453" y="3215"/>
                    <a:pt x="2553" y="3298"/>
                    <a:pt x="2644" y="3397"/>
                  </a:cubicBezTo>
                  <a:cubicBezTo>
                    <a:pt x="2735" y="3497"/>
                    <a:pt x="2809" y="3605"/>
                    <a:pt x="2859" y="3729"/>
                  </a:cubicBezTo>
                  <a:cubicBezTo>
                    <a:pt x="2909" y="3853"/>
                    <a:pt x="2942" y="3969"/>
                    <a:pt x="2942" y="4093"/>
                  </a:cubicBezTo>
                  <a:lnTo>
                    <a:pt x="2718" y="4624"/>
                  </a:lnTo>
                  <a:cubicBezTo>
                    <a:pt x="2660" y="4723"/>
                    <a:pt x="2577" y="4806"/>
                    <a:pt x="2461" y="4897"/>
                  </a:cubicBezTo>
                  <a:cubicBezTo>
                    <a:pt x="2354" y="4980"/>
                    <a:pt x="2221" y="5021"/>
                    <a:pt x="2064" y="5021"/>
                  </a:cubicBezTo>
                  <a:cubicBezTo>
                    <a:pt x="1641" y="5021"/>
                    <a:pt x="1069" y="4831"/>
                    <a:pt x="349" y="4458"/>
                  </a:cubicBezTo>
                  <a:cubicBezTo>
                    <a:pt x="274" y="4458"/>
                    <a:pt x="191" y="4516"/>
                    <a:pt x="117" y="4624"/>
                  </a:cubicBezTo>
                  <a:cubicBezTo>
                    <a:pt x="42" y="4731"/>
                    <a:pt x="1" y="4831"/>
                    <a:pt x="1" y="4939"/>
                  </a:cubicBezTo>
                  <a:cubicBezTo>
                    <a:pt x="1" y="5021"/>
                    <a:pt x="25" y="5096"/>
                    <a:pt x="83" y="5171"/>
                  </a:cubicBezTo>
                  <a:cubicBezTo>
                    <a:pt x="133" y="5237"/>
                    <a:pt x="199" y="5303"/>
                    <a:pt x="282" y="5353"/>
                  </a:cubicBezTo>
                  <a:cubicBezTo>
                    <a:pt x="365" y="5411"/>
                    <a:pt x="448" y="5461"/>
                    <a:pt x="539" y="5494"/>
                  </a:cubicBezTo>
                  <a:cubicBezTo>
                    <a:pt x="630" y="5535"/>
                    <a:pt x="713" y="5560"/>
                    <a:pt x="788" y="5568"/>
                  </a:cubicBezTo>
                  <a:lnTo>
                    <a:pt x="796" y="5568"/>
                  </a:lnTo>
                  <a:cubicBezTo>
                    <a:pt x="804" y="5568"/>
                    <a:pt x="846" y="5585"/>
                    <a:pt x="929" y="5618"/>
                  </a:cubicBezTo>
                  <a:cubicBezTo>
                    <a:pt x="1003" y="5651"/>
                    <a:pt x="1094" y="5684"/>
                    <a:pt x="1202" y="5717"/>
                  </a:cubicBezTo>
                  <a:cubicBezTo>
                    <a:pt x="1310" y="5759"/>
                    <a:pt x="1417" y="5792"/>
                    <a:pt x="1525" y="5825"/>
                  </a:cubicBezTo>
                  <a:cubicBezTo>
                    <a:pt x="1633" y="5858"/>
                    <a:pt x="1724" y="5875"/>
                    <a:pt x="1799" y="5875"/>
                  </a:cubicBezTo>
                  <a:cubicBezTo>
                    <a:pt x="1807" y="5875"/>
                    <a:pt x="1865" y="5867"/>
                    <a:pt x="1973" y="5850"/>
                  </a:cubicBezTo>
                  <a:cubicBezTo>
                    <a:pt x="2080" y="5825"/>
                    <a:pt x="2205" y="5800"/>
                    <a:pt x="2345" y="5767"/>
                  </a:cubicBezTo>
                  <a:cubicBezTo>
                    <a:pt x="2486" y="5734"/>
                    <a:pt x="2619" y="5693"/>
                    <a:pt x="2760" y="5643"/>
                  </a:cubicBezTo>
                  <a:cubicBezTo>
                    <a:pt x="2892" y="5593"/>
                    <a:pt x="2992" y="5527"/>
                    <a:pt x="3058" y="5452"/>
                  </a:cubicBezTo>
                  <a:lnTo>
                    <a:pt x="3439" y="4740"/>
                  </a:lnTo>
                  <a:cubicBezTo>
                    <a:pt x="3563" y="4491"/>
                    <a:pt x="3638" y="4234"/>
                    <a:pt x="3663" y="3969"/>
                  </a:cubicBezTo>
                  <a:cubicBezTo>
                    <a:pt x="3522" y="3016"/>
                    <a:pt x="2900" y="2387"/>
                    <a:pt x="1774" y="2088"/>
                  </a:cubicBezTo>
                  <a:cubicBezTo>
                    <a:pt x="1550" y="2006"/>
                    <a:pt x="1434" y="1782"/>
                    <a:pt x="1434" y="1417"/>
                  </a:cubicBezTo>
                  <a:cubicBezTo>
                    <a:pt x="1434" y="1392"/>
                    <a:pt x="1434" y="1368"/>
                    <a:pt x="1442" y="1343"/>
                  </a:cubicBezTo>
                  <a:cubicBezTo>
                    <a:pt x="1442" y="1318"/>
                    <a:pt x="1442" y="1293"/>
                    <a:pt x="1442" y="1260"/>
                  </a:cubicBezTo>
                  <a:cubicBezTo>
                    <a:pt x="1451" y="1227"/>
                    <a:pt x="1467" y="1185"/>
                    <a:pt x="1492" y="1136"/>
                  </a:cubicBezTo>
                  <a:cubicBezTo>
                    <a:pt x="1509" y="1086"/>
                    <a:pt x="1550" y="1044"/>
                    <a:pt x="1608" y="1003"/>
                  </a:cubicBezTo>
                  <a:cubicBezTo>
                    <a:pt x="1666" y="962"/>
                    <a:pt x="1749" y="928"/>
                    <a:pt x="1865" y="895"/>
                  </a:cubicBezTo>
                  <a:cubicBezTo>
                    <a:pt x="1981" y="870"/>
                    <a:pt x="2138" y="854"/>
                    <a:pt x="2337" y="854"/>
                  </a:cubicBezTo>
                  <a:cubicBezTo>
                    <a:pt x="2478" y="854"/>
                    <a:pt x="2635" y="895"/>
                    <a:pt x="2826" y="970"/>
                  </a:cubicBezTo>
                  <a:lnTo>
                    <a:pt x="3215" y="1136"/>
                  </a:lnTo>
                  <a:cubicBezTo>
                    <a:pt x="3224" y="1136"/>
                    <a:pt x="3240" y="1136"/>
                    <a:pt x="3248" y="1144"/>
                  </a:cubicBezTo>
                  <a:cubicBezTo>
                    <a:pt x="3248" y="1144"/>
                    <a:pt x="3257" y="1152"/>
                    <a:pt x="3265" y="1152"/>
                  </a:cubicBezTo>
                  <a:cubicBezTo>
                    <a:pt x="3414" y="1152"/>
                    <a:pt x="3489" y="1003"/>
                    <a:pt x="3489" y="713"/>
                  </a:cubicBezTo>
                  <a:cubicBezTo>
                    <a:pt x="3489" y="547"/>
                    <a:pt x="3456" y="415"/>
                    <a:pt x="3381" y="332"/>
                  </a:cubicBezTo>
                  <a:cubicBezTo>
                    <a:pt x="2917" y="108"/>
                    <a:pt x="2627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rot="-833644">
              <a:off x="1930610" y="2110033"/>
              <a:ext cx="36323" cy="51807"/>
            </a:xfrm>
            <a:custGeom>
              <a:avLst/>
              <a:gdLst/>
              <a:ahLst/>
              <a:cxnLst/>
              <a:rect l="l" t="t" r="r" b="b"/>
              <a:pathLst>
                <a:path w="3887" h="5544" extrusionOk="0">
                  <a:moveTo>
                    <a:pt x="3050" y="0"/>
                  </a:moveTo>
                  <a:cubicBezTo>
                    <a:pt x="2967" y="0"/>
                    <a:pt x="2884" y="58"/>
                    <a:pt x="2793" y="183"/>
                  </a:cubicBezTo>
                  <a:cubicBezTo>
                    <a:pt x="2710" y="299"/>
                    <a:pt x="2594" y="489"/>
                    <a:pt x="2453" y="763"/>
                  </a:cubicBezTo>
                  <a:cubicBezTo>
                    <a:pt x="2453" y="761"/>
                    <a:pt x="2453" y="760"/>
                    <a:pt x="2452" y="760"/>
                  </a:cubicBezTo>
                  <a:cubicBezTo>
                    <a:pt x="2448" y="760"/>
                    <a:pt x="2434" y="779"/>
                    <a:pt x="2420" y="821"/>
                  </a:cubicBezTo>
                  <a:cubicBezTo>
                    <a:pt x="2395" y="862"/>
                    <a:pt x="2362" y="928"/>
                    <a:pt x="2312" y="1003"/>
                  </a:cubicBezTo>
                  <a:cubicBezTo>
                    <a:pt x="2271" y="1077"/>
                    <a:pt x="2213" y="1160"/>
                    <a:pt x="2146" y="1260"/>
                  </a:cubicBezTo>
                  <a:cubicBezTo>
                    <a:pt x="2080" y="1359"/>
                    <a:pt x="1997" y="1450"/>
                    <a:pt x="1906" y="1550"/>
                  </a:cubicBezTo>
                  <a:cubicBezTo>
                    <a:pt x="1898" y="1533"/>
                    <a:pt x="1856" y="1500"/>
                    <a:pt x="1782" y="1425"/>
                  </a:cubicBezTo>
                  <a:cubicBezTo>
                    <a:pt x="1707" y="1359"/>
                    <a:pt x="1624" y="1276"/>
                    <a:pt x="1525" y="1185"/>
                  </a:cubicBezTo>
                  <a:cubicBezTo>
                    <a:pt x="1434" y="1086"/>
                    <a:pt x="1343" y="995"/>
                    <a:pt x="1252" y="895"/>
                  </a:cubicBezTo>
                  <a:cubicBezTo>
                    <a:pt x="1160" y="796"/>
                    <a:pt x="1102" y="721"/>
                    <a:pt x="1078" y="663"/>
                  </a:cubicBezTo>
                  <a:lnTo>
                    <a:pt x="514" y="83"/>
                  </a:lnTo>
                  <a:cubicBezTo>
                    <a:pt x="465" y="50"/>
                    <a:pt x="407" y="33"/>
                    <a:pt x="340" y="33"/>
                  </a:cubicBezTo>
                  <a:cubicBezTo>
                    <a:pt x="117" y="33"/>
                    <a:pt x="1" y="191"/>
                    <a:pt x="1" y="506"/>
                  </a:cubicBezTo>
                  <a:cubicBezTo>
                    <a:pt x="1" y="622"/>
                    <a:pt x="34" y="713"/>
                    <a:pt x="92" y="796"/>
                  </a:cubicBezTo>
                  <a:cubicBezTo>
                    <a:pt x="150" y="879"/>
                    <a:pt x="249" y="978"/>
                    <a:pt x="398" y="1111"/>
                  </a:cubicBezTo>
                  <a:cubicBezTo>
                    <a:pt x="589" y="1276"/>
                    <a:pt x="738" y="1425"/>
                    <a:pt x="846" y="1541"/>
                  </a:cubicBezTo>
                  <a:cubicBezTo>
                    <a:pt x="945" y="1657"/>
                    <a:pt x="1036" y="1757"/>
                    <a:pt x="1111" y="1840"/>
                  </a:cubicBezTo>
                  <a:cubicBezTo>
                    <a:pt x="1177" y="1923"/>
                    <a:pt x="1243" y="1997"/>
                    <a:pt x="1293" y="2055"/>
                  </a:cubicBezTo>
                  <a:cubicBezTo>
                    <a:pt x="1343" y="2121"/>
                    <a:pt x="1401" y="2179"/>
                    <a:pt x="1484" y="2246"/>
                  </a:cubicBezTo>
                  <a:cubicBezTo>
                    <a:pt x="1334" y="2519"/>
                    <a:pt x="1202" y="2743"/>
                    <a:pt x="1094" y="2925"/>
                  </a:cubicBezTo>
                  <a:cubicBezTo>
                    <a:pt x="995" y="3107"/>
                    <a:pt x="895" y="3265"/>
                    <a:pt x="821" y="3406"/>
                  </a:cubicBezTo>
                  <a:cubicBezTo>
                    <a:pt x="746" y="3538"/>
                    <a:pt x="672" y="3662"/>
                    <a:pt x="605" y="3787"/>
                  </a:cubicBezTo>
                  <a:cubicBezTo>
                    <a:pt x="547" y="3903"/>
                    <a:pt x="473" y="4035"/>
                    <a:pt x="407" y="4184"/>
                  </a:cubicBezTo>
                  <a:cubicBezTo>
                    <a:pt x="382" y="4267"/>
                    <a:pt x="357" y="4358"/>
                    <a:pt x="307" y="4450"/>
                  </a:cubicBezTo>
                  <a:cubicBezTo>
                    <a:pt x="266" y="4541"/>
                    <a:pt x="224" y="4632"/>
                    <a:pt x="183" y="4723"/>
                  </a:cubicBezTo>
                  <a:cubicBezTo>
                    <a:pt x="141" y="4814"/>
                    <a:pt x="100" y="4897"/>
                    <a:pt x="67" y="4972"/>
                  </a:cubicBezTo>
                  <a:cubicBezTo>
                    <a:pt x="42" y="5054"/>
                    <a:pt x="25" y="5121"/>
                    <a:pt x="25" y="5162"/>
                  </a:cubicBezTo>
                  <a:cubicBezTo>
                    <a:pt x="25" y="5278"/>
                    <a:pt x="59" y="5369"/>
                    <a:pt x="133" y="5436"/>
                  </a:cubicBezTo>
                  <a:cubicBezTo>
                    <a:pt x="208" y="5510"/>
                    <a:pt x="299" y="5543"/>
                    <a:pt x="398" y="5543"/>
                  </a:cubicBezTo>
                  <a:cubicBezTo>
                    <a:pt x="489" y="5543"/>
                    <a:pt x="556" y="5510"/>
                    <a:pt x="605" y="5444"/>
                  </a:cubicBezTo>
                  <a:cubicBezTo>
                    <a:pt x="696" y="5286"/>
                    <a:pt x="763" y="5146"/>
                    <a:pt x="821" y="5030"/>
                  </a:cubicBezTo>
                  <a:cubicBezTo>
                    <a:pt x="879" y="4914"/>
                    <a:pt x="937" y="4798"/>
                    <a:pt x="986" y="4673"/>
                  </a:cubicBezTo>
                  <a:cubicBezTo>
                    <a:pt x="1044" y="4549"/>
                    <a:pt x="1102" y="4425"/>
                    <a:pt x="1169" y="4284"/>
                  </a:cubicBezTo>
                  <a:cubicBezTo>
                    <a:pt x="1235" y="4143"/>
                    <a:pt x="1318" y="3961"/>
                    <a:pt x="1417" y="3745"/>
                  </a:cubicBezTo>
                  <a:lnTo>
                    <a:pt x="1948" y="2875"/>
                  </a:lnTo>
                  <a:cubicBezTo>
                    <a:pt x="2088" y="3107"/>
                    <a:pt x="2196" y="3290"/>
                    <a:pt x="2279" y="3406"/>
                  </a:cubicBezTo>
                  <a:cubicBezTo>
                    <a:pt x="2370" y="3522"/>
                    <a:pt x="2445" y="3629"/>
                    <a:pt x="2519" y="3720"/>
                  </a:cubicBezTo>
                  <a:cubicBezTo>
                    <a:pt x="2594" y="3812"/>
                    <a:pt x="2668" y="3911"/>
                    <a:pt x="2751" y="4019"/>
                  </a:cubicBezTo>
                  <a:cubicBezTo>
                    <a:pt x="2826" y="4126"/>
                    <a:pt x="2917" y="4292"/>
                    <a:pt x="3025" y="4508"/>
                  </a:cubicBezTo>
                  <a:cubicBezTo>
                    <a:pt x="3306" y="4839"/>
                    <a:pt x="3480" y="5013"/>
                    <a:pt x="3563" y="5013"/>
                  </a:cubicBezTo>
                  <a:cubicBezTo>
                    <a:pt x="3638" y="5013"/>
                    <a:pt x="3712" y="4955"/>
                    <a:pt x="3787" y="4839"/>
                  </a:cubicBezTo>
                  <a:cubicBezTo>
                    <a:pt x="3853" y="4715"/>
                    <a:pt x="3886" y="4590"/>
                    <a:pt x="3886" y="4450"/>
                  </a:cubicBezTo>
                  <a:cubicBezTo>
                    <a:pt x="3886" y="4392"/>
                    <a:pt x="3878" y="4342"/>
                    <a:pt x="3862" y="4284"/>
                  </a:cubicBezTo>
                  <a:lnTo>
                    <a:pt x="3853" y="4284"/>
                  </a:lnTo>
                  <a:lnTo>
                    <a:pt x="3132" y="3240"/>
                  </a:lnTo>
                  <a:cubicBezTo>
                    <a:pt x="2784" y="2784"/>
                    <a:pt x="2536" y="2428"/>
                    <a:pt x="2395" y="2179"/>
                  </a:cubicBezTo>
                  <a:lnTo>
                    <a:pt x="2693" y="1757"/>
                  </a:lnTo>
                  <a:lnTo>
                    <a:pt x="3149" y="1003"/>
                  </a:lnTo>
                  <a:cubicBezTo>
                    <a:pt x="3306" y="738"/>
                    <a:pt x="3389" y="539"/>
                    <a:pt x="3389" y="398"/>
                  </a:cubicBezTo>
                  <a:cubicBezTo>
                    <a:pt x="3389" y="133"/>
                    <a:pt x="3273" y="0"/>
                    <a:pt x="3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rot="-833644">
              <a:off x="2005783" y="2097977"/>
              <a:ext cx="35706" cy="9924"/>
            </a:xfrm>
            <a:custGeom>
              <a:avLst/>
              <a:gdLst/>
              <a:ahLst/>
              <a:cxnLst/>
              <a:rect l="l" t="t" r="r" b="b"/>
              <a:pathLst>
                <a:path w="3821" h="1062" extrusionOk="0">
                  <a:moveTo>
                    <a:pt x="2652" y="1"/>
                  </a:moveTo>
                  <a:cubicBezTo>
                    <a:pt x="2172" y="26"/>
                    <a:pt x="1782" y="42"/>
                    <a:pt x="1501" y="42"/>
                  </a:cubicBezTo>
                  <a:cubicBezTo>
                    <a:pt x="1443" y="42"/>
                    <a:pt x="1393" y="42"/>
                    <a:pt x="1351" y="34"/>
                  </a:cubicBezTo>
                  <a:cubicBezTo>
                    <a:pt x="1302" y="26"/>
                    <a:pt x="1260" y="26"/>
                    <a:pt x="1227" y="26"/>
                  </a:cubicBezTo>
                  <a:cubicBezTo>
                    <a:pt x="929" y="34"/>
                    <a:pt x="697" y="50"/>
                    <a:pt x="531" y="84"/>
                  </a:cubicBezTo>
                  <a:cubicBezTo>
                    <a:pt x="365" y="108"/>
                    <a:pt x="241" y="150"/>
                    <a:pt x="158" y="191"/>
                  </a:cubicBezTo>
                  <a:cubicBezTo>
                    <a:pt x="84" y="241"/>
                    <a:pt x="34" y="299"/>
                    <a:pt x="26" y="374"/>
                  </a:cubicBezTo>
                  <a:cubicBezTo>
                    <a:pt x="9" y="448"/>
                    <a:pt x="1" y="531"/>
                    <a:pt x="1" y="630"/>
                  </a:cubicBezTo>
                  <a:cubicBezTo>
                    <a:pt x="1" y="887"/>
                    <a:pt x="125" y="1036"/>
                    <a:pt x="382" y="1061"/>
                  </a:cubicBezTo>
                  <a:cubicBezTo>
                    <a:pt x="639" y="1045"/>
                    <a:pt x="863" y="1028"/>
                    <a:pt x="1061" y="1012"/>
                  </a:cubicBezTo>
                  <a:cubicBezTo>
                    <a:pt x="1252" y="987"/>
                    <a:pt x="1418" y="970"/>
                    <a:pt x="1559" y="962"/>
                  </a:cubicBezTo>
                  <a:cubicBezTo>
                    <a:pt x="1600" y="912"/>
                    <a:pt x="1708" y="879"/>
                    <a:pt x="1882" y="879"/>
                  </a:cubicBezTo>
                  <a:cubicBezTo>
                    <a:pt x="2147" y="879"/>
                    <a:pt x="2346" y="887"/>
                    <a:pt x="2478" y="904"/>
                  </a:cubicBezTo>
                  <a:cubicBezTo>
                    <a:pt x="2556" y="914"/>
                    <a:pt x="2608" y="918"/>
                    <a:pt x="2638" y="918"/>
                  </a:cubicBezTo>
                  <a:cubicBezTo>
                    <a:pt x="2659" y="918"/>
                    <a:pt x="2669" y="916"/>
                    <a:pt x="2669" y="912"/>
                  </a:cubicBezTo>
                  <a:cubicBezTo>
                    <a:pt x="2718" y="912"/>
                    <a:pt x="2785" y="912"/>
                    <a:pt x="2859" y="920"/>
                  </a:cubicBezTo>
                  <a:lnTo>
                    <a:pt x="3083" y="954"/>
                  </a:lnTo>
                  <a:cubicBezTo>
                    <a:pt x="3158" y="962"/>
                    <a:pt x="3232" y="970"/>
                    <a:pt x="3298" y="978"/>
                  </a:cubicBezTo>
                  <a:cubicBezTo>
                    <a:pt x="3365" y="987"/>
                    <a:pt x="3414" y="995"/>
                    <a:pt x="3464" y="995"/>
                  </a:cubicBezTo>
                  <a:cubicBezTo>
                    <a:pt x="3547" y="995"/>
                    <a:pt x="3630" y="978"/>
                    <a:pt x="3704" y="954"/>
                  </a:cubicBezTo>
                  <a:cubicBezTo>
                    <a:pt x="3779" y="829"/>
                    <a:pt x="3820" y="705"/>
                    <a:pt x="3820" y="589"/>
                  </a:cubicBezTo>
                  <a:cubicBezTo>
                    <a:pt x="3820" y="407"/>
                    <a:pt x="3754" y="249"/>
                    <a:pt x="3622" y="108"/>
                  </a:cubicBezTo>
                  <a:cubicBezTo>
                    <a:pt x="3431" y="84"/>
                    <a:pt x="3265" y="59"/>
                    <a:pt x="3100" y="42"/>
                  </a:cubicBezTo>
                  <a:cubicBezTo>
                    <a:pt x="2942" y="17"/>
                    <a:pt x="2793" y="9"/>
                    <a:pt x="2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833644">
              <a:off x="2081224" y="2070050"/>
              <a:ext cx="34230" cy="54900"/>
            </a:xfrm>
            <a:custGeom>
              <a:avLst/>
              <a:gdLst/>
              <a:ahLst/>
              <a:cxnLst/>
              <a:rect l="l" t="t" r="r" b="b"/>
              <a:pathLst>
                <a:path w="3663" h="5875" extrusionOk="0">
                  <a:moveTo>
                    <a:pt x="2511" y="0"/>
                  </a:moveTo>
                  <a:cubicBezTo>
                    <a:pt x="2254" y="34"/>
                    <a:pt x="2047" y="58"/>
                    <a:pt x="1890" y="75"/>
                  </a:cubicBezTo>
                  <a:cubicBezTo>
                    <a:pt x="1741" y="92"/>
                    <a:pt x="1633" y="100"/>
                    <a:pt x="1575" y="108"/>
                  </a:cubicBezTo>
                  <a:cubicBezTo>
                    <a:pt x="1384" y="274"/>
                    <a:pt x="1235" y="390"/>
                    <a:pt x="1136" y="473"/>
                  </a:cubicBezTo>
                  <a:cubicBezTo>
                    <a:pt x="1036" y="556"/>
                    <a:pt x="954" y="638"/>
                    <a:pt x="904" y="705"/>
                  </a:cubicBezTo>
                  <a:cubicBezTo>
                    <a:pt x="854" y="779"/>
                    <a:pt x="829" y="854"/>
                    <a:pt x="813" y="937"/>
                  </a:cubicBezTo>
                  <a:cubicBezTo>
                    <a:pt x="796" y="1020"/>
                    <a:pt x="780" y="1136"/>
                    <a:pt x="771" y="1276"/>
                  </a:cubicBezTo>
                  <a:cubicBezTo>
                    <a:pt x="780" y="1633"/>
                    <a:pt x="780" y="1807"/>
                    <a:pt x="788" y="1807"/>
                  </a:cubicBezTo>
                  <a:cubicBezTo>
                    <a:pt x="796" y="1956"/>
                    <a:pt x="838" y="2097"/>
                    <a:pt x="912" y="2221"/>
                  </a:cubicBezTo>
                  <a:cubicBezTo>
                    <a:pt x="987" y="2345"/>
                    <a:pt x="1086" y="2461"/>
                    <a:pt x="1202" y="2569"/>
                  </a:cubicBezTo>
                  <a:cubicBezTo>
                    <a:pt x="1318" y="2668"/>
                    <a:pt x="1442" y="2759"/>
                    <a:pt x="1583" y="2834"/>
                  </a:cubicBezTo>
                  <a:cubicBezTo>
                    <a:pt x="1724" y="2909"/>
                    <a:pt x="1857" y="2958"/>
                    <a:pt x="1998" y="2983"/>
                  </a:cubicBezTo>
                  <a:cubicBezTo>
                    <a:pt x="2114" y="3016"/>
                    <a:pt x="2230" y="3066"/>
                    <a:pt x="2346" y="3141"/>
                  </a:cubicBezTo>
                  <a:cubicBezTo>
                    <a:pt x="2462" y="3215"/>
                    <a:pt x="2561" y="3298"/>
                    <a:pt x="2652" y="3397"/>
                  </a:cubicBezTo>
                  <a:cubicBezTo>
                    <a:pt x="2735" y="3497"/>
                    <a:pt x="2810" y="3605"/>
                    <a:pt x="2859" y="3729"/>
                  </a:cubicBezTo>
                  <a:cubicBezTo>
                    <a:pt x="2917" y="3853"/>
                    <a:pt x="2942" y="3969"/>
                    <a:pt x="2942" y="4093"/>
                  </a:cubicBezTo>
                  <a:lnTo>
                    <a:pt x="2718" y="4624"/>
                  </a:lnTo>
                  <a:cubicBezTo>
                    <a:pt x="2660" y="4723"/>
                    <a:pt x="2578" y="4806"/>
                    <a:pt x="2470" y="4897"/>
                  </a:cubicBezTo>
                  <a:cubicBezTo>
                    <a:pt x="2354" y="4980"/>
                    <a:pt x="2221" y="5021"/>
                    <a:pt x="2072" y="5021"/>
                  </a:cubicBezTo>
                  <a:cubicBezTo>
                    <a:pt x="1641" y="5021"/>
                    <a:pt x="1070" y="4831"/>
                    <a:pt x="357" y="4458"/>
                  </a:cubicBezTo>
                  <a:cubicBezTo>
                    <a:pt x="274" y="4458"/>
                    <a:pt x="200" y="4516"/>
                    <a:pt x="117" y="4624"/>
                  </a:cubicBezTo>
                  <a:cubicBezTo>
                    <a:pt x="42" y="4731"/>
                    <a:pt x="1" y="4831"/>
                    <a:pt x="1" y="4939"/>
                  </a:cubicBezTo>
                  <a:cubicBezTo>
                    <a:pt x="1" y="5021"/>
                    <a:pt x="34" y="5096"/>
                    <a:pt x="84" y="5171"/>
                  </a:cubicBezTo>
                  <a:cubicBezTo>
                    <a:pt x="133" y="5237"/>
                    <a:pt x="200" y="5303"/>
                    <a:pt x="282" y="5353"/>
                  </a:cubicBezTo>
                  <a:cubicBezTo>
                    <a:pt x="365" y="5411"/>
                    <a:pt x="448" y="5461"/>
                    <a:pt x="539" y="5494"/>
                  </a:cubicBezTo>
                  <a:cubicBezTo>
                    <a:pt x="630" y="5535"/>
                    <a:pt x="713" y="5560"/>
                    <a:pt x="788" y="5568"/>
                  </a:cubicBezTo>
                  <a:lnTo>
                    <a:pt x="804" y="5568"/>
                  </a:lnTo>
                  <a:cubicBezTo>
                    <a:pt x="804" y="5568"/>
                    <a:pt x="854" y="5585"/>
                    <a:pt x="929" y="5618"/>
                  </a:cubicBezTo>
                  <a:cubicBezTo>
                    <a:pt x="1003" y="5651"/>
                    <a:pt x="1103" y="5684"/>
                    <a:pt x="1202" y="5717"/>
                  </a:cubicBezTo>
                  <a:cubicBezTo>
                    <a:pt x="1310" y="5759"/>
                    <a:pt x="1418" y="5792"/>
                    <a:pt x="1534" y="5825"/>
                  </a:cubicBezTo>
                  <a:cubicBezTo>
                    <a:pt x="1641" y="5858"/>
                    <a:pt x="1732" y="5875"/>
                    <a:pt x="1799" y="5875"/>
                  </a:cubicBezTo>
                  <a:cubicBezTo>
                    <a:pt x="1807" y="5875"/>
                    <a:pt x="1865" y="5867"/>
                    <a:pt x="1981" y="5850"/>
                  </a:cubicBezTo>
                  <a:cubicBezTo>
                    <a:pt x="2089" y="5825"/>
                    <a:pt x="2213" y="5800"/>
                    <a:pt x="2354" y="5767"/>
                  </a:cubicBezTo>
                  <a:cubicBezTo>
                    <a:pt x="2486" y="5734"/>
                    <a:pt x="2627" y="5693"/>
                    <a:pt x="2760" y="5643"/>
                  </a:cubicBezTo>
                  <a:cubicBezTo>
                    <a:pt x="2892" y="5593"/>
                    <a:pt x="2992" y="5527"/>
                    <a:pt x="3058" y="5452"/>
                  </a:cubicBezTo>
                  <a:lnTo>
                    <a:pt x="3439" y="4740"/>
                  </a:lnTo>
                  <a:cubicBezTo>
                    <a:pt x="3572" y="4491"/>
                    <a:pt x="3646" y="4234"/>
                    <a:pt x="3663" y="3969"/>
                  </a:cubicBezTo>
                  <a:cubicBezTo>
                    <a:pt x="3530" y="3016"/>
                    <a:pt x="2901" y="2387"/>
                    <a:pt x="1782" y="2088"/>
                  </a:cubicBezTo>
                  <a:cubicBezTo>
                    <a:pt x="1550" y="2006"/>
                    <a:pt x="1442" y="1782"/>
                    <a:pt x="1442" y="1417"/>
                  </a:cubicBezTo>
                  <a:cubicBezTo>
                    <a:pt x="1442" y="1392"/>
                    <a:pt x="1442" y="1368"/>
                    <a:pt x="1442" y="1343"/>
                  </a:cubicBezTo>
                  <a:cubicBezTo>
                    <a:pt x="1451" y="1318"/>
                    <a:pt x="1451" y="1293"/>
                    <a:pt x="1451" y="1260"/>
                  </a:cubicBezTo>
                  <a:cubicBezTo>
                    <a:pt x="1459" y="1227"/>
                    <a:pt x="1467" y="1185"/>
                    <a:pt x="1492" y="1136"/>
                  </a:cubicBezTo>
                  <a:cubicBezTo>
                    <a:pt x="1517" y="1086"/>
                    <a:pt x="1550" y="1044"/>
                    <a:pt x="1608" y="1003"/>
                  </a:cubicBezTo>
                  <a:cubicBezTo>
                    <a:pt x="1666" y="962"/>
                    <a:pt x="1749" y="928"/>
                    <a:pt x="1873" y="895"/>
                  </a:cubicBezTo>
                  <a:cubicBezTo>
                    <a:pt x="1989" y="870"/>
                    <a:pt x="2147" y="854"/>
                    <a:pt x="2346" y="854"/>
                  </a:cubicBezTo>
                  <a:cubicBezTo>
                    <a:pt x="2478" y="854"/>
                    <a:pt x="2644" y="895"/>
                    <a:pt x="2834" y="970"/>
                  </a:cubicBezTo>
                  <a:lnTo>
                    <a:pt x="3216" y="1136"/>
                  </a:lnTo>
                  <a:cubicBezTo>
                    <a:pt x="3232" y="1136"/>
                    <a:pt x="3240" y="1136"/>
                    <a:pt x="3249" y="1144"/>
                  </a:cubicBezTo>
                  <a:cubicBezTo>
                    <a:pt x="3257" y="1144"/>
                    <a:pt x="3265" y="1152"/>
                    <a:pt x="3274" y="1152"/>
                  </a:cubicBezTo>
                  <a:cubicBezTo>
                    <a:pt x="3423" y="1152"/>
                    <a:pt x="3497" y="1003"/>
                    <a:pt x="3497" y="713"/>
                  </a:cubicBezTo>
                  <a:cubicBezTo>
                    <a:pt x="3497" y="547"/>
                    <a:pt x="3456" y="415"/>
                    <a:pt x="3390" y="332"/>
                  </a:cubicBezTo>
                  <a:cubicBezTo>
                    <a:pt x="2917" y="108"/>
                    <a:pt x="2627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rot="-833644">
              <a:off x="2126220" y="2047875"/>
              <a:ext cx="11625" cy="62721"/>
            </a:xfrm>
            <a:custGeom>
              <a:avLst/>
              <a:gdLst/>
              <a:ahLst/>
              <a:cxnLst/>
              <a:rect l="l" t="t" r="r" b="b"/>
              <a:pathLst>
                <a:path w="1244" h="6712" extrusionOk="0">
                  <a:moveTo>
                    <a:pt x="489" y="0"/>
                  </a:moveTo>
                  <a:cubicBezTo>
                    <a:pt x="448" y="100"/>
                    <a:pt x="398" y="208"/>
                    <a:pt x="340" y="315"/>
                  </a:cubicBezTo>
                  <a:cubicBezTo>
                    <a:pt x="282" y="423"/>
                    <a:pt x="257" y="522"/>
                    <a:pt x="257" y="605"/>
                  </a:cubicBezTo>
                  <a:cubicBezTo>
                    <a:pt x="257" y="713"/>
                    <a:pt x="290" y="829"/>
                    <a:pt x="356" y="945"/>
                  </a:cubicBezTo>
                  <a:cubicBezTo>
                    <a:pt x="423" y="1061"/>
                    <a:pt x="506" y="1169"/>
                    <a:pt x="605" y="1260"/>
                  </a:cubicBezTo>
                  <a:cubicBezTo>
                    <a:pt x="680" y="1260"/>
                    <a:pt x="754" y="1260"/>
                    <a:pt x="829" y="1243"/>
                  </a:cubicBezTo>
                  <a:cubicBezTo>
                    <a:pt x="895" y="1227"/>
                    <a:pt x="970" y="1194"/>
                    <a:pt x="1036" y="1152"/>
                  </a:cubicBezTo>
                  <a:cubicBezTo>
                    <a:pt x="1094" y="1102"/>
                    <a:pt x="1144" y="1036"/>
                    <a:pt x="1185" y="937"/>
                  </a:cubicBezTo>
                  <a:cubicBezTo>
                    <a:pt x="1226" y="837"/>
                    <a:pt x="1243" y="705"/>
                    <a:pt x="1243" y="547"/>
                  </a:cubicBezTo>
                  <a:cubicBezTo>
                    <a:pt x="1243" y="274"/>
                    <a:pt x="1152" y="108"/>
                    <a:pt x="978" y="58"/>
                  </a:cubicBezTo>
                  <a:lnTo>
                    <a:pt x="489" y="0"/>
                  </a:lnTo>
                  <a:close/>
                  <a:moveTo>
                    <a:pt x="572" y="2403"/>
                  </a:moveTo>
                  <a:cubicBezTo>
                    <a:pt x="448" y="2403"/>
                    <a:pt x="340" y="2470"/>
                    <a:pt x="274" y="2610"/>
                  </a:cubicBezTo>
                  <a:cubicBezTo>
                    <a:pt x="249" y="2826"/>
                    <a:pt x="216" y="3041"/>
                    <a:pt x="182" y="3265"/>
                  </a:cubicBezTo>
                  <a:cubicBezTo>
                    <a:pt x="149" y="3489"/>
                    <a:pt x="124" y="3712"/>
                    <a:pt x="91" y="3953"/>
                  </a:cubicBezTo>
                  <a:cubicBezTo>
                    <a:pt x="66" y="4193"/>
                    <a:pt x="42" y="4441"/>
                    <a:pt x="25" y="4715"/>
                  </a:cubicBezTo>
                  <a:cubicBezTo>
                    <a:pt x="9" y="4988"/>
                    <a:pt x="0" y="5287"/>
                    <a:pt x="0" y="5618"/>
                  </a:cubicBezTo>
                  <a:cubicBezTo>
                    <a:pt x="0" y="5941"/>
                    <a:pt x="25" y="6206"/>
                    <a:pt x="75" y="6405"/>
                  </a:cubicBezTo>
                  <a:cubicBezTo>
                    <a:pt x="133" y="6604"/>
                    <a:pt x="232" y="6712"/>
                    <a:pt x="373" y="6712"/>
                  </a:cubicBezTo>
                  <a:cubicBezTo>
                    <a:pt x="530" y="6712"/>
                    <a:pt x="646" y="6571"/>
                    <a:pt x="704" y="6297"/>
                  </a:cubicBezTo>
                  <a:cubicBezTo>
                    <a:pt x="696" y="6173"/>
                    <a:pt x="688" y="6049"/>
                    <a:pt x="688" y="5933"/>
                  </a:cubicBezTo>
                  <a:cubicBezTo>
                    <a:pt x="680" y="5809"/>
                    <a:pt x="680" y="5701"/>
                    <a:pt x="680" y="5601"/>
                  </a:cubicBezTo>
                  <a:cubicBezTo>
                    <a:pt x="680" y="5353"/>
                    <a:pt x="688" y="5171"/>
                    <a:pt x="713" y="5038"/>
                  </a:cubicBezTo>
                  <a:cubicBezTo>
                    <a:pt x="713" y="5021"/>
                    <a:pt x="713" y="4997"/>
                    <a:pt x="704" y="4972"/>
                  </a:cubicBezTo>
                  <a:cubicBezTo>
                    <a:pt x="704" y="4939"/>
                    <a:pt x="704" y="4914"/>
                    <a:pt x="704" y="4881"/>
                  </a:cubicBezTo>
                  <a:cubicBezTo>
                    <a:pt x="704" y="4740"/>
                    <a:pt x="713" y="4574"/>
                    <a:pt x="746" y="4375"/>
                  </a:cubicBezTo>
                  <a:cubicBezTo>
                    <a:pt x="771" y="4185"/>
                    <a:pt x="787" y="4052"/>
                    <a:pt x="787" y="4002"/>
                  </a:cubicBezTo>
                  <a:cubicBezTo>
                    <a:pt x="787" y="3911"/>
                    <a:pt x="787" y="3853"/>
                    <a:pt x="779" y="3803"/>
                  </a:cubicBezTo>
                  <a:cubicBezTo>
                    <a:pt x="812" y="3497"/>
                    <a:pt x="837" y="3240"/>
                    <a:pt x="854" y="3050"/>
                  </a:cubicBezTo>
                  <a:cubicBezTo>
                    <a:pt x="870" y="2859"/>
                    <a:pt x="887" y="2726"/>
                    <a:pt x="887" y="2635"/>
                  </a:cubicBezTo>
                  <a:lnTo>
                    <a:pt x="887" y="2586"/>
                  </a:lnTo>
                  <a:lnTo>
                    <a:pt x="878" y="2586"/>
                  </a:lnTo>
                  <a:cubicBezTo>
                    <a:pt x="812" y="2461"/>
                    <a:pt x="704" y="2403"/>
                    <a:pt x="572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833644">
              <a:off x="2154733" y="2056223"/>
              <a:ext cx="31753" cy="48396"/>
            </a:xfrm>
            <a:custGeom>
              <a:avLst/>
              <a:gdLst/>
              <a:ahLst/>
              <a:cxnLst/>
              <a:rect l="l" t="t" r="r" b="b"/>
              <a:pathLst>
                <a:path w="3398" h="5179" extrusionOk="0">
                  <a:moveTo>
                    <a:pt x="431" y="0"/>
                  </a:moveTo>
                  <a:cubicBezTo>
                    <a:pt x="332" y="0"/>
                    <a:pt x="240" y="50"/>
                    <a:pt x="166" y="141"/>
                  </a:cubicBezTo>
                  <a:cubicBezTo>
                    <a:pt x="91" y="232"/>
                    <a:pt x="58" y="332"/>
                    <a:pt x="58" y="439"/>
                  </a:cubicBezTo>
                  <a:lnTo>
                    <a:pt x="58" y="489"/>
                  </a:lnTo>
                  <a:cubicBezTo>
                    <a:pt x="166" y="771"/>
                    <a:pt x="224" y="1011"/>
                    <a:pt x="249" y="1218"/>
                  </a:cubicBezTo>
                  <a:cubicBezTo>
                    <a:pt x="216" y="1367"/>
                    <a:pt x="199" y="1508"/>
                    <a:pt x="182" y="1624"/>
                  </a:cubicBezTo>
                  <a:cubicBezTo>
                    <a:pt x="158" y="1749"/>
                    <a:pt x="149" y="1864"/>
                    <a:pt x="141" y="1964"/>
                  </a:cubicBezTo>
                  <a:lnTo>
                    <a:pt x="50" y="3406"/>
                  </a:lnTo>
                  <a:cubicBezTo>
                    <a:pt x="33" y="3522"/>
                    <a:pt x="25" y="3629"/>
                    <a:pt x="17" y="3729"/>
                  </a:cubicBezTo>
                  <a:cubicBezTo>
                    <a:pt x="8" y="3836"/>
                    <a:pt x="0" y="3936"/>
                    <a:pt x="0" y="4044"/>
                  </a:cubicBezTo>
                  <a:cubicBezTo>
                    <a:pt x="0" y="4151"/>
                    <a:pt x="8" y="4276"/>
                    <a:pt x="17" y="4408"/>
                  </a:cubicBezTo>
                  <a:cubicBezTo>
                    <a:pt x="17" y="4541"/>
                    <a:pt x="33" y="4657"/>
                    <a:pt x="58" y="4781"/>
                  </a:cubicBezTo>
                  <a:cubicBezTo>
                    <a:pt x="83" y="4897"/>
                    <a:pt x="124" y="4988"/>
                    <a:pt x="182" y="5063"/>
                  </a:cubicBezTo>
                  <a:cubicBezTo>
                    <a:pt x="232" y="5137"/>
                    <a:pt x="307" y="5179"/>
                    <a:pt x="406" y="5179"/>
                  </a:cubicBezTo>
                  <a:cubicBezTo>
                    <a:pt x="655" y="5179"/>
                    <a:pt x="779" y="5030"/>
                    <a:pt x="779" y="4740"/>
                  </a:cubicBezTo>
                  <a:cubicBezTo>
                    <a:pt x="754" y="4218"/>
                    <a:pt x="729" y="3787"/>
                    <a:pt x="713" y="3455"/>
                  </a:cubicBezTo>
                  <a:cubicBezTo>
                    <a:pt x="746" y="3223"/>
                    <a:pt x="762" y="3024"/>
                    <a:pt x="779" y="2834"/>
                  </a:cubicBezTo>
                  <a:cubicBezTo>
                    <a:pt x="787" y="2652"/>
                    <a:pt x="796" y="2478"/>
                    <a:pt x="804" y="2312"/>
                  </a:cubicBezTo>
                  <a:cubicBezTo>
                    <a:pt x="903" y="1840"/>
                    <a:pt x="1028" y="1517"/>
                    <a:pt x="1177" y="1351"/>
                  </a:cubicBezTo>
                  <a:cubicBezTo>
                    <a:pt x="1326" y="1193"/>
                    <a:pt x="1508" y="1111"/>
                    <a:pt x="1715" y="1111"/>
                  </a:cubicBezTo>
                  <a:cubicBezTo>
                    <a:pt x="1773" y="1111"/>
                    <a:pt x="1840" y="1119"/>
                    <a:pt x="1922" y="1127"/>
                  </a:cubicBezTo>
                  <a:cubicBezTo>
                    <a:pt x="2005" y="1144"/>
                    <a:pt x="2088" y="1177"/>
                    <a:pt x="2163" y="1243"/>
                  </a:cubicBezTo>
                  <a:cubicBezTo>
                    <a:pt x="2246" y="1301"/>
                    <a:pt x="2312" y="1392"/>
                    <a:pt x="2378" y="1525"/>
                  </a:cubicBezTo>
                  <a:cubicBezTo>
                    <a:pt x="2444" y="1649"/>
                    <a:pt x="2486" y="1823"/>
                    <a:pt x="2519" y="2047"/>
                  </a:cubicBezTo>
                  <a:lnTo>
                    <a:pt x="2602" y="2718"/>
                  </a:lnTo>
                  <a:cubicBezTo>
                    <a:pt x="2618" y="2991"/>
                    <a:pt x="2627" y="3240"/>
                    <a:pt x="2635" y="3464"/>
                  </a:cubicBezTo>
                  <a:cubicBezTo>
                    <a:pt x="2651" y="3687"/>
                    <a:pt x="2651" y="3894"/>
                    <a:pt x="2651" y="4068"/>
                  </a:cubicBezTo>
                  <a:cubicBezTo>
                    <a:pt x="2651" y="4168"/>
                    <a:pt x="2651" y="4267"/>
                    <a:pt x="2651" y="4358"/>
                  </a:cubicBezTo>
                  <a:cubicBezTo>
                    <a:pt x="2643" y="4441"/>
                    <a:pt x="2643" y="4524"/>
                    <a:pt x="2635" y="4599"/>
                  </a:cubicBezTo>
                  <a:cubicBezTo>
                    <a:pt x="2676" y="4814"/>
                    <a:pt x="2801" y="4922"/>
                    <a:pt x="3008" y="4922"/>
                  </a:cubicBezTo>
                  <a:cubicBezTo>
                    <a:pt x="3124" y="4922"/>
                    <a:pt x="3207" y="4864"/>
                    <a:pt x="3256" y="4756"/>
                  </a:cubicBezTo>
                  <a:cubicBezTo>
                    <a:pt x="3306" y="4640"/>
                    <a:pt x="3347" y="4516"/>
                    <a:pt x="3372" y="4375"/>
                  </a:cubicBezTo>
                  <a:cubicBezTo>
                    <a:pt x="3389" y="4234"/>
                    <a:pt x="3397" y="4102"/>
                    <a:pt x="3397" y="3961"/>
                  </a:cubicBezTo>
                  <a:cubicBezTo>
                    <a:pt x="3389" y="3828"/>
                    <a:pt x="3389" y="3737"/>
                    <a:pt x="3389" y="3687"/>
                  </a:cubicBezTo>
                  <a:lnTo>
                    <a:pt x="3389" y="3580"/>
                  </a:lnTo>
                  <a:cubicBezTo>
                    <a:pt x="3364" y="3364"/>
                    <a:pt x="3347" y="3190"/>
                    <a:pt x="3331" y="3058"/>
                  </a:cubicBezTo>
                  <a:cubicBezTo>
                    <a:pt x="3314" y="2917"/>
                    <a:pt x="3289" y="2792"/>
                    <a:pt x="3273" y="2676"/>
                  </a:cubicBezTo>
                  <a:cubicBezTo>
                    <a:pt x="3256" y="2560"/>
                    <a:pt x="3240" y="2428"/>
                    <a:pt x="3231" y="2295"/>
                  </a:cubicBezTo>
                  <a:cubicBezTo>
                    <a:pt x="3215" y="2163"/>
                    <a:pt x="3198" y="1989"/>
                    <a:pt x="3173" y="1773"/>
                  </a:cubicBezTo>
                  <a:cubicBezTo>
                    <a:pt x="3099" y="1218"/>
                    <a:pt x="2917" y="837"/>
                    <a:pt x="2643" y="622"/>
                  </a:cubicBezTo>
                  <a:cubicBezTo>
                    <a:pt x="2370" y="406"/>
                    <a:pt x="2038" y="299"/>
                    <a:pt x="1649" y="299"/>
                  </a:cubicBezTo>
                  <a:cubicBezTo>
                    <a:pt x="1483" y="299"/>
                    <a:pt x="1334" y="323"/>
                    <a:pt x="1202" y="390"/>
                  </a:cubicBezTo>
                  <a:cubicBezTo>
                    <a:pt x="1069" y="448"/>
                    <a:pt x="978" y="514"/>
                    <a:pt x="920" y="580"/>
                  </a:cubicBezTo>
                  <a:cubicBezTo>
                    <a:pt x="820" y="373"/>
                    <a:pt x="738" y="224"/>
                    <a:pt x="671" y="133"/>
                  </a:cubicBezTo>
                  <a:cubicBezTo>
                    <a:pt x="613" y="50"/>
                    <a:pt x="530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rot="-833644">
              <a:off x="2198556" y="2043743"/>
              <a:ext cx="36397" cy="51807"/>
            </a:xfrm>
            <a:custGeom>
              <a:avLst/>
              <a:gdLst/>
              <a:ahLst/>
              <a:cxnLst/>
              <a:rect l="l" t="t" r="r" b="b"/>
              <a:pathLst>
                <a:path w="3895" h="5544" extrusionOk="0">
                  <a:moveTo>
                    <a:pt x="3049" y="0"/>
                  </a:moveTo>
                  <a:cubicBezTo>
                    <a:pt x="2966" y="0"/>
                    <a:pt x="2884" y="58"/>
                    <a:pt x="2801" y="183"/>
                  </a:cubicBezTo>
                  <a:cubicBezTo>
                    <a:pt x="2710" y="299"/>
                    <a:pt x="2594" y="489"/>
                    <a:pt x="2453" y="763"/>
                  </a:cubicBezTo>
                  <a:cubicBezTo>
                    <a:pt x="2453" y="761"/>
                    <a:pt x="2453" y="760"/>
                    <a:pt x="2452" y="760"/>
                  </a:cubicBezTo>
                  <a:cubicBezTo>
                    <a:pt x="2450" y="760"/>
                    <a:pt x="2440" y="779"/>
                    <a:pt x="2420" y="821"/>
                  </a:cubicBezTo>
                  <a:cubicBezTo>
                    <a:pt x="2395" y="862"/>
                    <a:pt x="2362" y="928"/>
                    <a:pt x="2320" y="1003"/>
                  </a:cubicBezTo>
                  <a:cubicBezTo>
                    <a:pt x="2271" y="1077"/>
                    <a:pt x="2213" y="1160"/>
                    <a:pt x="2146" y="1260"/>
                  </a:cubicBezTo>
                  <a:cubicBezTo>
                    <a:pt x="2080" y="1359"/>
                    <a:pt x="1997" y="1450"/>
                    <a:pt x="1906" y="1550"/>
                  </a:cubicBezTo>
                  <a:cubicBezTo>
                    <a:pt x="1898" y="1533"/>
                    <a:pt x="1865" y="1500"/>
                    <a:pt x="1790" y="1425"/>
                  </a:cubicBezTo>
                  <a:cubicBezTo>
                    <a:pt x="1715" y="1359"/>
                    <a:pt x="1624" y="1276"/>
                    <a:pt x="1533" y="1185"/>
                  </a:cubicBezTo>
                  <a:cubicBezTo>
                    <a:pt x="1434" y="1086"/>
                    <a:pt x="1343" y="995"/>
                    <a:pt x="1251" y="895"/>
                  </a:cubicBezTo>
                  <a:cubicBezTo>
                    <a:pt x="1169" y="796"/>
                    <a:pt x="1102" y="721"/>
                    <a:pt x="1077" y="663"/>
                  </a:cubicBezTo>
                  <a:lnTo>
                    <a:pt x="514" y="83"/>
                  </a:lnTo>
                  <a:cubicBezTo>
                    <a:pt x="464" y="50"/>
                    <a:pt x="406" y="33"/>
                    <a:pt x="340" y="33"/>
                  </a:cubicBezTo>
                  <a:cubicBezTo>
                    <a:pt x="116" y="33"/>
                    <a:pt x="0" y="191"/>
                    <a:pt x="0" y="506"/>
                  </a:cubicBezTo>
                  <a:cubicBezTo>
                    <a:pt x="0" y="622"/>
                    <a:pt x="33" y="713"/>
                    <a:pt x="91" y="796"/>
                  </a:cubicBezTo>
                  <a:cubicBezTo>
                    <a:pt x="149" y="879"/>
                    <a:pt x="257" y="978"/>
                    <a:pt x="398" y="1111"/>
                  </a:cubicBezTo>
                  <a:cubicBezTo>
                    <a:pt x="589" y="1276"/>
                    <a:pt x="738" y="1425"/>
                    <a:pt x="845" y="1541"/>
                  </a:cubicBezTo>
                  <a:cubicBezTo>
                    <a:pt x="953" y="1657"/>
                    <a:pt x="1036" y="1757"/>
                    <a:pt x="1111" y="1840"/>
                  </a:cubicBezTo>
                  <a:cubicBezTo>
                    <a:pt x="1185" y="1923"/>
                    <a:pt x="1243" y="1997"/>
                    <a:pt x="1293" y="2055"/>
                  </a:cubicBezTo>
                  <a:cubicBezTo>
                    <a:pt x="1343" y="2121"/>
                    <a:pt x="1409" y="2179"/>
                    <a:pt x="1483" y="2246"/>
                  </a:cubicBezTo>
                  <a:cubicBezTo>
                    <a:pt x="1334" y="2519"/>
                    <a:pt x="1210" y="2743"/>
                    <a:pt x="1102" y="2925"/>
                  </a:cubicBezTo>
                  <a:cubicBezTo>
                    <a:pt x="995" y="3107"/>
                    <a:pt x="903" y="3265"/>
                    <a:pt x="821" y="3406"/>
                  </a:cubicBezTo>
                  <a:cubicBezTo>
                    <a:pt x="746" y="3538"/>
                    <a:pt x="671" y="3662"/>
                    <a:pt x="613" y="3787"/>
                  </a:cubicBezTo>
                  <a:cubicBezTo>
                    <a:pt x="547" y="3903"/>
                    <a:pt x="481" y="4035"/>
                    <a:pt x="406" y="4184"/>
                  </a:cubicBezTo>
                  <a:cubicBezTo>
                    <a:pt x="390" y="4267"/>
                    <a:pt x="357" y="4358"/>
                    <a:pt x="315" y="4450"/>
                  </a:cubicBezTo>
                  <a:cubicBezTo>
                    <a:pt x="265" y="4541"/>
                    <a:pt x="224" y="4632"/>
                    <a:pt x="183" y="4723"/>
                  </a:cubicBezTo>
                  <a:cubicBezTo>
                    <a:pt x="141" y="4814"/>
                    <a:pt x="108" y="4897"/>
                    <a:pt x="75" y="4972"/>
                  </a:cubicBezTo>
                  <a:cubicBezTo>
                    <a:pt x="42" y="5054"/>
                    <a:pt x="25" y="5121"/>
                    <a:pt x="25" y="5162"/>
                  </a:cubicBezTo>
                  <a:cubicBezTo>
                    <a:pt x="25" y="5278"/>
                    <a:pt x="58" y="5369"/>
                    <a:pt x="133" y="5436"/>
                  </a:cubicBezTo>
                  <a:cubicBezTo>
                    <a:pt x="207" y="5510"/>
                    <a:pt x="299" y="5543"/>
                    <a:pt x="398" y="5543"/>
                  </a:cubicBezTo>
                  <a:cubicBezTo>
                    <a:pt x="489" y="5543"/>
                    <a:pt x="564" y="5510"/>
                    <a:pt x="613" y="5444"/>
                  </a:cubicBezTo>
                  <a:cubicBezTo>
                    <a:pt x="696" y="5286"/>
                    <a:pt x="771" y="5146"/>
                    <a:pt x="821" y="5030"/>
                  </a:cubicBezTo>
                  <a:cubicBezTo>
                    <a:pt x="879" y="4914"/>
                    <a:pt x="937" y="4798"/>
                    <a:pt x="986" y="4673"/>
                  </a:cubicBezTo>
                  <a:cubicBezTo>
                    <a:pt x="1044" y="4549"/>
                    <a:pt x="1102" y="4425"/>
                    <a:pt x="1169" y="4284"/>
                  </a:cubicBezTo>
                  <a:cubicBezTo>
                    <a:pt x="1235" y="4143"/>
                    <a:pt x="1318" y="3961"/>
                    <a:pt x="1417" y="3745"/>
                  </a:cubicBezTo>
                  <a:lnTo>
                    <a:pt x="1956" y="2875"/>
                  </a:lnTo>
                  <a:cubicBezTo>
                    <a:pt x="2088" y="3107"/>
                    <a:pt x="2196" y="3290"/>
                    <a:pt x="2287" y="3406"/>
                  </a:cubicBezTo>
                  <a:cubicBezTo>
                    <a:pt x="2370" y="3522"/>
                    <a:pt x="2445" y="3629"/>
                    <a:pt x="2519" y="3720"/>
                  </a:cubicBezTo>
                  <a:cubicBezTo>
                    <a:pt x="2594" y="3812"/>
                    <a:pt x="2677" y="3911"/>
                    <a:pt x="2751" y="4019"/>
                  </a:cubicBezTo>
                  <a:cubicBezTo>
                    <a:pt x="2826" y="4126"/>
                    <a:pt x="2925" y="4292"/>
                    <a:pt x="3024" y="4508"/>
                  </a:cubicBezTo>
                  <a:cubicBezTo>
                    <a:pt x="3306" y="4839"/>
                    <a:pt x="3480" y="5013"/>
                    <a:pt x="3563" y="5013"/>
                  </a:cubicBezTo>
                  <a:cubicBezTo>
                    <a:pt x="3638" y="5013"/>
                    <a:pt x="3712" y="4955"/>
                    <a:pt x="3787" y="4839"/>
                  </a:cubicBezTo>
                  <a:cubicBezTo>
                    <a:pt x="3853" y="4715"/>
                    <a:pt x="3894" y="4590"/>
                    <a:pt x="3894" y="4450"/>
                  </a:cubicBezTo>
                  <a:cubicBezTo>
                    <a:pt x="3894" y="4392"/>
                    <a:pt x="3878" y="4342"/>
                    <a:pt x="3861" y="4284"/>
                  </a:cubicBezTo>
                  <a:lnTo>
                    <a:pt x="3853" y="4284"/>
                  </a:lnTo>
                  <a:lnTo>
                    <a:pt x="3132" y="3240"/>
                  </a:lnTo>
                  <a:cubicBezTo>
                    <a:pt x="2784" y="2784"/>
                    <a:pt x="2544" y="2428"/>
                    <a:pt x="2395" y="2179"/>
                  </a:cubicBezTo>
                  <a:lnTo>
                    <a:pt x="2693" y="1757"/>
                  </a:lnTo>
                  <a:lnTo>
                    <a:pt x="3157" y="1003"/>
                  </a:lnTo>
                  <a:cubicBezTo>
                    <a:pt x="3314" y="738"/>
                    <a:pt x="3389" y="539"/>
                    <a:pt x="3389" y="398"/>
                  </a:cubicBezTo>
                  <a:cubicBezTo>
                    <a:pt x="3389" y="133"/>
                    <a:pt x="3273" y="0"/>
                    <a:pt x="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833644">
              <a:off x="1683355" y="2317532"/>
              <a:ext cx="34230" cy="54909"/>
            </a:xfrm>
            <a:custGeom>
              <a:avLst/>
              <a:gdLst/>
              <a:ahLst/>
              <a:cxnLst/>
              <a:rect l="l" t="t" r="r" b="b"/>
              <a:pathLst>
                <a:path w="3663" h="5876" extrusionOk="0">
                  <a:moveTo>
                    <a:pt x="2511" y="1"/>
                  </a:moveTo>
                  <a:cubicBezTo>
                    <a:pt x="2246" y="42"/>
                    <a:pt x="2039" y="67"/>
                    <a:pt x="1890" y="76"/>
                  </a:cubicBezTo>
                  <a:cubicBezTo>
                    <a:pt x="1732" y="92"/>
                    <a:pt x="1633" y="109"/>
                    <a:pt x="1575" y="117"/>
                  </a:cubicBezTo>
                  <a:cubicBezTo>
                    <a:pt x="1384" y="274"/>
                    <a:pt x="1235" y="399"/>
                    <a:pt x="1136" y="482"/>
                  </a:cubicBezTo>
                  <a:cubicBezTo>
                    <a:pt x="1028" y="564"/>
                    <a:pt x="953" y="639"/>
                    <a:pt x="904" y="714"/>
                  </a:cubicBezTo>
                  <a:cubicBezTo>
                    <a:pt x="854" y="780"/>
                    <a:pt x="821" y="854"/>
                    <a:pt x="804" y="937"/>
                  </a:cubicBezTo>
                  <a:cubicBezTo>
                    <a:pt x="796" y="1028"/>
                    <a:pt x="779" y="1136"/>
                    <a:pt x="763" y="1277"/>
                  </a:cubicBezTo>
                  <a:cubicBezTo>
                    <a:pt x="771" y="1633"/>
                    <a:pt x="779" y="1807"/>
                    <a:pt x="788" y="1807"/>
                  </a:cubicBezTo>
                  <a:cubicBezTo>
                    <a:pt x="796" y="1965"/>
                    <a:pt x="837" y="2097"/>
                    <a:pt x="912" y="2221"/>
                  </a:cubicBezTo>
                  <a:cubicBezTo>
                    <a:pt x="986" y="2354"/>
                    <a:pt x="1078" y="2470"/>
                    <a:pt x="1194" y="2569"/>
                  </a:cubicBezTo>
                  <a:cubicBezTo>
                    <a:pt x="1318" y="2669"/>
                    <a:pt x="1442" y="2760"/>
                    <a:pt x="1583" y="2835"/>
                  </a:cubicBezTo>
                  <a:cubicBezTo>
                    <a:pt x="1716" y="2909"/>
                    <a:pt x="1856" y="2959"/>
                    <a:pt x="1989" y="2992"/>
                  </a:cubicBezTo>
                  <a:cubicBezTo>
                    <a:pt x="2113" y="3017"/>
                    <a:pt x="2229" y="3067"/>
                    <a:pt x="2345" y="3141"/>
                  </a:cubicBezTo>
                  <a:cubicBezTo>
                    <a:pt x="2453" y="3216"/>
                    <a:pt x="2561" y="3307"/>
                    <a:pt x="2644" y="3406"/>
                  </a:cubicBezTo>
                  <a:cubicBezTo>
                    <a:pt x="2735" y="3506"/>
                    <a:pt x="2809" y="3613"/>
                    <a:pt x="2859" y="3729"/>
                  </a:cubicBezTo>
                  <a:cubicBezTo>
                    <a:pt x="2909" y="3854"/>
                    <a:pt x="2942" y="3978"/>
                    <a:pt x="2942" y="4094"/>
                  </a:cubicBezTo>
                  <a:lnTo>
                    <a:pt x="2718" y="4633"/>
                  </a:lnTo>
                  <a:cubicBezTo>
                    <a:pt x="2660" y="4724"/>
                    <a:pt x="2577" y="4815"/>
                    <a:pt x="2461" y="4898"/>
                  </a:cubicBezTo>
                  <a:cubicBezTo>
                    <a:pt x="2354" y="4981"/>
                    <a:pt x="2221" y="5022"/>
                    <a:pt x="2064" y="5022"/>
                  </a:cubicBezTo>
                  <a:cubicBezTo>
                    <a:pt x="1641" y="5022"/>
                    <a:pt x="1069" y="4840"/>
                    <a:pt x="348" y="4459"/>
                  </a:cubicBezTo>
                  <a:cubicBezTo>
                    <a:pt x="274" y="4459"/>
                    <a:pt x="191" y="4517"/>
                    <a:pt x="116" y="4624"/>
                  </a:cubicBezTo>
                  <a:cubicBezTo>
                    <a:pt x="42" y="4732"/>
                    <a:pt x="0" y="4840"/>
                    <a:pt x="0" y="4939"/>
                  </a:cubicBezTo>
                  <a:cubicBezTo>
                    <a:pt x="0" y="5022"/>
                    <a:pt x="25" y="5097"/>
                    <a:pt x="83" y="5171"/>
                  </a:cubicBezTo>
                  <a:cubicBezTo>
                    <a:pt x="133" y="5237"/>
                    <a:pt x="199" y="5304"/>
                    <a:pt x="282" y="5362"/>
                  </a:cubicBezTo>
                  <a:cubicBezTo>
                    <a:pt x="365" y="5420"/>
                    <a:pt x="448" y="5461"/>
                    <a:pt x="539" y="5503"/>
                  </a:cubicBezTo>
                  <a:cubicBezTo>
                    <a:pt x="630" y="5536"/>
                    <a:pt x="713" y="5561"/>
                    <a:pt x="788" y="5569"/>
                  </a:cubicBezTo>
                  <a:lnTo>
                    <a:pt x="796" y="5569"/>
                  </a:lnTo>
                  <a:cubicBezTo>
                    <a:pt x="804" y="5569"/>
                    <a:pt x="846" y="5585"/>
                    <a:pt x="928" y="5619"/>
                  </a:cubicBezTo>
                  <a:cubicBezTo>
                    <a:pt x="1003" y="5652"/>
                    <a:pt x="1094" y="5685"/>
                    <a:pt x="1202" y="5726"/>
                  </a:cubicBezTo>
                  <a:cubicBezTo>
                    <a:pt x="1310" y="5759"/>
                    <a:pt x="1417" y="5801"/>
                    <a:pt x="1525" y="5834"/>
                  </a:cubicBezTo>
                  <a:cubicBezTo>
                    <a:pt x="1633" y="5859"/>
                    <a:pt x="1724" y="5875"/>
                    <a:pt x="1798" y="5875"/>
                  </a:cubicBezTo>
                  <a:cubicBezTo>
                    <a:pt x="1807" y="5875"/>
                    <a:pt x="1865" y="5867"/>
                    <a:pt x="1972" y="5851"/>
                  </a:cubicBezTo>
                  <a:cubicBezTo>
                    <a:pt x="2080" y="5834"/>
                    <a:pt x="2204" y="5809"/>
                    <a:pt x="2345" y="5776"/>
                  </a:cubicBezTo>
                  <a:cubicBezTo>
                    <a:pt x="2486" y="5743"/>
                    <a:pt x="2619" y="5701"/>
                    <a:pt x="2760" y="5643"/>
                  </a:cubicBezTo>
                  <a:cubicBezTo>
                    <a:pt x="2892" y="5594"/>
                    <a:pt x="2992" y="5536"/>
                    <a:pt x="3058" y="5461"/>
                  </a:cubicBezTo>
                  <a:lnTo>
                    <a:pt x="3439" y="4740"/>
                  </a:lnTo>
                  <a:cubicBezTo>
                    <a:pt x="3563" y="4500"/>
                    <a:pt x="3638" y="4243"/>
                    <a:pt x="3663" y="3970"/>
                  </a:cubicBezTo>
                  <a:cubicBezTo>
                    <a:pt x="3522" y="3017"/>
                    <a:pt x="2900" y="2395"/>
                    <a:pt x="1774" y="2097"/>
                  </a:cubicBezTo>
                  <a:cubicBezTo>
                    <a:pt x="1550" y="2006"/>
                    <a:pt x="1434" y="1782"/>
                    <a:pt x="1434" y="1418"/>
                  </a:cubicBezTo>
                  <a:cubicBezTo>
                    <a:pt x="1434" y="1393"/>
                    <a:pt x="1434" y="1368"/>
                    <a:pt x="1442" y="1343"/>
                  </a:cubicBezTo>
                  <a:cubicBezTo>
                    <a:pt x="1442" y="1318"/>
                    <a:pt x="1442" y="1294"/>
                    <a:pt x="1442" y="1269"/>
                  </a:cubicBezTo>
                  <a:cubicBezTo>
                    <a:pt x="1450" y="1227"/>
                    <a:pt x="1467" y="1186"/>
                    <a:pt x="1492" y="1136"/>
                  </a:cubicBezTo>
                  <a:cubicBezTo>
                    <a:pt x="1508" y="1095"/>
                    <a:pt x="1550" y="1045"/>
                    <a:pt x="1608" y="1004"/>
                  </a:cubicBezTo>
                  <a:cubicBezTo>
                    <a:pt x="1666" y="962"/>
                    <a:pt x="1749" y="929"/>
                    <a:pt x="1865" y="904"/>
                  </a:cubicBezTo>
                  <a:cubicBezTo>
                    <a:pt x="1981" y="871"/>
                    <a:pt x="2138" y="854"/>
                    <a:pt x="2337" y="854"/>
                  </a:cubicBezTo>
                  <a:cubicBezTo>
                    <a:pt x="2478" y="854"/>
                    <a:pt x="2635" y="896"/>
                    <a:pt x="2826" y="970"/>
                  </a:cubicBezTo>
                  <a:lnTo>
                    <a:pt x="3215" y="1136"/>
                  </a:lnTo>
                  <a:cubicBezTo>
                    <a:pt x="3224" y="1136"/>
                    <a:pt x="3240" y="1144"/>
                    <a:pt x="3248" y="1144"/>
                  </a:cubicBezTo>
                  <a:cubicBezTo>
                    <a:pt x="3248" y="1153"/>
                    <a:pt x="3257" y="1153"/>
                    <a:pt x="3265" y="1153"/>
                  </a:cubicBezTo>
                  <a:cubicBezTo>
                    <a:pt x="3414" y="1153"/>
                    <a:pt x="3489" y="1004"/>
                    <a:pt x="3489" y="714"/>
                  </a:cubicBezTo>
                  <a:cubicBezTo>
                    <a:pt x="3489" y="548"/>
                    <a:pt x="3456" y="424"/>
                    <a:pt x="3381" y="341"/>
                  </a:cubicBezTo>
                  <a:cubicBezTo>
                    <a:pt x="2917" y="117"/>
                    <a:pt x="2627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rot="-833644">
              <a:off x="1728269" y="2295378"/>
              <a:ext cx="11700" cy="62721"/>
            </a:xfrm>
            <a:custGeom>
              <a:avLst/>
              <a:gdLst/>
              <a:ahLst/>
              <a:cxnLst/>
              <a:rect l="l" t="t" r="r" b="b"/>
              <a:pathLst>
                <a:path w="1252" h="6712" extrusionOk="0">
                  <a:moveTo>
                    <a:pt x="498" y="0"/>
                  </a:moveTo>
                  <a:cubicBezTo>
                    <a:pt x="448" y="108"/>
                    <a:pt x="398" y="207"/>
                    <a:pt x="349" y="315"/>
                  </a:cubicBezTo>
                  <a:cubicBezTo>
                    <a:pt x="291" y="423"/>
                    <a:pt x="257" y="522"/>
                    <a:pt x="257" y="605"/>
                  </a:cubicBezTo>
                  <a:cubicBezTo>
                    <a:pt x="257" y="721"/>
                    <a:pt x="291" y="829"/>
                    <a:pt x="365" y="953"/>
                  </a:cubicBezTo>
                  <a:cubicBezTo>
                    <a:pt x="431" y="1069"/>
                    <a:pt x="514" y="1168"/>
                    <a:pt x="614" y="1268"/>
                  </a:cubicBezTo>
                  <a:cubicBezTo>
                    <a:pt x="680" y="1268"/>
                    <a:pt x="755" y="1259"/>
                    <a:pt x="829" y="1243"/>
                  </a:cubicBezTo>
                  <a:cubicBezTo>
                    <a:pt x="904" y="1235"/>
                    <a:pt x="970" y="1201"/>
                    <a:pt x="1036" y="1152"/>
                  </a:cubicBezTo>
                  <a:cubicBezTo>
                    <a:pt x="1103" y="1110"/>
                    <a:pt x="1152" y="1036"/>
                    <a:pt x="1194" y="936"/>
                  </a:cubicBezTo>
                  <a:cubicBezTo>
                    <a:pt x="1235" y="837"/>
                    <a:pt x="1252" y="713"/>
                    <a:pt x="1252" y="547"/>
                  </a:cubicBezTo>
                  <a:cubicBezTo>
                    <a:pt x="1252" y="282"/>
                    <a:pt x="1161" y="116"/>
                    <a:pt x="987" y="58"/>
                  </a:cubicBezTo>
                  <a:lnTo>
                    <a:pt x="498" y="0"/>
                  </a:lnTo>
                  <a:close/>
                  <a:moveTo>
                    <a:pt x="581" y="2403"/>
                  </a:moveTo>
                  <a:cubicBezTo>
                    <a:pt x="448" y="2403"/>
                    <a:pt x="349" y="2477"/>
                    <a:pt x="282" y="2618"/>
                  </a:cubicBezTo>
                  <a:cubicBezTo>
                    <a:pt x="249" y="2825"/>
                    <a:pt x="224" y="3049"/>
                    <a:pt x="191" y="3265"/>
                  </a:cubicBezTo>
                  <a:cubicBezTo>
                    <a:pt x="158" y="3488"/>
                    <a:pt x="125" y="3720"/>
                    <a:pt x="100" y="3952"/>
                  </a:cubicBezTo>
                  <a:cubicBezTo>
                    <a:pt x="67" y="4192"/>
                    <a:pt x="50" y="4449"/>
                    <a:pt x="25" y="4723"/>
                  </a:cubicBezTo>
                  <a:cubicBezTo>
                    <a:pt x="9" y="4988"/>
                    <a:pt x="1" y="5286"/>
                    <a:pt x="1" y="5618"/>
                  </a:cubicBezTo>
                  <a:cubicBezTo>
                    <a:pt x="1" y="5941"/>
                    <a:pt x="25" y="6206"/>
                    <a:pt x="83" y="6413"/>
                  </a:cubicBezTo>
                  <a:cubicBezTo>
                    <a:pt x="133" y="6612"/>
                    <a:pt x="233" y="6711"/>
                    <a:pt x="373" y="6711"/>
                  </a:cubicBezTo>
                  <a:cubicBezTo>
                    <a:pt x="539" y="6711"/>
                    <a:pt x="647" y="6579"/>
                    <a:pt x="705" y="6305"/>
                  </a:cubicBezTo>
                  <a:cubicBezTo>
                    <a:pt x="697" y="6173"/>
                    <a:pt x="697" y="6048"/>
                    <a:pt x="688" y="5932"/>
                  </a:cubicBezTo>
                  <a:cubicBezTo>
                    <a:pt x="688" y="5816"/>
                    <a:pt x="688" y="5709"/>
                    <a:pt x="688" y="5601"/>
                  </a:cubicBezTo>
                  <a:cubicBezTo>
                    <a:pt x="688" y="5361"/>
                    <a:pt x="697" y="5170"/>
                    <a:pt x="713" y="5038"/>
                  </a:cubicBezTo>
                  <a:cubicBezTo>
                    <a:pt x="713" y="5021"/>
                    <a:pt x="713" y="4996"/>
                    <a:pt x="713" y="4971"/>
                  </a:cubicBezTo>
                  <a:cubicBezTo>
                    <a:pt x="705" y="4946"/>
                    <a:pt x="705" y="4913"/>
                    <a:pt x="705" y="4888"/>
                  </a:cubicBezTo>
                  <a:cubicBezTo>
                    <a:pt x="705" y="4748"/>
                    <a:pt x="721" y="4582"/>
                    <a:pt x="746" y="4383"/>
                  </a:cubicBezTo>
                  <a:cubicBezTo>
                    <a:pt x="779" y="4184"/>
                    <a:pt x="796" y="4060"/>
                    <a:pt x="796" y="4002"/>
                  </a:cubicBezTo>
                  <a:cubicBezTo>
                    <a:pt x="796" y="3919"/>
                    <a:pt x="788" y="3853"/>
                    <a:pt x="779" y="3803"/>
                  </a:cubicBezTo>
                  <a:cubicBezTo>
                    <a:pt x="821" y="3496"/>
                    <a:pt x="846" y="3248"/>
                    <a:pt x="862" y="3057"/>
                  </a:cubicBezTo>
                  <a:cubicBezTo>
                    <a:pt x="879" y="2867"/>
                    <a:pt x="887" y="2726"/>
                    <a:pt x="887" y="2643"/>
                  </a:cubicBezTo>
                  <a:lnTo>
                    <a:pt x="887" y="2585"/>
                  </a:lnTo>
                  <a:cubicBezTo>
                    <a:pt x="813" y="2461"/>
                    <a:pt x="713" y="2403"/>
                    <a:pt x="581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833644">
              <a:off x="1756865" y="2303791"/>
              <a:ext cx="31753" cy="48321"/>
            </a:xfrm>
            <a:custGeom>
              <a:avLst/>
              <a:gdLst/>
              <a:ahLst/>
              <a:cxnLst/>
              <a:rect l="l" t="t" r="r" b="b"/>
              <a:pathLst>
                <a:path w="3398" h="5171" extrusionOk="0">
                  <a:moveTo>
                    <a:pt x="423" y="0"/>
                  </a:moveTo>
                  <a:cubicBezTo>
                    <a:pt x="324" y="0"/>
                    <a:pt x="241" y="42"/>
                    <a:pt x="167" y="133"/>
                  </a:cubicBezTo>
                  <a:cubicBezTo>
                    <a:pt x="92" y="232"/>
                    <a:pt x="51" y="332"/>
                    <a:pt x="51" y="431"/>
                  </a:cubicBezTo>
                  <a:lnTo>
                    <a:pt x="51" y="489"/>
                  </a:lnTo>
                  <a:cubicBezTo>
                    <a:pt x="158" y="771"/>
                    <a:pt x="225" y="1011"/>
                    <a:pt x="249" y="1218"/>
                  </a:cubicBezTo>
                  <a:cubicBezTo>
                    <a:pt x="216" y="1367"/>
                    <a:pt x="191" y="1500"/>
                    <a:pt x="175" y="1624"/>
                  </a:cubicBezTo>
                  <a:cubicBezTo>
                    <a:pt x="158" y="1740"/>
                    <a:pt x="150" y="1856"/>
                    <a:pt x="142" y="1955"/>
                  </a:cubicBezTo>
                  <a:lnTo>
                    <a:pt x="42" y="3405"/>
                  </a:lnTo>
                  <a:cubicBezTo>
                    <a:pt x="26" y="3513"/>
                    <a:pt x="17" y="3621"/>
                    <a:pt x="9" y="3729"/>
                  </a:cubicBezTo>
                  <a:cubicBezTo>
                    <a:pt x="1" y="3828"/>
                    <a:pt x="1" y="3936"/>
                    <a:pt x="1" y="4035"/>
                  </a:cubicBezTo>
                  <a:cubicBezTo>
                    <a:pt x="1" y="4151"/>
                    <a:pt x="1" y="4267"/>
                    <a:pt x="9" y="4400"/>
                  </a:cubicBezTo>
                  <a:cubicBezTo>
                    <a:pt x="17" y="4532"/>
                    <a:pt x="34" y="4657"/>
                    <a:pt x="59" y="4773"/>
                  </a:cubicBezTo>
                  <a:cubicBezTo>
                    <a:pt x="84" y="4889"/>
                    <a:pt x="125" y="4988"/>
                    <a:pt x="175" y="5063"/>
                  </a:cubicBezTo>
                  <a:cubicBezTo>
                    <a:pt x="233" y="5137"/>
                    <a:pt x="307" y="5170"/>
                    <a:pt x="407" y="5170"/>
                  </a:cubicBezTo>
                  <a:cubicBezTo>
                    <a:pt x="655" y="5170"/>
                    <a:pt x="780" y="5029"/>
                    <a:pt x="780" y="4739"/>
                  </a:cubicBezTo>
                  <a:cubicBezTo>
                    <a:pt x="747" y="4209"/>
                    <a:pt x="730" y="3787"/>
                    <a:pt x="713" y="3447"/>
                  </a:cubicBezTo>
                  <a:cubicBezTo>
                    <a:pt x="747" y="3223"/>
                    <a:pt x="763" y="3016"/>
                    <a:pt x="771" y="2825"/>
                  </a:cubicBezTo>
                  <a:cubicBezTo>
                    <a:pt x="788" y="2643"/>
                    <a:pt x="796" y="2469"/>
                    <a:pt x="796" y="2312"/>
                  </a:cubicBezTo>
                  <a:cubicBezTo>
                    <a:pt x="896" y="1831"/>
                    <a:pt x="1020" y="1516"/>
                    <a:pt x="1169" y="1351"/>
                  </a:cubicBezTo>
                  <a:cubicBezTo>
                    <a:pt x="1318" y="1185"/>
                    <a:pt x="1501" y="1102"/>
                    <a:pt x="1716" y="1102"/>
                  </a:cubicBezTo>
                  <a:cubicBezTo>
                    <a:pt x="1774" y="1102"/>
                    <a:pt x="1840" y="1110"/>
                    <a:pt x="1923" y="1127"/>
                  </a:cubicBezTo>
                  <a:cubicBezTo>
                    <a:pt x="2006" y="1135"/>
                    <a:pt x="2081" y="1177"/>
                    <a:pt x="2163" y="1235"/>
                  </a:cubicBezTo>
                  <a:cubicBezTo>
                    <a:pt x="2238" y="1301"/>
                    <a:pt x="2313" y="1392"/>
                    <a:pt x="2379" y="1516"/>
                  </a:cubicBezTo>
                  <a:cubicBezTo>
                    <a:pt x="2437" y="1641"/>
                    <a:pt x="2486" y="1815"/>
                    <a:pt x="2511" y="2047"/>
                  </a:cubicBezTo>
                  <a:lnTo>
                    <a:pt x="2602" y="2718"/>
                  </a:lnTo>
                  <a:cubicBezTo>
                    <a:pt x="2611" y="2991"/>
                    <a:pt x="2627" y="3240"/>
                    <a:pt x="2636" y="3463"/>
                  </a:cubicBezTo>
                  <a:cubicBezTo>
                    <a:pt x="2644" y="3687"/>
                    <a:pt x="2652" y="3886"/>
                    <a:pt x="2652" y="4060"/>
                  </a:cubicBezTo>
                  <a:cubicBezTo>
                    <a:pt x="2652" y="4168"/>
                    <a:pt x="2652" y="4259"/>
                    <a:pt x="2644" y="4350"/>
                  </a:cubicBezTo>
                  <a:cubicBezTo>
                    <a:pt x="2644" y="4441"/>
                    <a:pt x="2636" y="4524"/>
                    <a:pt x="2627" y="4599"/>
                  </a:cubicBezTo>
                  <a:cubicBezTo>
                    <a:pt x="2669" y="4814"/>
                    <a:pt x="2793" y="4922"/>
                    <a:pt x="3000" y="4922"/>
                  </a:cubicBezTo>
                  <a:cubicBezTo>
                    <a:pt x="3116" y="4922"/>
                    <a:pt x="3199" y="4864"/>
                    <a:pt x="3257" y="4748"/>
                  </a:cubicBezTo>
                  <a:cubicBezTo>
                    <a:pt x="3307" y="4640"/>
                    <a:pt x="3340" y="4507"/>
                    <a:pt x="3365" y="4375"/>
                  </a:cubicBezTo>
                  <a:cubicBezTo>
                    <a:pt x="3390" y="4234"/>
                    <a:pt x="3398" y="4093"/>
                    <a:pt x="3390" y="3961"/>
                  </a:cubicBezTo>
                  <a:cubicBezTo>
                    <a:pt x="3390" y="3820"/>
                    <a:pt x="3390" y="3729"/>
                    <a:pt x="3390" y="3679"/>
                  </a:cubicBezTo>
                  <a:lnTo>
                    <a:pt x="3390" y="3571"/>
                  </a:lnTo>
                  <a:lnTo>
                    <a:pt x="3381" y="3571"/>
                  </a:lnTo>
                  <a:cubicBezTo>
                    <a:pt x="3365" y="3356"/>
                    <a:pt x="3340" y="3182"/>
                    <a:pt x="3323" y="3049"/>
                  </a:cubicBezTo>
                  <a:cubicBezTo>
                    <a:pt x="3307" y="2917"/>
                    <a:pt x="3290" y="2784"/>
                    <a:pt x="3274" y="2668"/>
                  </a:cubicBezTo>
                  <a:cubicBezTo>
                    <a:pt x="3257" y="2552"/>
                    <a:pt x="3240" y="2428"/>
                    <a:pt x="3224" y="2287"/>
                  </a:cubicBezTo>
                  <a:cubicBezTo>
                    <a:pt x="3216" y="2154"/>
                    <a:pt x="3191" y="1980"/>
                    <a:pt x="3174" y="1765"/>
                  </a:cubicBezTo>
                  <a:cubicBezTo>
                    <a:pt x="3091" y="1210"/>
                    <a:pt x="2917" y="829"/>
                    <a:pt x="2636" y="613"/>
                  </a:cubicBezTo>
                  <a:cubicBezTo>
                    <a:pt x="2362" y="398"/>
                    <a:pt x="2031" y="290"/>
                    <a:pt x="1650" y="290"/>
                  </a:cubicBezTo>
                  <a:cubicBezTo>
                    <a:pt x="1476" y="290"/>
                    <a:pt x="1327" y="323"/>
                    <a:pt x="1194" y="381"/>
                  </a:cubicBezTo>
                  <a:cubicBezTo>
                    <a:pt x="1070" y="448"/>
                    <a:pt x="970" y="506"/>
                    <a:pt x="912" y="572"/>
                  </a:cubicBezTo>
                  <a:cubicBezTo>
                    <a:pt x="813" y="365"/>
                    <a:pt x="738" y="216"/>
                    <a:pt x="672" y="133"/>
                  </a:cubicBezTo>
                  <a:cubicBezTo>
                    <a:pt x="606" y="42"/>
                    <a:pt x="523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 rot="-833644">
              <a:off x="1803905" y="2255280"/>
              <a:ext cx="19913" cy="97642"/>
            </a:xfrm>
            <a:custGeom>
              <a:avLst/>
              <a:gdLst/>
              <a:ahLst/>
              <a:cxnLst/>
              <a:rect l="l" t="t" r="r" b="b"/>
              <a:pathLst>
                <a:path w="2131" h="10449" extrusionOk="0">
                  <a:moveTo>
                    <a:pt x="1700" y="0"/>
                  </a:moveTo>
                  <a:cubicBezTo>
                    <a:pt x="1434" y="133"/>
                    <a:pt x="1202" y="381"/>
                    <a:pt x="1004" y="746"/>
                  </a:cubicBezTo>
                  <a:cubicBezTo>
                    <a:pt x="813" y="1119"/>
                    <a:pt x="647" y="1533"/>
                    <a:pt x="506" y="1989"/>
                  </a:cubicBezTo>
                  <a:cubicBezTo>
                    <a:pt x="366" y="2436"/>
                    <a:pt x="258" y="2900"/>
                    <a:pt x="175" y="3356"/>
                  </a:cubicBezTo>
                  <a:cubicBezTo>
                    <a:pt x="92" y="3820"/>
                    <a:pt x="34" y="4209"/>
                    <a:pt x="1" y="4532"/>
                  </a:cubicBezTo>
                  <a:lnTo>
                    <a:pt x="92" y="6537"/>
                  </a:lnTo>
                  <a:cubicBezTo>
                    <a:pt x="100" y="6678"/>
                    <a:pt x="125" y="6844"/>
                    <a:pt x="167" y="7035"/>
                  </a:cubicBezTo>
                  <a:cubicBezTo>
                    <a:pt x="200" y="7225"/>
                    <a:pt x="250" y="7407"/>
                    <a:pt x="299" y="7590"/>
                  </a:cubicBezTo>
                  <a:cubicBezTo>
                    <a:pt x="357" y="7764"/>
                    <a:pt x="407" y="7921"/>
                    <a:pt x="465" y="8062"/>
                  </a:cubicBezTo>
                  <a:cubicBezTo>
                    <a:pt x="515" y="8203"/>
                    <a:pt x="564" y="8302"/>
                    <a:pt x="606" y="8344"/>
                  </a:cubicBezTo>
                  <a:cubicBezTo>
                    <a:pt x="631" y="8741"/>
                    <a:pt x="763" y="9147"/>
                    <a:pt x="1020" y="9578"/>
                  </a:cubicBezTo>
                  <a:cubicBezTo>
                    <a:pt x="1062" y="9661"/>
                    <a:pt x="1120" y="9752"/>
                    <a:pt x="1178" y="9852"/>
                  </a:cubicBezTo>
                  <a:cubicBezTo>
                    <a:pt x="1244" y="9951"/>
                    <a:pt x="1310" y="10042"/>
                    <a:pt x="1376" y="10133"/>
                  </a:cubicBezTo>
                  <a:cubicBezTo>
                    <a:pt x="1443" y="10225"/>
                    <a:pt x="1509" y="10299"/>
                    <a:pt x="1575" y="10357"/>
                  </a:cubicBezTo>
                  <a:cubicBezTo>
                    <a:pt x="1642" y="10423"/>
                    <a:pt x="1700" y="10448"/>
                    <a:pt x="1758" y="10448"/>
                  </a:cubicBezTo>
                  <a:cubicBezTo>
                    <a:pt x="1840" y="10448"/>
                    <a:pt x="1923" y="10407"/>
                    <a:pt x="2006" y="10324"/>
                  </a:cubicBezTo>
                  <a:cubicBezTo>
                    <a:pt x="2089" y="10241"/>
                    <a:pt x="2130" y="10142"/>
                    <a:pt x="2130" y="10034"/>
                  </a:cubicBezTo>
                  <a:cubicBezTo>
                    <a:pt x="2130" y="10001"/>
                    <a:pt x="2122" y="9959"/>
                    <a:pt x="2106" y="9901"/>
                  </a:cubicBezTo>
                  <a:cubicBezTo>
                    <a:pt x="2089" y="9785"/>
                    <a:pt x="1990" y="9570"/>
                    <a:pt x="1816" y="9272"/>
                  </a:cubicBezTo>
                  <a:cubicBezTo>
                    <a:pt x="1691" y="9065"/>
                    <a:pt x="1592" y="8899"/>
                    <a:pt x="1526" y="8775"/>
                  </a:cubicBezTo>
                  <a:cubicBezTo>
                    <a:pt x="1459" y="8650"/>
                    <a:pt x="1401" y="8534"/>
                    <a:pt x="1360" y="8435"/>
                  </a:cubicBezTo>
                  <a:cubicBezTo>
                    <a:pt x="1318" y="8335"/>
                    <a:pt x="1285" y="8244"/>
                    <a:pt x="1252" y="8153"/>
                  </a:cubicBezTo>
                  <a:cubicBezTo>
                    <a:pt x="1219" y="8054"/>
                    <a:pt x="1178" y="7938"/>
                    <a:pt x="1128" y="7797"/>
                  </a:cubicBezTo>
                  <a:cubicBezTo>
                    <a:pt x="1037" y="7540"/>
                    <a:pt x="962" y="7250"/>
                    <a:pt x="912" y="6952"/>
                  </a:cubicBezTo>
                  <a:cubicBezTo>
                    <a:pt x="863" y="6645"/>
                    <a:pt x="830" y="6363"/>
                    <a:pt x="805" y="6098"/>
                  </a:cubicBezTo>
                  <a:cubicBezTo>
                    <a:pt x="788" y="5825"/>
                    <a:pt x="772" y="5601"/>
                    <a:pt x="772" y="5411"/>
                  </a:cubicBezTo>
                  <a:cubicBezTo>
                    <a:pt x="763" y="5228"/>
                    <a:pt x="763" y="5121"/>
                    <a:pt x="763" y="5104"/>
                  </a:cubicBezTo>
                  <a:cubicBezTo>
                    <a:pt x="763" y="4648"/>
                    <a:pt x="813" y="4143"/>
                    <a:pt x="912" y="3596"/>
                  </a:cubicBezTo>
                  <a:cubicBezTo>
                    <a:pt x="1004" y="3049"/>
                    <a:pt x="1186" y="2411"/>
                    <a:pt x="1459" y="1682"/>
                  </a:cubicBezTo>
                  <a:cubicBezTo>
                    <a:pt x="1517" y="1558"/>
                    <a:pt x="1592" y="1442"/>
                    <a:pt x="1666" y="1326"/>
                  </a:cubicBezTo>
                  <a:cubicBezTo>
                    <a:pt x="1741" y="1210"/>
                    <a:pt x="1807" y="1094"/>
                    <a:pt x="1874" y="986"/>
                  </a:cubicBezTo>
                  <a:cubicBezTo>
                    <a:pt x="1932" y="878"/>
                    <a:pt x="1990" y="779"/>
                    <a:pt x="2031" y="680"/>
                  </a:cubicBezTo>
                  <a:cubicBezTo>
                    <a:pt x="2072" y="580"/>
                    <a:pt x="2097" y="497"/>
                    <a:pt x="2097" y="423"/>
                  </a:cubicBezTo>
                  <a:cubicBezTo>
                    <a:pt x="2097" y="299"/>
                    <a:pt x="2064" y="199"/>
                    <a:pt x="1998" y="116"/>
                  </a:cubicBezTo>
                  <a:cubicBezTo>
                    <a:pt x="1940" y="42"/>
                    <a:pt x="1857" y="0"/>
                    <a:pt x="1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rot="-833644">
              <a:off x="1847088" y="2286308"/>
              <a:ext cx="35697" cy="9999"/>
            </a:xfrm>
            <a:custGeom>
              <a:avLst/>
              <a:gdLst/>
              <a:ahLst/>
              <a:cxnLst/>
              <a:rect l="l" t="t" r="r" b="b"/>
              <a:pathLst>
                <a:path w="3820" h="1070" extrusionOk="0">
                  <a:moveTo>
                    <a:pt x="2651" y="0"/>
                  </a:moveTo>
                  <a:cubicBezTo>
                    <a:pt x="2171" y="25"/>
                    <a:pt x="1781" y="42"/>
                    <a:pt x="1500" y="42"/>
                  </a:cubicBezTo>
                  <a:cubicBezTo>
                    <a:pt x="1442" y="42"/>
                    <a:pt x="1392" y="42"/>
                    <a:pt x="1351" y="33"/>
                  </a:cubicBezTo>
                  <a:cubicBezTo>
                    <a:pt x="1301" y="33"/>
                    <a:pt x="1259" y="25"/>
                    <a:pt x="1226" y="25"/>
                  </a:cubicBezTo>
                  <a:cubicBezTo>
                    <a:pt x="928" y="33"/>
                    <a:pt x="696" y="58"/>
                    <a:pt x="530" y="83"/>
                  </a:cubicBezTo>
                  <a:cubicBezTo>
                    <a:pt x="365" y="116"/>
                    <a:pt x="240" y="149"/>
                    <a:pt x="157" y="199"/>
                  </a:cubicBezTo>
                  <a:cubicBezTo>
                    <a:pt x="83" y="241"/>
                    <a:pt x="33" y="307"/>
                    <a:pt x="25" y="381"/>
                  </a:cubicBezTo>
                  <a:cubicBezTo>
                    <a:pt x="8" y="456"/>
                    <a:pt x="0" y="539"/>
                    <a:pt x="0" y="630"/>
                  </a:cubicBezTo>
                  <a:cubicBezTo>
                    <a:pt x="0" y="895"/>
                    <a:pt x="124" y="1036"/>
                    <a:pt x="381" y="1069"/>
                  </a:cubicBezTo>
                  <a:cubicBezTo>
                    <a:pt x="638" y="1044"/>
                    <a:pt x="862" y="1028"/>
                    <a:pt x="1061" y="1011"/>
                  </a:cubicBezTo>
                  <a:cubicBezTo>
                    <a:pt x="1251" y="994"/>
                    <a:pt x="1417" y="978"/>
                    <a:pt x="1558" y="970"/>
                  </a:cubicBezTo>
                  <a:cubicBezTo>
                    <a:pt x="1599" y="912"/>
                    <a:pt x="1707" y="887"/>
                    <a:pt x="1881" y="887"/>
                  </a:cubicBezTo>
                  <a:cubicBezTo>
                    <a:pt x="2146" y="887"/>
                    <a:pt x="2345" y="895"/>
                    <a:pt x="2477" y="903"/>
                  </a:cubicBezTo>
                  <a:cubicBezTo>
                    <a:pt x="2555" y="913"/>
                    <a:pt x="2607" y="917"/>
                    <a:pt x="2637" y="917"/>
                  </a:cubicBezTo>
                  <a:cubicBezTo>
                    <a:pt x="2658" y="917"/>
                    <a:pt x="2668" y="915"/>
                    <a:pt x="2668" y="912"/>
                  </a:cubicBezTo>
                  <a:cubicBezTo>
                    <a:pt x="2718" y="912"/>
                    <a:pt x="2784" y="920"/>
                    <a:pt x="2858" y="928"/>
                  </a:cubicBezTo>
                  <a:lnTo>
                    <a:pt x="3082" y="953"/>
                  </a:lnTo>
                  <a:cubicBezTo>
                    <a:pt x="3157" y="961"/>
                    <a:pt x="3231" y="970"/>
                    <a:pt x="3298" y="978"/>
                  </a:cubicBezTo>
                  <a:cubicBezTo>
                    <a:pt x="3364" y="994"/>
                    <a:pt x="3414" y="994"/>
                    <a:pt x="3463" y="994"/>
                  </a:cubicBezTo>
                  <a:cubicBezTo>
                    <a:pt x="3546" y="994"/>
                    <a:pt x="3629" y="978"/>
                    <a:pt x="3704" y="953"/>
                  </a:cubicBezTo>
                  <a:cubicBezTo>
                    <a:pt x="3778" y="829"/>
                    <a:pt x="3820" y="713"/>
                    <a:pt x="3820" y="589"/>
                  </a:cubicBezTo>
                  <a:cubicBezTo>
                    <a:pt x="3820" y="415"/>
                    <a:pt x="3753" y="249"/>
                    <a:pt x="3621" y="116"/>
                  </a:cubicBezTo>
                  <a:cubicBezTo>
                    <a:pt x="3438" y="83"/>
                    <a:pt x="3264" y="58"/>
                    <a:pt x="3099" y="42"/>
                  </a:cubicBezTo>
                  <a:cubicBezTo>
                    <a:pt x="2941" y="25"/>
                    <a:pt x="2792" y="9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rot="-833644">
              <a:off x="1901950" y="2262251"/>
              <a:ext cx="38883" cy="49957"/>
            </a:xfrm>
            <a:custGeom>
              <a:avLst/>
              <a:gdLst/>
              <a:ahLst/>
              <a:cxnLst/>
              <a:rect l="l" t="t" r="r" b="b"/>
              <a:pathLst>
                <a:path w="4161" h="5346" extrusionOk="0">
                  <a:moveTo>
                    <a:pt x="2304" y="1120"/>
                  </a:moveTo>
                  <a:cubicBezTo>
                    <a:pt x="2354" y="1434"/>
                    <a:pt x="2404" y="1683"/>
                    <a:pt x="2437" y="1882"/>
                  </a:cubicBezTo>
                  <a:cubicBezTo>
                    <a:pt x="2478" y="2072"/>
                    <a:pt x="2503" y="2213"/>
                    <a:pt x="2511" y="2304"/>
                  </a:cubicBezTo>
                  <a:cubicBezTo>
                    <a:pt x="2511" y="2536"/>
                    <a:pt x="2420" y="2926"/>
                    <a:pt x="2238" y="3464"/>
                  </a:cubicBezTo>
                  <a:cubicBezTo>
                    <a:pt x="2163" y="3663"/>
                    <a:pt x="2105" y="3821"/>
                    <a:pt x="2056" y="3945"/>
                  </a:cubicBezTo>
                  <a:cubicBezTo>
                    <a:pt x="2006" y="4061"/>
                    <a:pt x="1956" y="4160"/>
                    <a:pt x="1898" y="4243"/>
                  </a:cubicBezTo>
                  <a:cubicBezTo>
                    <a:pt x="1840" y="4326"/>
                    <a:pt x="1774" y="4384"/>
                    <a:pt x="1699" y="4417"/>
                  </a:cubicBezTo>
                  <a:cubicBezTo>
                    <a:pt x="1625" y="4459"/>
                    <a:pt x="1534" y="4492"/>
                    <a:pt x="1426" y="4517"/>
                  </a:cubicBezTo>
                  <a:cubicBezTo>
                    <a:pt x="1310" y="4442"/>
                    <a:pt x="1211" y="4376"/>
                    <a:pt x="1128" y="4309"/>
                  </a:cubicBezTo>
                  <a:cubicBezTo>
                    <a:pt x="1053" y="4243"/>
                    <a:pt x="987" y="4177"/>
                    <a:pt x="937" y="4102"/>
                  </a:cubicBezTo>
                  <a:cubicBezTo>
                    <a:pt x="879" y="4036"/>
                    <a:pt x="838" y="3953"/>
                    <a:pt x="796" y="3862"/>
                  </a:cubicBezTo>
                  <a:cubicBezTo>
                    <a:pt x="763" y="3779"/>
                    <a:pt x="722" y="3671"/>
                    <a:pt x="680" y="3547"/>
                  </a:cubicBezTo>
                  <a:cubicBezTo>
                    <a:pt x="680" y="3091"/>
                    <a:pt x="771" y="2661"/>
                    <a:pt x="937" y="2246"/>
                  </a:cubicBezTo>
                  <a:cubicBezTo>
                    <a:pt x="1070" y="1931"/>
                    <a:pt x="1202" y="1691"/>
                    <a:pt x="1335" y="1542"/>
                  </a:cubicBezTo>
                  <a:cubicBezTo>
                    <a:pt x="1467" y="1393"/>
                    <a:pt x="1592" y="1294"/>
                    <a:pt x="1708" y="1236"/>
                  </a:cubicBezTo>
                  <a:cubicBezTo>
                    <a:pt x="1802" y="1185"/>
                    <a:pt x="1896" y="1159"/>
                    <a:pt x="1985" y="1159"/>
                  </a:cubicBezTo>
                  <a:cubicBezTo>
                    <a:pt x="1998" y="1159"/>
                    <a:pt x="2010" y="1160"/>
                    <a:pt x="2023" y="1161"/>
                  </a:cubicBezTo>
                  <a:cubicBezTo>
                    <a:pt x="2122" y="1161"/>
                    <a:pt x="2213" y="1153"/>
                    <a:pt x="2304" y="1120"/>
                  </a:cubicBezTo>
                  <a:close/>
                  <a:moveTo>
                    <a:pt x="2578" y="1"/>
                  </a:moveTo>
                  <a:cubicBezTo>
                    <a:pt x="2420" y="1"/>
                    <a:pt x="2271" y="109"/>
                    <a:pt x="2130" y="324"/>
                  </a:cubicBezTo>
                  <a:cubicBezTo>
                    <a:pt x="2064" y="324"/>
                    <a:pt x="1948" y="357"/>
                    <a:pt x="1766" y="424"/>
                  </a:cubicBezTo>
                  <a:cubicBezTo>
                    <a:pt x="1592" y="490"/>
                    <a:pt x="1343" y="589"/>
                    <a:pt x="1037" y="730"/>
                  </a:cubicBezTo>
                  <a:cubicBezTo>
                    <a:pt x="863" y="929"/>
                    <a:pt x="713" y="1144"/>
                    <a:pt x="589" y="1376"/>
                  </a:cubicBezTo>
                  <a:cubicBezTo>
                    <a:pt x="457" y="1608"/>
                    <a:pt x="349" y="1849"/>
                    <a:pt x="266" y="2089"/>
                  </a:cubicBezTo>
                  <a:cubicBezTo>
                    <a:pt x="183" y="2337"/>
                    <a:pt x="117" y="2578"/>
                    <a:pt x="67" y="2818"/>
                  </a:cubicBezTo>
                  <a:cubicBezTo>
                    <a:pt x="26" y="3050"/>
                    <a:pt x="1" y="3274"/>
                    <a:pt x="1" y="3464"/>
                  </a:cubicBezTo>
                  <a:cubicBezTo>
                    <a:pt x="1" y="3705"/>
                    <a:pt x="9" y="3887"/>
                    <a:pt x="26" y="4028"/>
                  </a:cubicBezTo>
                  <a:cubicBezTo>
                    <a:pt x="34" y="4169"/>
                    <a:pt x="75" y="4293"/>
                    <a:pt x="142" y="4409"/>
                  </a:cubicBezTo>
                  <a:cubicBezTo>
                    <a:pt x="200" y="4517"/>
                    <a:pt x="299" y="4641"/>
                    <a:pt x="423" y="4765"/>
                  </a:cubicBezTo>
                  <a:cubicBezTo>
                    <a:pt x="548" y="4889"/>
                    <a:pt x="722" y="5055"/>
                    <a:pt x="937" y="5262"/>
                  </a:cubicBezTo>
                  <a:cubicBezTo>
                    <a:pt x="1136" y="5320"/>
                    <a:pt x="1293" y="5345"/>
                    <a:pt x="1418" y="5345"/>
                  </a:cubicBezTo>
                  <a:cubicBezTo>
                    <a:pt x="1650" y="5345"/>
                    <a:pt x="1849" y="5279"/>
                    <a:pt x="2006" y="5146"/>
                  </a:cubicBezTo>
                  <a:cubicBezTo>
                    <a:pt x="2155" y="5005"/>
                    <a:pt x="2288" y="4848"/>
                    <a:pt x="2395" y="4657"/>
                  </a:cubicBezTo>
                  <a:cubicBezTo>
                    <a:pt x="2503" y="4475"/>
                    <a:pt x="2586" y="4276"/>
                    <a:pt x="2660" y="4061"/>
                  </a:cubicBezTo>
                  <a:cubicBezTo>
                    <a:pt x="2727" y="3854"/>
                    <a:pt x="2785" y="3680"/>
                    <a:pt x="2834" y="3539"/>
                  </a:cubicBezTo>
                  <a:cubicBezTo>
                    <a:pt x="2892" y="3862"/>
                    <a:pt x="3000" y="4169"/>
                    <a:pt x="3158" y="4450"/>
                  </a:cubicBezTo>
                  <a:cubicBezTo>
                    <a:pt x="3315" y="4732"/>
                    <a:pt x="3506" y="4923"/>
                    <a:pt x="3729" y="5022"/>
                  </a:cubicBezTo>
                  <a:cubicBezTo>
                    <a:pt x="3820" y="5022"/>
                    <a:pt x="3912" y="4964"/>
                    <a:pt x="4011" y="4840"/>
                  </a:cubicBezTo>
                  <a:cubicBezTo>
                    <a:pt x="4110" y="4715"/>
                    <a:pt x="4160" y="4591"/>
                    <a:pt x="4160" y="4459"/>
                  </a:cubicBezTo>
                  <a:cubicBezTo>
                    <a:pt x="4160" y="4343"/>
                    <a:pt x="4110" y="4235"/>
                    <a:pt x="4011" y="4152"/>
                  </a:cubicBezTo>
                  <a:cubicBezTo>
                    <a:pt x="3854" y="3995"/>
                    <a:pt x="3704" y="3812"/>
                    <a:pt x="3588" y="3622"/>
                  </a:cubicBezTo>
                  <a:cubicBezTo>
                    <a:pt x="3472" y="3423"/>
                    <a:pt x="3390" y="3191"/>
                    <a:pt x="3340" y="2917"/>
                  </a:cubicBezTo>
                  <a:lnTo>
                    <a:pt x="3282" y="2528"/>
                  </a:lnTo>
                  <a:cubicBezTo>
                    <a:pt x="3265" y="2429"/>
                    <a:pt x="3249" y="2354"/>
                    <a:pt x="3240" y="2296"/>
                  </a:cubicBezTo>
                  <a:cubicBezTo>
                    <a:pt x="3224" y="2230"/>
                    <a:pt x="3207" y="2180"/>
                    <a:pt x="3182" y="2130"/>
                  </a:cubicBezTo>
                  <a:cubicBezTo>
                    <a:pt x="3166" y="1898"/>
                    <a:pt x="3133" y="1658"/>
                    <a:pt x="3108" y="1401"/>
                  </a:cubicBezTo>
                  <a:cubicBezTo>
                    <a:pt x="3075" y="1153"/>
                    <a:pt x="3033" y="921"/>
                    <a:pt x="2975" y="714"/>
                  </a:cubicBezTo>
                  <a:cubicBezTo>
                    <a:pt x="2926" y="498"/>
                    <a:pt x="2868" y="332"/>
                    <a:pt x="2801" y="200"/>
                  </a:cubicBezTo>
                  <a:cubicBezTo>
                    <a:pt x="2735" y="67"/>
                    <a:pt x="2660" y="1"/>
                    <a:pt x="2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 rot="-833644">
              <a:off x="1951517" y="2219943"/>
              <a:ext cx="20063" cy="97801"/>
            </a:xfrm>
            <a:custGeom>
              <a:avLst/>
              <a:gdLst/>
              <a:ahLst/>
              <a:cxnLst/>
              <a:rect l="l" t="t" r="r" b="b"/>
              <a:pathLst>
                <a:path w="2147" h="10466" extrusionOk="0">
                  <a:moveTo>
                    <a:pt x="390" y="1"/>
                  </a:moveTo>
                  <a:cubicBezTo>
                    <a:pt x="307" y="1"/>
                    <a:pt x="233" y="42"/>
                    <a:pt x="158" y="133"/>
                  </a:cubicBezTo>
                  <a:cubicBezTo>
                    <a:pt x="83" y="216"/>
                    <a:pt x="50" y="315"/>
                    <a:pt x="50" y="423"/>
                  </a:cubicBezTo>
                  <a:cubicBezTo>
                    <a:pt x="50" y="481"/>
                    <a:pt x="67" y="572"/>
                    <a:pt x="108" y="688"/>
                  </a:cubicBezTo>
                  <a:cubicBezTo>
                    <a:pt x="141" y="812"/>
                    <a:pt x="233" y="978"/>
                    <a:pt x="365" y="1194"/>
                  </a:cubicBezTo>
                  <a:cubicBezTo>
                    <a:pt x="489" y="1392"/>
                    <a:pt x="581" y="1550"/>
                    <a:pt x="647" y="1682"/>
                  </a:cubicBezTo>
                  <a:cubicBezTo>
                    <a:pt x="713" y="1807"/>
                    <a:pt x="771" y="1914"/>
                    <a:pt x="813" y="2014"/>
                  </a:cubicBezTo>
                  <a:cubicBezTo>
                    <a:pt x="854" y="2113"/>
                    <a:pt x="895" y="2213"/>
                    <a:pt x="929" y="2304"/>
                  </a:cubicBezTo>
                  <a:cubicBezTo>
                    <a:pt x="953" y="2395"/>
                    <a:pt x="995" y="2511"/>
                    <a:pt x="1045" y="2652"/>
                  </a:cubicBezTo>
                  <a:cubicBezTo>
                    <a:pt x="1136" y="2917"/>
                    <a:pt x="1210" y="3199"/>
                    <a:pt x="1260" y="3505"/>
                  </a:cubicBezTo>
                  <a:cubicBezTo>
                    <a:pt x="1310" y="3804"/>
                    <a:pt x="1343" y="4094"/>
                    <a:pt x="1368" y="4359"/>
                  </a:cubicBezTo>
                  <a:cubicBezTo>
                    <a:pt x="1393" y="4624"/>
                    <a:pt x="1401" y="4856"/>
                    <a:pt x="1401" y="5038"/>
                  </a:cubicBezTo>
                  <a:cubicBezTo>
                    <a:pt x="1409" y="5229"/>
                    <a:pt x="1409" y="5328"/>
                    <a:pt x="1409" y="5345"/>
                  </a:cubicBezTo>
                  <a:cubicBezTo>
                    <a:pt x="1409" y="5618"/>
                    <a:pt x="1401" y="5867"/>
                    <a:pt x="1384" y="6107"/>
                  </a:cubicBezTo>
                  <a:cubicBezTo>
                    <a:pt x="1368" y="6339"/>
                    <a:pt x="1326" y="6579"/>
                    <a:pt x="1277" y="6828"/>
                  </a:cubicBezTo>
                  <a:cubicBezTo>
                    <a:pt x="1219" y="7076"/>
                    <a:pt x="1152" y="7341"/>
                    <a:pt x="1061" y="7623"/>
                  </a:cubicBezTo>
                  <a:cubicBezTo>
                    <a:pt x="970" y="7913"/>
                    <a:pt x="862" y="8245"/>
                    <a:pt x="713" y="8626"/>
                  </a:cubicBezTo>
                  <a:cubicBezTo>
                    <a:pt x="647" y="8758"/>
                    <a:pt x="572" y="8891"/>
                    <a:pt x="489" y="9023"/>
                  </a:cubicBezTo>
                  <a:cubicBezTo>
                    <a:pt x="407" y="9156"/>
                    <a:pt x="332" y="9280"/>
                    <a:pt x="257" y="9405"/>
                  </a:cubicBezTo>
                  <a:cubicBezTo>
                    <a:pt x="191" y="9521"/>
                    <a:pt x="125" y="9637"/>
                    <a:pt x="75" y="9744"/>
                  </a:cubicBezTo>
                  <a:cubicBezTo>
                    <a:pt x="25" y="9852"/>
                    <a:pt x="1" y="9951"/>
                    <a:pt x="1" y="10034"/>
                  </a:cubicBezTo>
                  <a:cubicBezTo>
                    <a:pt x="1" y="10150"/>
                    <a:pt x="34" y="10258"/>
                    <a:pt x="100" y="10341"/>
                  </a:cubicBezTo>
                  <a:cubicBezTo>
                    <a:pt x="166" y="10424"/>
                    <a:pt x="241" y="10465"/>
                    <a:pt x="332" y="10465"/>
                  </a:cubicBezTo>
                  <a:cubicBezTo>
                    <a:pt x="349" y="10465"/>
                    <a:pt x="357" y="10465"/>
                    <a:pt x="365" y="10457"/>
                  </a:cubicBezTo>
                  <a:lnTo>
                    <a:pt x="398" y="10457"/>
                  </a:lnTo>
                  <a:cubicBezTo>
                    <a:pt x="672" y="10324"/>
                    <a:pt x="912" y="10059"/>
                    <a:pt x="1119" y="9670"/>
                  </a:cubicBezTo>
                  <a:cubicBezTo>
                    <a:pt x="1318" y="9272"/>
                    <a:pt x="1492" y="8841"/>
                    <a:pt x="1641" y="8369"/>
                  </a:cubicBezTo>
                  <a:cubicBezTo>
                    <a:pt x="1782" y="7897"/>
                    <a:pt x="1898" y="7433"/>
                    <a:pt x="1981" y="6985"/>
                  </a:cubicBezTo>
                  <a:cubicBezTo>
                    <a:pt x="2055" y="6529"/>
                    <a:pt x="2113" y="6173"/>
                    <a:pt x="2146" y="5925"/>
                  </a:cubicBezTo>
                  <a:cubicBezTo>
                    <a:pt x="2138" y="5709"/>
                    <a:pt x="2130" y="5510"/>
                    <a:pt x="2130" y="5320"/>
                  </a:cubicBezTo>
                  <a:lnTo>
                    <a:pt x="2130" y="4326"/>
                  </a:lnTo>
                  <a:cubicBezTo>
                    <a:pt x="2130" y="4185"/>
                    <a:pt x="2138" y="4044"/>
                    <a:pt x="2146" y="3920"/>
                  </a:cubicBezTo>
                  <a:cubicBezTo>
                    <a:pt x="2130" y="3779"/>
                    <a:pt x="2105" y="3613"/>
                    <a:pt x="2072" y="3414"/>
                  </a:cubicBezTo>
                  <a:cubicBezTo>
                    <a:pt x="2030" y="3224"/>
                    <a:pt x="1989" y="3041"/>
                    <a:pt x="1939" y="2867"/>
                  </a:cubicBezTo>
                  <a:cubicBezTo>
                    <a:pt x="1881" y="2685"/>
                    <a:pt x="1832" y="2528"/>
                    <a:pt x="1774" y="2387"/>
                  </a:cubicBezTo>
                  <a:cubicBezTo>
                    <a:pt x="1724" y="2246"/>
                    <a:pt x="1674" y="2155"/>
                    <a:pt x="1633" y="2105"/>
                  </a:cubicBezTo>
                  <a:cubicBezTo>
                    <a:pt x="1591" y="1459"/>
                    <a:pt x="1219" y="779"/>
                    <a:pt x="514" y="59"/>
                  </a:cubicBezTo>
                  <a:cubicBezTo>
                    <a:pt x="489" y="25"/>
                    <a:pt x="448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 rot="-833644">
              <a:off x="1994699" y="2237357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3804" h="3804" extrusionOk="0">
                  <a:moveTo>
                    <a:pt x="2494" y="0"/>
                  </a:moveTo>
                  <a:cubicBezTo>
                    <a:pt x="2030" y="25"/>
                    <a:pt x="1674" y="42"/>
                    <a:pt x="1417" y="42"/>
                  </a:cubicBezTo>
                  <a:cubicBezTo>
                    <a:pt x="1368" y="42"/>
                    <a:pt x="1326" y="42"/>
                    <a:pt x="1285" y="33"/>
                  </a:cubicBezTo>
                  <a:cubicBezTo>
                    <a:pt x="1243" y="33"/>
                    <a:pt x="1210" y="25"/>
                    <a:pt x="1169" y="25"/>
                  </a:cubicBezTo>
                  <a:cubicBezTo>
                    <a:pt x="920" y="42"/>
                    <a:pt x="730" y="58"/>
                    <a:pt x="580" y="75"/>
                  </a:cubicBezTo>
                  <a:cubicBezTo>
                    <a:pt x="440" y="100"/>
                    <a:pt x="324" y="133"/>
                    <a:pt x="249" y="183"/>
                  </a:cubicBezTo>
                  <a:cubicBezTo>
                    <a:pt x="166" y="232"/>
                    <a:pt x="116" y="290"/>
                    <a:pt x="92" y="365"/>
                  </a:cubicBezTo>
                  <a:cubicBezTo>
                    <a:pt x="67" y="439"/>
                    <a:pt x="58" y="531"/>
                    <a:pt x="58" y="630"/>
                  </a:cubicBezTo>
                  <a:cubicBezTo>
                    <a:pt x="58" y="895"/>
                    <a:pt x="183" y="1036"/>
                    <a:pt x="440" y="1069"/>
                  </a:cubicBezTo>
                  <a:cubicBezTo>
                    <a:pt x="680" y="1044"/>
                    <a:pt x="887" y="1028"/>
                    <a:pt x="1061" y="1011"/>
                  </a:cubicBezTo>
                  <a:cubicBezTo>
                    <a:pt x="1235" y="995"/>
                    <a:pt x="1384" y="978"/>
                    <a:pt x="1500" y="970"/>
                  </a:cubicBezTo>
                  <a:cubicBezTo>
                    <a:pt x="1542" y="912"/>
                    <a:pt x="1641" y="887"/>
                    <a:pt x="1798" y="887"/>
                  </a:cubicBezTo>
                  <a:cubicBezTo>
                    <a:pt x="2064" y="887"/>
                    <a:pt x="2271" y="895"/>
                    <a:pt x="2411" y="903"/>
                  </a:cubicBezTo>
                  <a:cubicBezTo>
                    <a:pt x="2561" y="920"/>
                    <a:pt x="2677" y="937"/>
                    <a:pt x="2768" y="945"/>
                  </a:cubicBezTo>
                  <a:cubicBezTo>
                    <a:pt x="2851" y="961"/>
                    <a:pt x="2933" y="970"/>
                    <a:pt x="3008" y="986"/>
                  </a:cubicBezTo>
                  <a:cubicBezTo>
                    <a:pt x="3083" y="995"/>
                    <a:pt x="3182" y="995"/>
                    <a:pt x="3298" y="995"/>
                  </a:cubicBezTo>
                  <a:cubicBezTo>
                    <a:pt x="3389" y="995"/>
                    <a:pt x="3472" y="986"/>
                    <a:pt x="3547" y="953"/>
                  </a:cubicBezTo>
                  <a:cubicBezTo>
                    <a:pt x="3621" y="829"/>
                    <a:pt x="3663" y="713"/>
                    <a:pt x="3663" y="589"/>
                  </a:cubicBezTo>
                  <a:cubicBezTo>
                    <a:pt x="3663" y="415"/>
                    <a:pt x="3596" y="257"/>
                    <a:pt x="3464" y="116"/>
                  </a:cubicBezTo>
                  <a:cubicBezTo>
                    <a:pt x="3273" y="83"/>
                    <a:pt x="3107" y="58"/>
                    <a:pt x="2942" y="42"/>
                  </a:cubicBezTo>
                  <a:cubicBezTo>
                    <a:pt x="2784" y="25"/>
                    <a:pt x="2635" y="9"/>
                    <a:pt x="2494" y="0"/>
                  </a:cubicBezTo>
                  <a:close/>
                  <a:moveTo>
                    <a:pt x="3447" y="2751"/>
                  </a:moveTo>
                  <a:lnTo>
                    <a:pt x="2337" y="2792"/>
                  </a:lnTo>
                  <a:cubicBezTo>
                    <a:pt x="2287" y="2850"/>
                    <a:pt x="2180" y="2875"/>
                    <a:pt x="2006" y="2875"/>
                  </a:cubicBezTo>
                  <a:cubicBezTo>
                    <a:pt x="1740" y="2875"/>
                    <a:pt x="1542" y="2867"/>
                    <a:pt x="1409" y="2859"/>
                  </a:cubicBezTo>
                  <a:cubicBezTo>
                    <a:pt x="1331" y="2849"/>
                    <a:pt x="1276" y="2845"/>
                    <a:pt x="1244" y="2845"/>
                  </a:cubicBezTo>
                  <a:cubicBezTo>
                    <a:pt x="1221" y="2845"/>
                    <a:pt x="1210" y="2847"/>
                    <a:pt x="1210" y="2850"/>
                  </a:cubicBezTo>
                  <a:cubicBezTo>
                    <a:pt x="928" y="2859"/>
                    <a:pt x="705" y="2867"/>
                    <a:pt x="547" y="2884"/>
                  </a:cubicBezTo>
                  <a:cubicBezTo>
                    <a:pt x="382" y="2900"/>
                    <a:pt x="257" y="2917"/>
                    <a:pt x="183" y="2950"/>
                  </a:cubicBezTo>
                  <a:cubicBezTo>
                    <a:pt x="100" y="2983"/>
                    <a:pt x="50" y="3033"/>
                    <a:pt x="34" y="3091"/>
                  </a:cubicBezTo>
                  <a:cubicBezTo>
                    <a:pt x="9" y="3140"/>
                    <a:pt x="0" y="3215"/>
                    <a:pt x="0" y="3314"/>
                  </a:cubicBezTo>
                  <a:cubicBezTo>
                    <a:pt x="0" y="3422"/>
                    <a:pt x="25" y="3530"/>
                    <a:pt x="75" y="3638"/>
                  </a:cubicBezTo>
                  <a:cubicBezTo>
                    <a:pt x="125" y="3745"/>
                    <a:pt x="224" y="3803"/>
                    <a:pt x="382" y="3803"/>
                  </a:cubicBezTo>
                  <a:cubicBezTo>
                    <a:pt x="556" y="3803"/>
                    <a:pt x="837" y="3787"/>
                    <a:pt x="1235" y="3762"/>
                  </a:cubicBezTo>
                  <a:cubicBezTo>
                    <a:pt x="1641" y="3754"/>
                    <a:pt x="1972" y="3745"/>
                    <a:pt x="2229" y="3737"/>
                  </a:cubicBezTo>
                  <a:cubicBezTo>
                    <a:pt x="2486" y="3737"/>
                    <a:pt x="2701" y="3729"/>
                    <a:pt x="2867" y="3729"/>
                  </a:cubicBezTo>
                  <a:cubicBezTo>
                    <a:pt x="3033" y="3720"/>
                    <a:pt x="3174" y="3712"/>
                    <a:pt x="3273" y="3696"/>
                  </a:cubicBezTo>
                  <a:cubicBezTo>
                    <a:pt x="3381" y="3679"/>
                    <a:pt x="3472" y="3662"/>
                    <a:pt x="3555" y="3638"/>
                  </a:cubicBezTo>
                  <a:lnTo>
                    <a:pt x="3555" y="3629"/>
                  </a:lnTo>
                  <a:cubicBezTo>
                    <a:pt x="3721" y="3464"/>
                    <a:pt x="3803" y="3290"/>
                    <a:pt x="3803" y="3116"/>
                  </a:cubicBezTo>
                  <a:cubicBezTo>
                    <a:pt x="3803" y="2900"/>
                    <a:pt x="3687" y="2776"/>
                    <a:pt x="3447" y="2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 rot="-833644">
              <a:off x="2054303" y="2235051"/>
              <a:ext cx="35697" cy="9999"/>
            </a:xfrm>
            <a:custGeom>
              <a:avLst/>
              <a:gdLst/>
              <a:ahLst/>
              <a:cxnLst/>
              <a:rect l="l" t="t" r="r" b="b"/>
              <a:pathLst>
                <a:path w="3820" h="1070" extrusionOk="0">
                  <a:moveTo>
                    <a:pt x="2651" y="0"/>
                  </a:moveTo>
                  <a:cubicBezTo>
                    <a:pt x="2171" y="25"/>
                    <a:pt x="1781" y="42"/>
                    <a:pt x="1500" y="42"/>
                  </a:cubicBezTo>
                  <a:cubicBezTo>
                    <a:pt x="1442" y="42"/>
                    <a:pt x="1392" y="42"/>
                    <a:pt x="1351" y="33"/>
                  </a:cubicBezTo>
                  <a:cubicBezTo>
                    <a:pt x="1301" y="33"/>
                    <a:pt x="1259" y="25"/>
                    <a:pt x="1226" y="25"/>
                  </a:cubicBezTo>
                  <a:cubicBezTo>
                    <a:pt x="928" y="33"/>
                    <a:pt x="696" y="58"/>
                    <a:pt x="530" y="83"/>
                  </a:cubicBezTo>
                  <a:cubicBezTo>
                    <a:pt x="365" y="116"/>
                    <a:pt x="240" y="149"/>
                    <a:pt x="158" y="199"/>
                  </a:cubicBezTo>
                  <a:cubicBezTo>
                    <a:pt x="83" y="241"/>
                    <a:pt x="33" y="307"/>
                    <a:pt x="25" y="381"/>
                  </a:cubicBezTo>
                  <a:cubicBezTo>
                    <a:pt x="8" y="456"/>
                    <a:pt x="0" y="539"/>
                    <a:pt x="0" y="630"/>
                  </a:cubicBezTo>
                  <a:cubicBezTo>
                    <a:pt x="0" y="895"/>
                    <a:pt x="124" y="1036"/>
                    <a:pt x="381" y="1069"/>
                  </a:cubicBezTo>
                  <a:cubicBezTo>
                    <a:pt x="638" y="1044"/>
                    <a:pt x="862" y="1028"/>
                    <a:pt x="1061" y="1011"/>
                  </a:cubicBezTo>
                  <a:cubicBezTo>
                    <a:pt x="1251" y="994"/>
                    <a:pt x="1417" y="978"/>
                    <a:pt x="1558" y="970"/>
                  </a:cubicBezTo>
                  <a:cubicBezTo>
                    <a:pt x="1599" y="912"/>
                    <a:pt x="1707" y="887"/>
                    <a:pt x="1881" y="887"/>
                  </a:cubicBezTo>
                  <a:cubicBezTo>
                    <a:pt x="2146" y="887"/>
                    <a:pt x="2345" y="895"/>
                    <a:pt x="2477" y="903"/>
                  </a:cubicBezTo>
                  <a:cubicBezTo>
                    <a:pt x="2555" y="913"/>
                    <a:pt x="2607" y="917"/>
                    <a:pt x="2637" y="917"/>
                  </a:cubicBezTo>
                  <a:cubicBezTo>
                    <a:pt x="2658" y="917"/>
                    <a:pt x="2668" y="915"/>
                    <a:pt x="2668" y="912"/>
                  </a:cubicBezTo>
                  <a:cubicBezTo>
                    <a:pt x="2718" y="912"/>
                    <a:pt x="2784" y="920"/>
                    <a:pt x="2859" y="928"/>
                  </a:cubicBezTo>
                  <a:lnTo>
                    <a:pt x="3082" y="953"/>
                  </a:lnTo>
                  <a:cubicBezTo>
                    <a:pt x="3157" y="961"/>
                    <a:pt x="3231" y="970"/>
                    <a:pt x="3298" y="978"/>
                  </a:cubicBezTo>
                  <a:cubicBezTo>
                    <a:pt x="3364" y="994"/>
                    <a:pt x="3414" y="994"/>
                    <a:pt x="3463" y="994"/>
                  </a:cubicBezTo>
                  <a:cubicBezTo>
                    <a:pt x="3546" y="994"/>
                    <a:pt x="3629" y="978"/>
                    <a:pt x="3704" y="953"/>
                  </a:cubicBezTo>
                  <a:cubicBezTo>
                    <a:pt x="3778" y="829"/>
                    <a:pt x="3820" y="713"/>
                    <a:pt x="3820" y="589"/>
                  </a:cubicBezTo>
                  <a:cubicBezTo>
                    <a:pt x="3820" y="415"/>
                    <a:pt x="3753" y="249"/>
                    <a:pt x="3621" y="116"/>
                  </a:cubicBezTo>
                  <a:cubicBezTo>
                    <a:pt x="3439" y="83"/>
                    <a:pt x="3265" y="58"/>
                    <a:pt x="3099" y="42"/>
                  </a:cubicBezTo>
                  <a:cubicBezTo>
                    <a:pt x="2941" y="25"/>
                    <a:pt x="2792" y="9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 rot="-833644">
              <a:off x="2103726" y="2213547"/>
              <a:ext cx="34230" cy="54909"/>
            </a:xfrm>
            <a:custGeom>
              <a:avLst/>
              <a:gdLst/>
              <a:ahLst/>
              <a:cxnLst/>
              <a:rect l="l" t="t" r="r" b="b"/>
              <a:pathLst>
                <a:path w="3663" h="5876" extrusionOk="0">
                  <a:moveTo>
                    <a:pt x="2511" y="1"/>
                  </a:moveTo>
                  <a:cubicBezTo>
                    <a:pt x="2246" y="42"/>
                    <a:pt x="2038" y="67"/>
                    <a:pt x="1881" y="76"/>
                  </a:cubicBezTo>
                  <a:cubicBezTo>
                    <a:pt x="1732" y="92"/>
                    <a:pt x="1624" y="109"/>
                    <a:pt x="1574" y="117"/>
                  </a:cubicBezTo>
                  <a:cubicBezTo>
                    <a:pt x="1384" y="274"/>
                    <a:pt x="1235" y="399"/>
                    <a:pt x="1127" y="482"/>
                  </a:cubicBezTo>
                  <a:cubicBezTo>
                    <a:pt x="1028" y="564"/>
                    <a:pt x="953" y="639"/>
                    <a:pt x="903" y="714"/>
                  </a:cubicBezTo>
                  <a:cubicBezTo>
                    <a:pt x="854" y="780"/>
                    <a:pt x="821" y="854"/>
                    <a:pt x="804" y="937"/>
                  </a:cubicBezTo>
                  <a:cubicBezTo>
                    <a:pt x="787" y="1028"/>
                    <a:pt x="779" y="1136"/>
                    <a:pt x="763" y="1277"/>
                  </a:cubicBezTo>
                  <a:cubicBezTo>
                    <a:pt x="771" y="1633"/>
                    <a:pt x="779" y="1807"/>
                    <a:pt x="787" y="1807"/>
                  </a:cubicBezTo>
                  <a:cubicBezTo>
                    <a:pt x="787" y="1965"/>
                    <a:pt x="829" y="2097"/>
                    <a:pt x="903" y="2221"/>
                  </a:cubicBezTo>
                  <a:cubicBezTo>
                    <a:pt x="978" y="2354"/>
                    <a:pt x="1077" y="2470"/>
                    <a:pt x="1193" y="2569"/>
                  </a:cubicBezTo>
                  <a:cubicBezTo>
                    <a:pt x="1309" y="2669"/>
                    <a:pt x="1442" y="2760"/>
                    <a:pt x="1574" y="2835"/>
                  </a:cubicBezTo>
                  <a:cubicBezTo>
                    <a:pt x="1715" y="2909"/>
                    <a:pt x="1856" y="2959"/>
                    <a:pt x="1989" y="2992"/>
                  </a:cubicBezTo>
                  <a:cubicBezTo>
                    <a:pt x="2105" y="3017"/>
                    <a:pt x="2229" y="3067"/>
                    <a:pt x="2337" y="3141"/>
                  </a:cubicBezTo>
                  <a:cubicBezTo>
                    <a:pt x="2453" y="3216"/>
                    <a:pt x="2552" y="3307"/>
                    <a:pt x="2643" y="3406"/>
                  </a:cubicBezTo>
                  <a:cubicBezTo>
                    <a:pt x="2734" y="3506"/>
                    <a:pt x="2801" y="3613"/>
                    <a:pt x="2859" y="3729"/>
                  </a:cubicBezTo>
                  <a:cubicBezTo>
                    <a:pt x="2908" y="3854"/>
                    <a:pt x="2933" y="3978"/>
                    <a:pt x="2933" y="4094"/>
                  </a:cubicBezTo>
                  <a:lnTo>
                    <a:pt x="2710" y="4633"/>
                  </a:lnTo>
                  <a:cubicBezTo>
                    <a:pt x="2652" y="4724"/>
                    <a:pt x="2569" y="4815"/>
                    <a:pt x="2461" y="4898"/>
                  </a:cubicBezTo>
                  <a:cubicBezTo>
                    <a:pt x="2353" y="4981"/>
                    <a:pt x="2221" y="5022"/>
                    <a:pt x="2063" y="5022"/>
                  </a:cubicBezTo>
                  <a:cubicBezTo>
                    <a:pt x="1641" y="5022"/>
                    <a:pt x="1069" y="4840"/>
                    <a:pt x="348" y="4459"/>
                  </a:cubicBezTo>
                  <a:cubicBezTo>
                    <a:pt x="274" y="4459"/>
                    <a:pt x="191" y="4517"/>
                    <a:pt x="116" y="4624"/>
                  </a:cubicBezTo>
                  <a:cubicBezTo>
                    <a:pt x="33" y="4732"/>
                    <a:pt x="0" y="4840"/>
                    <a:pt x="0" y="4939"/>
                  </a:cubicBezTo>
                  <a:cubicBezTo>
                    <a:pt x="0" y="5022"/>
                    <a:pt x="25" y="5097"/>
                    <a:pt x="75" y="5171"/>
                  </a:cubicBezTo>
                  <a:cubicBezTo>
                    <a:pt x="133" y="5237"/>
                    <a:pt x="199" y="5304"/>
                    <a:pt x="282" y="5362"/>
                  </a:cubicBezTo>
                  <a:cubicBezTo>
                    <a:pt x="357" y="5420"/>
                    <a:pt x="448" y="5461"/>
                    <a:pt x="531" y="5503"/>
                  </a:cubicBezTo>
                  <a:cubicBezTo>
                    <a:pt x="622" y="5536"/>
                    <a:pt x="705" y="5561"/>
                    <a:pt x="787" y="5569"/>
                  </a:cubicBezTo>
                  <a:lnTo>
                    <a:pt x="796" y="5569"/>
                  </a:lnTo>
                  <a:cubicBezTo>
                    <a:pt x="804" y="5569"/>
                    <a:pt x="845" y="5585"/>
                    <a:pt x="920" y="5619"/>
                  </a:cubicBezTo>
                  <a:cubicBezTo>
                    <a:pt x="1003" y="5652"/>
                    <a:pt x="1094" y="5685"/>
                    <a:pt x="1202" y="5726"/>
                  </a:cubicBezTo>
                  <a:cubicBezTo>
                    <a:pt x="1309" y="5759"/>
                    <a:pt x="1417" y="5801"/>
                    <a:pt x="1525" y="5834"/>
                  </a:cubicBezTo>
                  <a:cubicBezTo>
                    <a:pt x="1632" y="5859"/>
                    <a:pt x="1724" y="5875"/>
                    <a:pt x="1798" y="5875"/>
                  </a:cubicBezTo>
                  <a:cubicBezTo>
                    <a:pt x="1798" y="5875"/>
                    <a:pt x="1864" y="5867"/>
                    <a:pt x="1972" y="5851"/>
                  </a:cubicBezTo>
                  <a:cubicBezTo>
                    <a:pt x="2080" y="5834"/>
                    <a:pt x="2204" y="5809"/>
                    <a:pt x="2345" y="5776"/>
                  </a:cubicBezTo>
                  <a:cubicBezTo>
                    <a:pt x="2486" y="5743"/>
                    <a:pt x="2618" y="5701"/>
                    <a:pt x="2751" y="5643"/>
                  </a:cubicBezTo>
                  <a:cubicBezTo>
                    <a:pt x="2892" y="5594"/>
                    <a:pt x="2991" y="5536"/>
                    <a:pt x="3049" y="5461"/>
                  </a:cubicBezTo>
                  <a:lnTo>
                    <a:pt x="3439" y="4740"/>
                  </a:lnTo>
                  <a:cubicBezTo>
                    <a:pt x="3563" y="4500"/>
                    <a:pt x="3638" y="4243"/>
                    <a:pt x="3662" y="3970"/>
                  </a:cubicBezTo>
                  <a:lnTo>
                    <a:pt x="3654" y="3970"/>
                  </a:lnTo>
                  <a:cubicBezTo>
                    <a:pt x="3522" y="3017"/>
                    <a:pt x="2892" y="2395"/>
                    <a:pt x="1773" y="2097"/>
                  </a:cubicBezTo>
                  <a:cubicBezTo>
                    <a:pt x="1550" y="2006"/>
                    <a:pt x="1434" y="1782"/>
                    <a:pt x="1434" y="1418"/>
                  </a:cubicBezTo>
                  <a:cubicBezTo>
                    <a:pt x="1434" y="1393"/>
                    <a:pt x="1434" y="1368"/>
                    <a:pt x="1434" y="1343"/>
                  </a:cubicBezTo>
                  <a:cubicBezTo>
                    <a:pt x="1442" y="1318"/>
                    <a:pt x="1442" y="1294"/>
                    <a:pt x="1442" y="1269"/>
                  </a:cubicBezTo>
                  <a:cubicBezTo>
                    <a:pt x="1450" y="1227"/>
                    <a:pt x="1467" y="1186"/>
                    <a:pt x="1483" y="1136"/>
                  </a:cubicBezTo>
                  <a:cubicBezTo>
                    <a:pt x="1508" y="1095"/>
                    <a:pt x="1541" y="1045"/>
                    <a:pt x="1599" y="1004"/>
                  </a:cubicBezTo>
                  <a:cubicBezTo>
                    <a:pt x="1657" y="962"/>
                    <a:pt x="1748" y="929"/>
                    <a:pt x="1864" y="904"/>
                  </a:cubicBezTo>
                  <a:cubicBezTo>
                    <a:pt x="1980" y="871"/>
                    <a:pt x="2138" y="854"/>
                    <a:pt x="2337" y="854"/>
                  </a:cubicBezTo>
                  <a:cubicBezTo>
                    <a:pt x="2469" y="854"/>
                    <a:pt x="2635" y="896"/>
                    <a:pt x="2826" y="970"/>
                  </a:cubicBezTo>
                  <a:lnTo>
                    <a:pt x="3207" y="1136"/>
                  </a:lnTo>
                  <a:cubicBezTo>
                    <a:pt x="3223" y="1136"/>
                    <a:pt x="3232" y="1144"/>
                    <a:pt x="3240" y="1144"/>
                  </a:cubicBezTo>
                  <a:cubicBezTo>
                    <a:pt x="3248" y="1153"/>
                    <a:pt x="3256" y="1153"/>
                    <a:pt x="3265" y="1153"/>
                  </a:cubicBezTo>
                  <a:cubicBezTo>
                    <a:pt x="3414" y="1153"/>
                    <a:pt x="3488" y="1004"/>
                    <a:pt x="3488" y="714"/>
                  </a:cubicBezTo>
                  <a:cubicBezTo>
                    <a:pt x="3488" y="548"/>
                    <a:pt x="3455" y="424"/>
                    <a:pt x="3381" y="341"/>
                  </a:cubicBezTo>
                  <a:cubicBezTo>
                    <a:pt x="2908" y="117"/>
                    <a:pt x="2618" y="1"/>
                    <a:pt x="2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 rot="-833644">
              <a:off x="2148641" y="2191401"/>
              <a:ext cx="11625" cy="62721"/>
            </a:xfrm>
            <a:custGeom>
              <a:avLst/>
              <a:gdLst/>
              <a:ahLst/>
              <a:cxnLst/>
              <a:rect l="l" t="t" r="r" b="b"/>
              <a:pathLst>
                <a:path w="1244" h="6712" extrusionOk="0">
                  <a:moveTo>
                    <a:pt x="489" y="0"/>
                  </a:moveTo>
                  <a:cubicBezTo>
                    <a:pt x="448" y="108"/>
                    <a:pt x="398" y="207"/>
                    <a:pt x="340" y="315"/>
                  </a:cubicBezTo>
                  <a:cubicBezTo>
                    <a:pt x="282" y="423"/>
                    <a:pt x="257" y="522"/>
                    <a:pt x="257" y="605"/>
                  </a:cubicBezTo>
                  <a:cubicBezTo>
                    <a:pt x="257" y="721"/>
                    <a:pt x="290" y="829"/>
                    <a:pt x="357" y="953"/>
                  </a:cubicBezTo>
                  <a:cubicBezTo>
                    <a:pt x="423" y="1069"/>
                    <a:pt x="506" y="1168"/>
                    <a:pt x="605" y="1268"/>
                  </a:cubicBezTo>
                  <a:cubicBezTo>
                    <a:pt x="680" y="1268"/>
                    <a:pt x="754" y="1259"/>
                    <a:pt x="829" y="1243"/>
                  </a:cubicBezTo>
                  <a:cubicBezTo>
                    <a:pt x="904" y="1235"/>
                    <a:pt x="970" y="1201"/>
                    <a:pt x="1036" y="1152"/>
                  </a:cubicBezTo>
                  <a:cubicBezTo>
                    <a:pt x="1094" y="1110"/>
                    <a:pt x="1152" y="1036"/>
                    <a:pt x="1185" y="936"/>
                  </a:cubicBezTo>
                  <a:cubicBezTo>
                    <a:pt x="1227" y="837"/>
                    <a:pt x="1243" y="713"/>
                    <a:pt x="1243" y="547"/>
                  </a:cubicBezTo>
                  <a:cubicBezTo>
                    <a:pt x="1243" y="282"/>
                    <a:pt x="1160" y="116"/>
                    <a:pt x="978" y="58"/>
                  </a:cubicBezTo>
                  <a:lnTo>
                    <a:pt x="489" y="0"/>
                  </a:lnTo>
                  <a:close/>
                  <a:moveTo>
                    <a:pt x="572" y="2403"/>
                  </a:moveTo>
                  <a:cubicBezTo>
                    <a:pt x="448" y="2403"/>
                    <a:pt x="348" y="2477"/>
                    <a:pt x="274" y="2618"/>
                  </a:cubicBezTo>
                  <a:cubicBezTo>
                    <a:pt x="249" y="2825"/>
                    <a:pt x="216" y="3049"/>
                    <a:pt x="183" y="3265"/>
                  </a:cubicBezTo>
                  <a:cubicBezTo>
                    <a:pt x="150" y="3488"/>
                    <a:pt x="125" y="3720"/>
                    <a:pt x="92" y="3952"/>
                  </a:cubicBezTo>
                  <a:cubicBezTo>
                    <a:pt x="67" y="4192"/>
                    <a:pt x="42" y="4449"/>
                    <a:pt x="25" y="4723"/>
                  </a:cubicBezTo>
                  <a:cubicBezTo>
                    <a:pt x="9" y="4988"/>
                    <a:pt x="0" y="5286"/>
                    <a:pt x="0" y="5618"/>
                  </a:cubicBezTo>
                  <a:cubicBezTo>
                    <a:pt x="0" y="5941"/>
                    <a:pt x="25" y="6206"/>
                    <a:pt x="75" y="6413"/>
                  </a:cubicBezTo>
                  <a:cubicBezTo>
                    <a:pt x="133" y="6612"/>
                    <a:pt x="232" y="6711"/>
                    <a:pt x="373" y="6711"/>
                  </a:cubicBezTo>
                  <a:cubicBezTo>
                    <a:pt x="531" y="6711"/>
                    <a:pt x="647" y="6579"/>
                    <a:pt x="705" y="6305"/>
                  </a:cubicBezTo>
                  <a:cubicBezTo>
                    <a:pt x="696" y="6173"/>
                    <a:pt x="688" y="6048"/>
                    <a:pt x="688" y="5932"/>
                  </a:cubicBezTo>
                  <a:cubicBezTo>
                    <a:pt x="680" y="5816"/>
                    <a:pt x="680" y="5709"/>
                    <a:pt x="680" y="5601"/>
                  </a:cubicBezTo>
                  <a:cubicBezTo>
                    <a:pt x="680" y="5361"/>
                    <a:pt x="688" y="5170"/>
                    <a:pt x="713" y="5038"/>
                  </a:cubicBezTo>
                  <a:cubicBezTo>
                    <a:pt x="713" y="5021"/>
                    <a:pt x="713" y="4996"/>
                    <a:pt x="705" y="4971"/>
                  </a:cubicBezTo>
                  <a:cubicBezTo>
                    <a:pt x="705" y="4946"/>
                    <a:pt x="705" y="4913"/>
                    <a:pt x="705" y="4888"/>
                  </a:cubicBezTo>
                  <a:cubicBezTo>
                    <a:pt x="705" y="4748"/>
                    <a:pt x="713" y="4582"/>
                    <a:pt x="746" y="4383"/>
                  </a:cubicBezTo>
                  <a:cubicBezTo>
                    <a:pt x="771" y="4184"/>
                    <a:pt x="788" y="4060"/>
                    <a:pt x="788" y="4002"/>
                  </a:cubicBezTo>
                  <a:cubicBezTo>
                    <a:pt x="788" y="3919"/>
                    <a:pt x="788" y="3853"/>
                    <a:pt x="779" y="3803"/>
                  </a:cubicBezTo>
                  <a:cubicBezTo>
                    <a:pt x="812" y="3496"/>
                    <a:pt x="837" y="3248"/>
                    <a:pt x="854" y="3057"/>
                  </a:cubicBezTo>
                  <a:cubicBezTo>
                    <a:pt x="879" y="2867"/>
                    <a:pt x="887" y="2726"/>
                    <a:pt x="887" y="2643"/>
                  </a:cubicBezTo>
                  <a:lnTo>
                    <a:pt x="887" y="2585"/>
                  </a:lnTo>
                  <a:lnTo>
                    <a:pt x="879" y="2585"/>
                  </a:lnTo>
                  <a:cubicBezTo>
                    <a:pt x="812" y="2461"/>
                    <a:pt x="705" y="2403"/>
                    <a:pt x="572" y="2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rot="-833644">
              <a:off x="2177237" y="2199815"/>
              <a:ext cx="31678" cy="48321"/>
            </a:xfrm>
            <a:custGeom>
              <a:avLst/>
              <a:gdLst/>
              <a:ahLst/>
              <a:cxnLst/>
              <a:rect l="l" t="t" r="r" b="b"/>
              <a:pathLst>
                <a:path w="3390" h="5171" extrusionOk="0">
                  <a:moveTo>
                    <a:pt x="423" y="0"/>
                  </a:moveTo>
                  <a:cubicBezTo>
                    <a:pt x="324" y="0"/>
                    <a:pt x="241" y="42"/>
                    <a:pt x="166" y="133"/>
                  </a:cubicBezTo>
                  <a:cubicBezTo>
                    <a:pt x="92" y="232"/>
                    <a:pt x="50" y="332"/>
                    <a:pt x="50" y="431"/>
                  </a:cubicBezTo>
                  <a:lnTo>
                    <a:pt x="50" y="489"/>
                  </a:lnTo>
                  <a:cubicBezTo>
                    <a:pt x="158" y="771"/>
                    <a:pt x="224" y="1011"/>
                    <a:pt x="241" y="1218"/>
                  </a:cubicBezTo>
                  <a:cubicBezTo>
                    <a:pt x="216" y="1367"/>
                    <a:pt x="191" y="1500"/>
                    <a:pt x="175" y="1624"/>
                  </a:cubicBezTo>
                  <a:cubicBezTo>
                    <a:pt x="158" y="1740"/>
                    <a:pt x="141" y="1856"/>
                    <a:pt x="133" y="1955"/>
                  </a:cubicBezTo>
                  <a:lnTo>
                    <a:pt x="42" y="3405"/>
                  </a:lnTo>
                  <a:cubicBezTo>
                    <a:pt x="25" y="3513"/>
                    <a:pt x="17" y="3621"/>
                    <a:pt x="9" y="3729"/>
                  </a:cubicBezTo>
                  <a:cubicBezTo>
                    <a:pt x="1" y="3828"/>
                    <a:pt x="1" y="3936"/>
                    <a:pt x="1" y="4035"/>
                  </a:cubicBezTo>
                  <a:cubicBezTo>
                    <a:pt x="1" y="4151"/>
                    <a:pt x="1" y="4267"/>
                    <a:pt x="9" y="4400"/>
                  </a:cubicBezTo>
                  <a:cubicBezTo>
                    <a:pt x="17" y="4532"/>
                    <a:pt x="34" y="4657"/>
                    <a:pt x="59" y="4773"/>
                  </a:cubicBezTo>
                  <a:cubicBezTo>
                    <a:pt x="83" y="4889"/>
                    <a:pt x="117" y="4988"/>
                    <a:pt x="175" y="5063"/>
                  </a:cubicBezTo>
                  <a:cubicBezTo>
                    <a:pt x="224" y="5137"/>
                    <a:pt x="299" y="5170"/>
                    <a:pt x="398" y="5170"/>
                  </a:cubicBezTo>
                  <a:cubicBezTo>
                    <a:pt x="647" y="5170"/>
                    <a:pt x="771" y="5029"/>
                    <a:pt x="771" y="4739"/>
                  </a:cubicBezTo>
                  <a:cubicBezTo>
                    <a:pt x="746" y="4209"/>
                    <a:pt x="721" y="3787"/>
                    <a:pt x="713" y="3447"/>
                  </a:cubicBezTo>
                  <a:cubicBezTo>
                    <a:pt x="738" y="3223"/>
                    <a:pt x="763" y="3016"/>
                    <a:pt x="771" y="2825"/>
                  </a:cubicBezTo>
                  <a:cubicBezTo>
                    <a:pt x="779" y="2643"/>
                    <a:pt x="788" y="2469"/>
                    <a:pt x="796" y="2312"/>
                  </a:cubicBezTo>
                  <a:cubicBezTo>
                    <a:pt x="895" y="1831"/>
                    <a:pt x="1020" y="1516"/>
                    <a:pt x="1169" y="1351"/>
                  </a:cubicBezTo>
                  <a:cubicBezTo>
                    <a:pt x="1318" y="1185"/>
                    <a:pt x="1500" y="1102"/>
                    <a:pt x="1716" y="1102"/>
                  </a:cubicBezTo>
                  <a:cubicBezTo>
                    <a:pt x="1765" y="1102"/>
                    <a:pt x="1840" y="1110"/>
                    <a:pt x="1923" y="1127"/>
                  </a:cubicBezTo>
                  <a:cubicBezTo>
                    <a:pt x="1997" y="1135"/>
                    <a:pt x="2080" y="1177"/>
                    <a:pt x="2155" y="1235"/>
                  </a:cubicBezTo>
                  <a:cubicBezTo>
                    <a:pt x="2238" y="1301"/>
                    <a:pt x="2304" y="1392"/>
                    <a:pt x="2370" y="1516"/>
                  </a:cubicBezTo>
                  <a:cubicBezTo>
                    <a:pt x="2437" y="1641"/>
                    <a:pt x="2486" y="1815"/>
                    <a:pt x="2511" y="2047"/>
                  </a:cubicBezTo>
                  <a:lnTo>
                    <a:pt x="2594" y="2718"/>
                  </a:lnTo>
                  <a:cubicBezTo>
                    <a:pt x="2611" y="2991"/>
                    <a:pt x="2619" y="3240"/>
                    <a:pt x="2635" y="3463"/>
                  </a:cubicBezTo>
                  <a:cubicBezTo>
                    <a:pt x="2644" y="3687"/>
                    <a:pt x="2652" y="3886"/>
                    <a:pt x="2652" y="4060"/>
                  </a:cubicBezTo>
                  <a:cubicBezTo>
                    <a:pt x="2652" y="4168"/>
                    <a:pt x="2644" y="4259"/>
                    <a:pt x="2644" y="4350"/>
                  </a:cubicBezTo>
                  <a:cubicBezTo>
                    <a:pt x="2644" y="4441"/>
                    <a:pt x="2635" y="4524"/>
                    <a:pt x="2627" y="4599"/>
                  </a:cubicBezTo>
                  <a:cubicBezTo>
                    <a:pt x="2669" y="4814"/>
                    <a:pt x="2793" y="4922"/>
                    <a:pt x="3000" y="4922"/>
                  </a:cubicBezTo>
                  <a:cubicBezTo>
                    <a:pt x="3116" y="4922"/>
                    <a:pt x="3199" y="4864"/>
                    <a:pt x="3249" y="4748"/>
                  </a:cubicBezTo>
                  <a:cubicBezTo>
                    <a:pt x="3307" y="4640"/>
                    <a:pt x="3340" y="4507"/>
                    <a:pt x="3365" y="4375"/>
                  </a:cubicBezTo>
                  <a:cubicBezTo>
                    <a:pt x="3381" y="4234"/>
                    <a:pt x="3389" y="4093"/>
                    <a:pt x="3389" y="3961"/>
                  </a:cubicBezTo>
                  <a:cubicBezTo>
                    <a:pt x="3389" y="3820"/>
                    <a:pt x="3381" y="3729"/>
                    <a:pt x="3381" y="3679"/>
                  </a:cubicBezTo>
                  <a:lnTo>
                    <a:pt x="3381" y="3571"/>
                  </a:lnTo>
                  <a:cubicBezTo>
                    <a:pt x="3356" y="3356"/>
                    <a:pt x="3340" y="3182"/>
                    <a:pt x="3323" y="3049"/>
                  </a:cubicBezTo>
                  <a:cubicBezTo>
                    <a:pt x="3307" y="2917"/>
                    <a:pt x="3290" y="2784"/>
                    <a:pt x="3273" y="2668"/>
                  </a:cubicBezTo>
                  <a:cubicBezTo>
                    <a:pt x="3249" y="2552"/>
                    <a:pt x="3240" y="2428"/>
                    <a:pt x="3224" y="2287"/>
                  </a:cubicBezTo>
                  <a:cubicBezTo>
                    <a:pt x="3207" y="2154"/>
                    <a:pt x="3191" y="1980"/>
                    <a:pt x="3166" y="1765"/>
                  </a:cubicBezTo>
                  <a:cubicBezTo>
                    <a:pt x="3091" y="1210"/>
                    <a:pt x="2917" y="829"/>
                    <a:pt x="2635" y="613"/>
                  </a:cubicBezTo>
                  <a:cubicBezTo>
                    <a:pt x="2362" y="398"/>
                    <a:pt x="2031" y="290"/>
                    <a:pt x="1649" y="290"/>
                  </a:cubicBezTo>
                  <a:cubicBezTo>
                    <a:pt x="1475" y="290"/>
                    <a:pt x="1326" y="323"/>
                    <a:pt x="1194" y="381"/>
                  </a:cubicBezTo>
                  <a:cubicBezTo>
                    <a:pt x="1061" y="448"/>
                    <a:pt x="970" y="506"/>
                    <a:pt x="912" y="572"/>
                  </a:cubicBezTo>
                  <a:cubicBezTo>
                    <a:pt x="813" y="365"/>
                    <a:pt x="730" y="216"/>
                    <a:pt x="672" y="133"/>
                  </a:cubicBezTo>
                  <a:cubicBezTo>
                    <a:pt x="605" y="42"/>
                    <a:pt x="523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 rot="-833644">
              <a:off x="2260463" y="2173558"/>
              <a:ext cx="38958" cy="49957"/>
            </a:xfrm>
            <a:custGeom>
              <a:avLst/>
              <a:gdLst/>
              <a:ahLst/>
              <a:cxnLst/>
              <a:rect l="l" t="t" r="r" b="b"/>
              <a:pathLst>
                <a:path w="4169" h="5346" extrusionOk="0">
                  <a:moveTo>
                    <a:pt x="2304" y="1120"/>
                  </a:moveTo>
                  <a:cubicBezTo>
                    <a:pt x="2362" y="1434"/>
                    <a:pt x="2403" y="1683"/>
                    <a:pt x="2445" y="1882"/>
                  </a:cubicBezTo>
                  <a:cubicBezTo>
                    <a:pt x="2478" y="2072"/>
                    <a:pt x="2503" y="2213"/>
                    <a:pt x="2519" y="2304"/>
                  </a:cubicBezTo>
                  <a:cubicBezTo>
                    <a:pt x="2519" y="2536"/>
                    <a:pt x="2428" y="2926"/>
                    <a:pt x="2238" y="3464"/>
                  </a:cubicBezTo>
                  <a:cubicBezTo>
                    <a:pt x="2171" y="3663"/>
                    <a:pt x="2105" y="3821"/>
                    <a:pt x="2055" y="3945"/>
                  </a:cubicBezTo>
                  <a:cubicBezTo>
                    <a:pt x="2006" y="4061"/>
                    <a:pt x="1956" y="4160"/>
                    <a:pt x="1898" y="4243"/>
                  </a:cubicBezTo>
                  <a:cubicBezTo>
                    <a:pt x="1840" y="4326"/>
                    <a:pt x="1774" y="4384"/>
                    <a:pt x="1699" y="4417"/>
                  </a:cubicBezTo>
                  <a:cubicBezTo>
                    <a:pt x="1625" y="4459"/>
                    <a:pt x="1542" y="4492"/>
                    <a:pt x="1434" y="4517"/>
                  </a:cubicBezTo>
                  <a:cubicBezTo>
                    <a:pt x="1310" y="4442"/>
                    <a:pt x="1210" y="4376"/>
                    <a:pt x="1136" y="4309"/>
                  </a:cubicBezTo>
                  <a:cubicBezTo>
                    <a:pt x="1053" y="4243"/>
                    <a:pt x="987" y="4177"/>
                    <a:pt x="937" y="4102"/>
                  </a:cubicBezTo>
                  <a:cubicBezTo>
                    <a:pt x="879" y="4036"/>
                    <a:pt x="837" y="3953"/>
                    <a:pt x="804" y="3862"/>
                  </a:cubicBezTo>
                  <a:cubicBezTo>
                    <a:pt x="771" y="3779"/>
                    <a:pt x="730" y="3671"/>
                    <a:pt x="688" y="3547"/>
                  </a:cubicBezTo>
                  <a:cubicBezTo>
                    <a:pt x="688" y="3091"/>
                    <a:pt x="771" y="2661"/>
                    <a:pt x="945" y="2246"/>
                  </a:cubicBezTo>
                  <a:cubicBezTo>
                    <a:pt x="1078" y="1931"/>
                    <a:pt x="1210" y="1691"/>
                    <a:pt x="1343" y="1542"/>
                  </a:cubicBezTo>
                  <a:cubicBezTo>
                    <a:pt x="1475" y="1393"/>
                    <a:pt x="1591" y="1294"/>
                    <a:pt x="1707" y="1236"/>
                  </a:cubicBezTo>
                  <a:cubicBezTo>
                    <a:pt x="1809" y="1185"/>
                    <a:pt x="1904" y="1159"/>
                    <a:pt x="1993" y="1159"/>
                  </a:cubicBezTo>
                  <a:cubicBezTo>
                    <a:pt x="2006" y="1159"/>
                    <a:pt x="2018" y="1160"/>
                    <a:pt x="2031" y="1161"/>
                  </a:cubicBezTo>
                  <a:cubicBezTo>
                    <a:pt x="2130" y="1161"/>
                    <a:pt x="2221" y="1153"/>
                    <a:pt x="2304" y="1120"/>
                  </a:cubicBezTo>
                  <a:close/>
                  <a:moveTo>
                    <a:pt x="2577" y="1"/>
                  </a:moveTo>
                  <a:cubicBezTo>
                    <a:pt x="2420" y="1"/>
                    <a:pt x="2271" y="109"/>
                    <a:pt x="2130" y="324"/>
                  </a:cubicBezTo>
                  <a:cubicBezTo>
                    <a:pt x="2072" y="324"/>
                    <a:pt x="1948" y="357"/>
                    <a:pt x="1774" y="424"/>
                  </a:cubicBezTo>
                  <a:cubicBezTo>
                    <a:pt x="1591" y="490"/>
                    <a:pt x="1351" y="589"/>
                    <a:pt x="1036" y="730"/>
                  </a:cubicBezTo>
                  <a:cubicBezTo>
                    <a:pt x="862" y="929"/>
                    <a:pt x="713" y="1144"/>
                    <a:pt x="589" y="1376"/>
                  </a:cubicBezTo>
                  <a:cubicBezTo>
                    <a:pt x="465" y="1608"/>
                    <a:pt x="357" y="1849"/>
                    <a:pt x="274" y="2089"/>
                  </a:cubicBezTo>
                  <a:cubicBezTo>
                    <a:pt x="183" y="2337"/>
                    <a:pt x="117" y="2578"/>
                    <a:pt x="75" y="2818"/>
                  </a:cubicBezTo>
                  <a:cubicBezTo>
                    <a:pt x="25" y="3050"/>
                    <a:pt x="1" y="3274"/>
                    <a:pt x="1" y="3464"/>
                  </a:cubicBezTo>
                  <a:cubicBezTo>
                    <a:pt x="1" y="3705"/>
                    <a:pt x="9" y="3887"/>
                    <a:pt x="25" y="4028"/>
                  </a:cubicBezTo>
                  <a:cubicBezTo>
                    <a:pt x="42" y="4169"/>
                    <a:pt x="75" y="4293"/>
                    <a:pt x="141" y="4409"/>
                  </a:cubicBezTo>
                  <a:cubicBezTo>
                    <a:pt x="208" y="4517"/>
                    <a:pt x="299" y="4641"/>
                    <a:pt x="423" y="4765"/>
                  </a:cubicBezTo>
                  <a:cubicBezTo>
                    <a:pt x="547" y="4889"/>
                    <a:pt x="721" y="5055"/>
                    <a:pt x="945" y="5262"/>
                  </a:cubicBezTo>
                  <a:cubicBezTo>
                    <a:pt x="1136" y="5320"/>
                    <a:pt x="1301" y="5345"/>
                    <a:pt x="1417" y="5345"/>
                  </a:cubicBezTo>
                  <a:cubicBezTo>
                    <a:pt x="1649" y="5345"/>
                    <a:pt x="1848" y="5279"/>
                    <a:pt x="2006" y="5146"/>
                  </a:cubicBezTo>
                  <a:cubicBezTo>
                    <a:pt x="2163" y="5005"/>
                    <a:pt x="2296" y="4848"/>
                    <a:pt x="2395" y="4657"/>
                  </a:cubicBezTo>
                  <a:cubicBezTo>
                    <a:pt x="2503" y="4475"/>
                    <a:pt x="2594" y="4276"/>
                    <a:pt x="2660" y="4061"/>
                  </a:cubicBezTo>
                  <a:cubicBezTo>
                    <a:pt x="2727" y="3854"/>
                    <a:pt x="2785" y="3680"/>
                    <a:pt x="2834" y="3539"/>
                  </a:cubicBezTo>
                  <a:cubicBezTo>
                    <a:pt x="2892" y="3862"/>
                    <a:pt x="3000" y="4169"/>
                    <a:pt x="3157" y="4450"/>
                  </a:cubicBezTo>
                  <a:cubicBezTo>
                    <a:pt x="3323" y="4732"/>
                    <a:pt x="3514" y="4923"/>
                    <a:pt x="3729" y="5022"/>
                  </a:cubicBezTo>
                  <a:cubicBezTo>
                    <a:pt x="3820" y="5022"/>
                    <a:pt x="3920" y="4964"/>
                    <a:pt x="4019" y="4840"/>
                  </a:cubicBezTo>
                  <a:cubicBezTo>
                    <a:pt x="4119" y="4715"/>
                    <a:pt x="4168" y="4591"/>
                    <a:pt x="4168" y="4459"/>
                  </a:cubicBezTo>
                  <a:cubicBezTo>
                    <a:pt x="4168" y="4343"/>
                    <a:pt x="4119" y="4235"/>
                    <a:pt x="4019" y="4152"/>
                  </a:cubicBezTo>
                  <a:cubicBezTo>
                    <a:pt x="3853" y="3995"/>
                    <a:pt x="3713" y="3812"/>
                    <a:pt x="3588" y="3622"/>
                  </a:cubicBezTo>
                  <a:cubicBezTo>
                    <a:pt x="3472" y="3423"/>
                    <a:pt x="3389" y="3191"/>
                    <a:pt x="3348" y="2917"/>
                  </a:cubicBezTo>
                  <a:lnTo>
                    <a:pt x="3282" y="2528"/>
                  </a:lnTo>
                  <a:cubicBezTo>
                    <a:pt x="3265" y="2429"/>
                    <a:pt x="3257" y="2354"/>
                    <a:pt x="3240" y="2296"/>
                  </a:cubicBezTo>
                  <a:cubicBezTo>
                    <a:pt x="3224" y="2230"/>
                    <a:pt x="3207" y="2180"/>
                    <a:pt x="3191" y="2130"/>
                  </a:cubicBezTo>
                  <a:cubicBezTo>
                    <a:pt x="3166" y="1898"/>
                    <a:pt x="3141" y="1658"/>
                    <a:pt x="3108" y="1401"/>
                  </a:cubicBezTo>
                  <a:cubicBezTo>
                    <a:pt x="3075" y="1153"/>
                    <a:pt x="3033" y="921"/>
                    <a:pt x="2983" y="714"/>
                  </a:cubicBezTo>
                  <a:cubicBezTo>
                    <a:pt x="2925" y="498"/>
                    <a:pt x="2867" y="332"/>
                    <a:pt x="2801" y="200"/>
                  </a:cubicBezTo>
                  <a:cubicBezTo>
                    <a:pt x="2743" y="67"/>
                    <a:pt x="2669" y="1"/>
                    <a:pt x="2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23"/>
            <p:cNvGrpSpPr/>
            <p:nvPr/>
          </p:nvGrpSpPr>
          <p:grpSpPr>
            <a:xfrm rot="-833701">
              <a:off x="1096152" y="2723271"/>
              <a:ext cx="311765" cy="114168"/>
              <a:chOff x="1719775" y="1902475"/>
              <a:chExt cx="818000" cy="299550"/>
            </a:xfrm>
          </p:grpSpPr>
          <p:sp>
            <p:nvSpPr>
              <p:cNvPr id="181" name="Google Shape;181;p23"/>
              <p:cNvSpPr/>
              <p:nvPr/>
            </p:nvSpPr>
            <p:spPr>
              <a:xfrm>
                <a:off x="1719775" y="2004600"/>
                <a:ext cx="101925" cy="19742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897" extrusionOk="0">
                    <a:moveTo>
                      <a:pt x="3737" y="1"/>
                    </a:moveTo>
                    <a:cubicBezTo>
                      <a:pt x="3621" y="1"/>
                      <a:pt x="3505" y="50"/>
                      <a:pt x="3389" y="150"/>
                    </a:cubicBezTo>
                    <a:cubicBezTo>
                      <a:pt x="3372" y="365"/>
                      <a:pt x="3314" y="605"/>
                      <a:pt x="3223" y="871"/>
                    </a:cubicBezTo>
                    <a:cubicBezTo>
                      <a:pt x="3124" y="1144"/>
                      <a:pt x="3041" y="1401"/>
                      <a:pt x="2958" y="1666"/>
                    </a:cubicBezTo>
                    <a:cubicBezTo>
                      <a:pt x="2850" y="2014"/>
                      <a:pt x="2751" y="2345"/>
                      <a:pt x="2660" y="2668"/>
                    </a:cubicBezTo>
                    <a:cubicBezTo>
                      <a:pt x="2560" y="2992"/>
                      <a:pt x="2486" y="3199"/>
                      <a:pt x="2428" y="3290"/>
                    </a:cubicBezTo>
                    <a:cubicBezTo>
                      <a:pt x="2361" y="3257"/>
                      <a:pt x="2279" y="3174"/>
                      <a:pt x="2179" y="3058"/>
                    </a:cubicBezTo>
                    <a:cubicBezTo>
                      <a:pt x="2071" y="2934"/>
                      <a:pt x="1972" y="2801"/>
                      <a:pt x="1864" y="2660"/>
                    </a:cubicBezTo>
                    <a:cubicBezTo>
                      <a:pt x="1757" y="2519"/>
                      <a:pt x="1657" y="2387"/>
                      <a:pt x="1574" y="2254"/>
                    </a:cubicBezTo>
                    <a:cubicBezTo>
                      <a:pt x="1483" y="2122"/>
                      <a:pt x="1417" y="2030"/>
                      <a:pt x="1376" y="1972"/>
                    </a:cubicBezTo>
                    <a:cubicBezTo>
                      <a:pt x="1351" y="1939"/>
                      <a:pt x="1301" y="1840"/>
                      <a:pt x="1218" y="1691"/>
                    </a:cubicBezTo>
                    <a:cubicBezTo>
                      <a:pt x="1127" y="1533"/>
                      <a:pt x="1036" y="1368"/>
                      <a:pt x="936" y="1194"/>
                    </a:cubicBezTo>
                    <a:cubicBezTo>
                      <a:pt x="829" y="1020"/>
                      <a:pt x="729" y="862"/>
                      <a:pt x="622" y="730"/>
                    </a:cubicBezTo>
                    <a:cubicBezTo>
                      <a:pt x="514" y="589"/>
                      <a:pt x="423" y="514"/>
                      <a:pt x="356" y="514"/>
                    </a:cubicBezTo>
                    <a:cubicBezTo>
                      <a:pt x="257" y="514"/>
                      <a:pt x="166" y="572"/>
                      <a:pt x="100" y="680"/>
                    </a:cubicBezTo>
                    <a:cubicBezTo>
                      <a:pt x="33" y="796"/>
                      <a:pt x="0" y="912"/>
                      <a:pt x="0" y="1036"/>
                    </a:cubicBezTo>
                    <a:cubicBezTo>
                      <a:pt x="0" y="1069"/>
                      <a:pt x="0" y="1103"/>
                      <a:pt x="8" y="1119"/>
                    </a:cubicBezTo>
                    <a:cubicBezTo>
                      <a:pt x="199" y="1542"/>
                      <a:pt x="348" y="1840"/>
                      <a:pt x="456" y="2022"/>
                    </a:cubicBezTo>
                    <a:cubicBezTo>
                      <a:pt x="555" y="2204"/>
                      <a:pt x="646" y="2345"/>
                      <a:pt x="721" y="2436"/>
                    </a:cubicBezTo>
                    <a:cubicBezTo>
                      <a:pt x="804" y="2528"/>
                      <a:pt x="878" y="2619"/>
                      <a:pt x="953" y="2710"/>
                    </a:cubicBezTo>
                    <a:cubicBezTo>
                      <a:pt x="1028" y="2801"/>
                      <a:pt x="1127" y="2958"/>
                      <a:pt x="1260" y="3199"/>
                    </a:cubicBezTo>
                    <a:cubicBezTo>
                      <a:pt x="1318" y="3232"/>
                      <a:pt x="1392" y="3298"/>
                      <a:pt x="1467" y="3381"/>
                    </a:cubicBezTo>
                    <a:cubicBezTo>
                      <a:pt x="1541" y="3472"/>
                      <a:pt x="1616" y="3563"/>
                      <a:pt x="1690" y="3663"/>
                    </a:cubicBezTo>
                    <a:cubicBezTo>
                      <a:pt x="1773" y="3762"/>
                      <a:pt x="1848" y="3853"/>
                      <a:pt x="1914" y="3944"/>
                    </a:cubicBezTo>
                    <a:cubicBezTo>
                      <a:pt x="1989" y="4036"/>
                      <a:pt x="2047" y="4102"/>
                      <a:pt x="2096" y="4135"/>
                    </a:cubicBezTo>
                    <a:cubicBezTo>
                      <a:pt x="2080" y="4251"/>
                      <a:pt x="2030" y="4392"/>
                      <a:pt x="1955" y="4574"/>
                    </a:cubicBezTo>
                    <a:cubicBezTo>
                      <a:pt x="1889" y="4756"/>
                      <a:pt x="1815" y="4947"/>
                      <a:pt x="1732" y="5129"/>
                    </a:cubicBezTo>
                    <a:cubicBezTo>
                      <a:pt x="1657" y="5320"/>
                      <a:pt x="1583" y="5494"/>
                      <a:pt x="1525" y="5651"/>
                    </a:cubicBezTo>
                    <a:cubicBezTo>
                      <a:pt x="1458" y="5809"/>
                      <a:pt x="1417" y="5933"/>
                      <a:pt x="1392" y="6016"/>
                    </a:cubicBezTo>
                    <a:lnTo>
                      <a:pt x="704" y="7375"/>
                    </a:lnTo>
                    <a:cubicBezTo>
                      <a:pt x="680" y="7424"/>
                      <a:pt x="663" y="7474"/>
                      <a:pt x="663" y="7532"/>
                    </a:cubicBezTo>
                    <a:cubicBezTo>
                      <a:pt x="663" y="7631"/>
                      <a:pt x="704" y="7723"/>
                      <a:pt x="779" y="7789"/>
                    </a:cubicBezTo>
                    <a:cubicBezTo>
                      <a:pt x="862" y="7863"/>
                      <a:pt x="953" y="7897"/>
                      <a:pt x="1044" y="7897"/>
                    </a:cubicBezTo>
                    <a:cubicBezTo>
                      <a:pt x="1086" y="7897"/>
                      <a:pt x="1127" y="7888"/>
                      <a:pt x="1168" y="7863"/>
                    </a:cubicBezTo>
                    <a:cubicBezTo>
                      <a:pt x="1318" y="7673"/>
                      <a:pt x="1434" y="7499"/>
                      <a:pt x="1508" y="7358"/>
                    </a:cubicBezTo>
                    <a:cubicBezTo>
                      <a:pt x="1591" y="7209"/>
                      <a:pt x="1657" y="7068"/>
                      <a:pt x="1715" y="6927"/>
                    </a:cubicBezTo>
                    <a:cubicBezTo>
                      <a:pt x="1773" y="6786"/>
                      <a:pt x="1831" y="6637"/>
                      <a:pt x="1897" y="6488"/>
                    </a:cubicBezTo>
                    <a:cubicBezTo>
                      <a:pt x="1964" y="6331"/>
                      <a:pt x="2047" y="6148"/>
                      <a:pt x="2163" y="5950"/>
                    </a:cubicBezTo>
                    <a:cubicBezTo>
                      <a:pt x="2229" y="5668"/>
                      <a:pt x="2337" y="5394"/>
                      <a:pt x="2469" y="5129"/>
                    </a:cubicBezTo>
                    <a:cubicBezTo>
                      <a:pt x="2602" y="4856"/>
                      <a:pt x="2743" y="4582"/>
                      <a:pt x="2883" y="4309"/>
                    </a:cubicBezTo>
                    <a:cubicBezTo>
                      <a:pt x="3016" y="4027"/>
                      <a:pt x="3149" y="3729"/>
                      <a:pt x="3265" y="3422"/>
                    </a:cubicBezTo>
                    <a:cubicBezTo>
                      <a:pt x="3381" y="3116"/>
                      <a:pt x="3463" y="2776"/>
                      <a:pt x="3505" y="2412"/>
                    </a:cubicBezTo>
                    <a:cubicBezTo>
                      <a:pt x="3579" y="2163"/>
                      <a:pt x="3654" y="1948"/>
                      <a:pt x="3720" y="1774"/>
                    </a:cubicBezTo>
                    <a:cubicBezTo>
                      <a:pt x="3787" y="1600"/>
                      <a:pt x="3853" y="1442"/>
                      <a:pt x="3903" y="1293"/>
                    </a:cubicBezTo>
                    <a:cubicBezTo>
                      <a:pt x="3952" y="1144"/>
                      <a:pt x="3994" y="995"/>
                      <a:pt x="4027" y="846"/>
                    </a:cubicBezTo>
                    <a:cubicBezTo>
                      <a:pt x="4052" y="705"/>
                      <a:pt x="4068" y="539"/>
                      <a:pt x="4077" y="349"/>
                    </a:cubicBezTo>
                    <a:cubicBezTo>
                      <a:pt x="4052" y="117"/>
                      <a:pt x="3936" y="1"/>
                      <a:pt x="3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>
                <a:off x="1870150" y="1975800"/>
                <a:ext cx="95100" cy="9510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804" extrusionOk="0">
                    <a:moveTo>
                      <a:pt x="2494" y="1"/>
                    </a:moveTo>
                    <a:cubicBezTo>
                      <a:pt x="2030" y="26"/>
                      <a:pt x="1674" y="42"/>
                      <a:pt x="1417" y="42"/>
                    </a:cubicBezTo>
                    <a:cubicBezTo>
                      <a:pt x="1367" y="42"/>
                      <a:pt x="1326" y="42"/>
                      <a:pt x="1285" y="34"/>
                    </a:cubicBezTo>
                    <a:cubicBezTo>
                      <a:pt x="1243" y="34"/>
                      <a:pt x="1210" y="26"/>
                      <a:pt x="1169" y="26"/>
                    </a:cubicBezTo>
                    <a:cubicBezTo>
                      <a:pt x="920" y="42"/>
                      <a:pt x="730" y="59"/>
                      <a:pt x="580" y="75"/>
                    </a:cubicBezTo>
                    <a:cubicBezTo>
                      <a:pt x="440" y="100"/>
                      <a:pt x="324" y="133"/>
                      <a:pt x="249" y="183"/>
                    </a:cubicBezTo>
                    <a:cubicBezTo>
                      <a:pt x="166" y="233"/>
                      <a:pt x="116" y="291"/>
                      <a:pt x="92" y="365"/>
                    </a:cubicBezTo>
                    <a:cubicBezTo>
                      <a:pt x="67" y="440"/>
                      <a:pt x="50" y="531"/>
                      <a:pt x="50" y="631"/>
                    </a:cubicBezTo>
                    <a:cubicBezTo>
                      <a:pt x="50" y="896"/>
                      <a:pt x="183" y="1037"/>
                      <a:pt x="440" y="1070"/>
                    </a:cubicBezTo>
                    <a:cubicBezTo>
                      <a:pt x="680" y="1045"/>
                      <a:pt x="887" y="1028"/>
                      <a:pt x="1061" y="1012"/>
                    </a:cubicBezTo>
                    <a:cubicBezTo>
                      <a:pt x="1235" y="995"/>
                      <a:pt x="1384" y="979"/>
                      <a:pt x="1500" y="970"/>
                    </a:cubicBezTo>
                    <a:cubicBezTo>
                      <a:pt x="1541" y="912"/>
                      <a:pt x="1641" y="887"/>
                      <a:pt x="1798" y="887"/>
                    </a:cubicBezTo>
                    <a:cubicBezTo>
                      <a:pt x="2063" y="887"/>
                      <a:pt x="2262" y="896"/>
                      <a:pt x="2411" y="904"/>
                    </a:cubicBezTo>
                    <a:cubicBezTo>
                      <a:pt x="2561" y="921"/>
                      <a:pt x="2677" y="937"/>
                      <a:pt x="2759" y="945"/>
                    </a:cubicBezTo>
                    <a:cubicBezTo>
                      <a:pt x="2851" y="962"/>
                      <a:pt x="2933" y="979"/>
                      <a:pt x="3008" y="987"/>
                    </a:cubicBezTo>
                    <a:cubicBezTo>
                      <a:pt x="3083" y="995"/>
                      <a:pt x="3182" y="995"/>
                      <a:pt x="3298" y="995"/>
                    </a:cubicBezTo>
                    <a:cubicBezTo>
                      <a:pt x="3389" y="995"/>
                      <a:pt x="3472" y="987"/>
                      <a:pt x="3547" y="954"/>
                    </a:cubicBezTo>
                    <a:cubicBezTo>
                      <a:pt x="3621" y="838"/>
                      <a:pt x="3663" y="713"/>
                      <a:pt x="3663" y="589"/>
                    </a:cubicBezTo>
                    <a:cubicBezTo>
                      <a:pt x="3663" y="415"/>
                      <a:pt x="3596" y="258"/>
                      <a:pt x="3464" y="117"/>
                    </a:cubicBezTo>
                    <a:cubicBezTo>
                      <a:pt x="3273" y="84"/>
                      <a:pt x="3107" y="59"/>
                      <a:pt x="2942" y="42"/>
                    </a:cubicBezTo>
                    <a:cubicBezTo>
                      <a:pt x="2784" y="26"/>
                      <a:pt x="2635" y="9"/>
                      <a:pt x="2494" y="1"/>
                    </a:cubicBezTo>
                    <a:close/>
                    <a:moveTo>
                      <a:pt x="3447" y="2752"/>
                    </a:moveTo>
                    <a:lnTo>
                      <a:pt x="2337" y="2793"/>
                    </a:lnTo>
                    <a:cubicBezTo>
                      <a:pt x="2287" y="2851"/>
                      <a:pt x="2179" y="2876"/>
                      <a:pt x="2005" y="2876"/>
                    </a:cubicBezTo>
                    <a:cubicBezTo>
                      <a:pt x="1740" y="2876"/>
                      <a:pt x="1541" y="2868"/>
                      <a:pt x="1409" y="2859"/>
                    </a:cubicBezTo>
                    <a:cubicBezTo>
                      <a:pt x="1331" y="2850"/>
                      <a:pt x="1279" y="2846"/>
                      <a:pt x="1249" y="2846"/>
                    </a:cubicBezTo>
                    <a:cubicBezTo>
                      <a:pt x="1228" y="2846"/>
                      <a:pt x="1218" y="2848"/>
                      <a:pt x="1218" y="2851"/>
                    </a:cubicBezTo>
                    <a:cubicBezTo>
                      <a:pt x="928" y="2859"/>
                      <a:pt x="705" y="2868"/>
                      <a:pt x="547" y="2884"/>
                    </a:cubicBezTo>
                    <a:cubicBezTo>
                      <a:pt x="382" y="2901"/>
                      <a:pt x="257" y="2926"/>
                      <a:pt x="183" y="2959"/>
                    </a:cubicBezTo>
                    <a:cubicBezTo>
                      <a:pt x="100" y="2992"/>
                      <a:pt x="50" y="3033"/>
                      <a:pt x="34" y="3091"/>
                    </a:cubicBezTo>
                    <a:cubicBezTo>
                      <a:pt x="9" y="3149"/>
                      <a:pt x="0" y="3224"/>
                      <a:pt x="0" y="3315"/>
                    </a:cubicBezTo>
                    <a:cubicBezTo>
                      <a:pt x="0" y="3423"/>
                      <a:pt x="25" y="3539"/>
                      <a:pt x="75" y="3646"/>
                    </a:cubicBezTo>
                    <a:cubicBezTo>
                      <a:pt x="125" y="3754"/>
                      <a:pt x="224" y="3804"/>
                      <a:pt x="382" y="3804"/>
                    </a:cubicBezTo>
                    <a:cubicBezTo>
                      <a:pt x="556" y="3804"/>
                      <a:pt x="837" y="3787"/>
                      <a:pt x="1235" y="3762"/>
                    </a:cubicBezTo>
                    <a:cubicBezTo>
                      <a:pt x="1641" y="3754"/>
                      <a:pt x="1972" y="3746"/>
                      <a:pt x="2229" y="3738"/>
                    </a:cubicBezTo>
                    <a:cubicBezTo>
                      <a:pt x="2486" y="3738"/>
                      <a:pt x="2701" y="3729"/>
                      <a:pt x="2867" y="3729"/>
                    </a:cubicBezTo>
                    <a:cubicBezTo>
                      <a:pt x="3033" y="3721"/>
                      <a:pt x="3174" y="3713"/>
                      <a:pt x="3273" y="3696"/>
                    </a:cubicBezTo>
                    <a:cubicBezTo>
                      <a:pt x="3381" y="3688"/>
                      <a:pt x="3472" y="3663"/>
                      <a:pt x="3555" y="3638"/>
                    </a:cubicBezTo>
                    <a:cubicBezTo>
                      <a:pt x="3721" y="3464"/>
                      <a:pt x="3803" y="3290"/>
                      <a:pt x="3803" y="3116"/>
                    </a:cubicBezTo>
                    <a:cubicBezTo>
                      <a:pt x="3803" y="2901"/>
                      <a:pt x="3687" y="2777"/>
                      <a:pt x="3447" y="2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>
                <a:off x="2011825" y="1926300"/>
                <a:ext cx="106900" cy="222075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8883" extrusionOk="0">
                    <a:moveTo>
                      <a:pt x="2064" y="1"/>
                    </a:moveTo>
                    <a:cubicBezTo>
                      <a:pt x="1906" y="1"/>
                      <a:pt x="1774" y="9"/>
                      <a:pt x="1649" y="34"/>
                    </a:cubicBezTo>
                    <a:cubicBezTo>
                      <a:pt x="1525" y="50"/>
                      <a:pt x="1409" y="83"/>
                      <a:pt x="1301" y="133"/>
                    </a:cubicBezTo>
                    <a:cubicBezTo>
                      <a:pt x="1144" y="241"/>
                      <a:pt x="978" y="365"/>
                      <a:pt x="829" y="506"/>
                    </a:cubicBezTo>
                    <a:cubicBezTo>
                      <a:pt x="680" y="647"/>
                      <a:pt x="539" y="796"/>
                      <a:pt x="415" y="953"/>
                    </a:cubicBezTo>
                    <a:cubicBezTo>
                      <a:pt x="291" y="1103"/>
                      <a:pt x="191" y="1260"/>
                      <a:pt x="117" y="1417"/>
                    </a:cubicBezTo>
                    <a:cubicBezTo>
                      <a:pt x="42" y="1567"/>
                      <a:pt x="1" y="1716"/>
                      <a:pt x="1" y="1857"/>
                    </a:cubicBezTo>
                    <a:cubicBezTo>
                      <a:pt x="1" y="2196"/>
                      <a:pt x="108" y="2362"/>
                      <a:pt x="324" y="2362"/>
                    </a:cubicBezTo>
                    <a:cubicBezTo>
                      <a:pt x="407" y="2362"/>
                      <a:pt x="473" y="2345"/>
                      <a:pt x="506" y="2312"/>
                    </a:cubicBezTo>
                    <a:cubicBezTo>
                      <a:pt x="539" y="2279"/>
                      <a:pt x="581" y="2229"/>
                      <a:pt x="614" y="2155"/>
                    </a:cubicBezTo>
                    <a:cubicBezTo>
                      <a:pt x="655" y="2089"/>
                      <a:pt x="713" y="1997"/>
                      <a:pt x="779" y="1881"/>
                    </a:cubicBezTo>
                    <a:cubicBezTo>
                      <a:pt x="854" y="1757"/>
                      <a:pt x="970" y="1616"/>
                      <a:pt x="1136" y="1451"/>
                    </a:cubicBezTo>
                    <a:cubicBezTo>
                      <a:pt x="1260" y="1310"/>
                      <a:pt x="1368" y="1202"/>
                      <a:pt x="1451" y="1136"/>
                    </a:cubicBezTo>
                    <a:cubicBezTo>
                      <a:pt x="1533" y="1061"/>
                      <a:pt x="1608" y="1011"/>
                      <a:pt x="1674" y="987"/>
                    </a:cubicBezTo>
                    <a:cubicBezTo>
                      <a:pt x="1741" y="962"/>
                      <a:pt x="1799" y="945"/>
                      <a:pt x="1848" y="937"/>
                    </a:cubicBezTo>
                    <a:cubicBezTo>
                      <a:pt x="1906" y="937"/>
                      <a:pt x="1964" y="929"/>
                      <a:pt x="2039" y="929"/>
                    </a:cubicBezTo>
                    <a:cubicBezTo>
                      <a:pt x="2561" y="929"/>
                      <a:pt x="2826" y="1177"/>
                      <a:pt x="2826" y="1658"/>
                    </a:cubicBezTo>
                    <a:cubicBezTo>
                      <a:pt x="2826" y="1997"/>
                      <a:pt x="2677" y="2379"/>
                      <a:pt x="2370" y="2809"/>
                    </a:cubicBezTo>
                    <a:cubicBezTo>
                      <a:pt x="2321" y="2884"/>
                      <a:pt x="2238" y="2959"/>
                      <a:pt x="2138" y="3041"/>
                    </a:cubicBezTo>
                    <a:cubicBezTo>
                      <a:pt x="2031" y="3124"/>
                      <a:pt x="1923" y="3199"/>
                      <a:pt x="1807" y="3282"/>
                    </a:cubicBezTo>
                    <a:cubicBezTo>
                      <a:pt x="1699" y="3356"/>
                      <a:pt x="1600" y="3431"/>
                      <a:pt x="1509" y="3505"/>
                    </a:cubicBezTo>
                    <a:cubicBezTo>
                      <a:pt x="1417" y="3572"/>
                      <a:pt x="1359" y="3638"/>
                      <a:pt x="1335" y="3696"/>
                    </a:cubicBezTo>
                    <a:cubicBezTo>
                      <a:pt x="1335" y="4011"/>
                      <a:pt x="1426" y="4201"/>
                      <a:pt x="1600" y="4268"/>
                    </a:cubicBezTo>
                    <a:cubicBezTo>
                      <a:pt x="2122" y="4119"/>
                      <a:pt x="2453" y="4044"/>
                      <a:pt x="2594" y="4044"/>
                    </a:cubicBezTo>
                    <a:cubicBezTo>
                      <a:pt x="2876" y="4044"/>
                      <a:pt x="3091" y="4135"/>
                      <a:pt x="3240" y="4326"/>
                    </a:cubicBezTo>
                    <a:cubicBezTo>
                      <a:pt x="3389" y="4516"/>
                      <a:pt x="3464" y="4814"/>
                      <a:pt x="3464" y="5220"/>
                    </a:cubicBezTo>
                    <a:cubicBezTo>
                      <a:pt x="3464" y="5353"/>
                      <a:pt x="3456" y="5535"/>
                      <a:pt x="3431" y="5767"/>
                    </a:cubicBezTo>
                    <a:cubicBezTo>
                      <a:pt x="3431" y="5900"/>
                      <a:pt x="3389" y="6074"/>
                      <a:pt x="3290" y="6289"/>
                    </a:cubicBezTo>
                    <a:cubicBezTo>
                      <a:pt x="3199" y="6505"/>
                      <a:pt x="3066" y="6720"/>
                      <a:pt x="2901" y="6944"/>
                    </a:cubicBezTo>
                    <a:cubicBezTo>
                      <a:pt x="2743" y="7159"/>
                      <a:pt x="2544" y="7358"/>
                      <a:pt x="2321" y="7540"/>
                    </a:cubicBezTo>
                    <a:cubicBezTo>
                      <a:pt x="2089" y="7723"/>
                      <a:pt x="1848" y="7855"/>
                      <a:pt x="1583" y="7930"/>
                    </a:cubicBezTo>
                    <a:cubicBezTo>
                      <a:pt x="1575" y="7930"/>
                      <a:pt x="1500" y="7938"/>
                      <a:pt x="1359" y="7955"/>
                    </a:cubicBezTo>
                    <a:cubicBezTo>
                      <a:pt x="1219" y="7980"/>
                      <a:pt x="995" y="8004"/>
                      <a:pt x="697" y="8038"/>
                    </a:cubicBezTo>
                    <a:cubicBezTo>
                      <a:pt x="490" y="8071"/>
                      <a:pt x="382" y="8203"/>
                      <a:pt x="382" y="8444"/>
                    </a:cubicBezTo>
                    <a:cubicBezTo>
                      <a:pt x="382" y="8609"/>
                      <a:pt x="423" y="8717"/>
                      <a:pt x="498" y="8783"/>
                    </a:cubicBezTo>
                    <a:cubicBezTo>
                      <a:pt x="572" y="8850"/>
                      <a:pt x="713" y="8883"/>
                      <a:pt x="904" y="8883"/>
                    </a:cubicBezTo>
                    <a:cubicBezTo>
                      <a:pt x="1078" y="8883"/>
                      <a:pt x="1285" y="8850"/>
                      <a:pt x="1525" y="8783"/>
                    </a:cubicBezTo>
                    <a:cubicBezTo>
                      <a:pt x="1765" y="8717"/>
                      <a:pt x="1997" y="8634"/>
                      <a:pt x="2238" y="8526"/>
                    </a:cubicBezTo>
                    <a:cubicBezTo>
                      <a:pt x="2478" y="8419"/>
                      <a:pt x="2693" y="8294"/>
                      <a:pt x="2901" y="8145"/>
                    </a:cubicBezTo>
                    <a:cubicBezTo>
                      <a:pt x="3099" y="8004"/>
                      <a:pt x="3257" y="7847"/>
                      <a:pt x="3365" y="7673"/>
                    </a:cubicBezTo>
                    <a:lnTo>
                      <a:pt x="3356" y="7673"/>
                    </a:lnTo>
                    <a:cubicBezTo>
                      <a:pt x="3969" y="6704"/>
                      <a:pt x="4276" y="5825"/>
                      <a:pt x="4276" y="5055"/>
                    </a:cubicBezTo>
                    <a:cubicBezTo>
                      <a:pt x="4276" y="4632"/>
                      <a:pt x="4193" y="4276"/>
                      <a:pt x="4027" y="3969"/>
                    </a:cubicBezTo>
                    <a:cubicBezTo>
                      <a:pt x="3978" y="3887"/>
                      <a:pt x="3936" y="3820"/>
                      <a:pt x="3895" y="3754"/>
                    </a:cubicBezTo>
                    <a:cubicBezTo>
                      <a:pt x="3853" y="3696"/>
                      <a:pt x="3795" y="3638"/>
                      <a:pt x="3729" y="3588"/>
                    </a:cubicBezTo>
                    <a:cubicBezTo>
                      <a:pt x="3671" y="3539"/>
                      <a:pt x="3580" y="3481"/>
                      <a:pt x="3481" y="3423"/>
                    </a:cubicBezTo>
                    <a:cubicBezTo>
                      <a:pt x="3373" y="3373"/>
                      <a:pt x="3232" y="3298"/>
                      <a:pt x="3058" y="3215"/>
                    </a:cubicBezTo>
                    <a:lnTo>
                      <a:pt x="3331" y="2644"/>
                    </a:lnTo>
                    <a:cubicBezTo>
                      <a:pt x="3431" y="2428"/>
                      <a:pt x="3489" y="2238"/>
                      <a:pt x="3522" y="2089"/>
                    </a:cubicBezTo>
                    <a:cubicBezTo>
                      <a:pt x="3555" y="1931"/>
                      <a:pt x="3572" y="1790"/>
                      <a:pt x="3572" y="1674"/>
                    </a:cubicBezTo>
                    <a:cubicBezTo>
                      <a:pt x="3572" y="1318"/>
                      <a:pt x="3539" y="1028"/>
                      <a:pt x="3472" y="813"/>
                    </a:cubicBezTo>
                    <a:cubicBezTo>
                      <a:pt x="3406" y="589"/>
                      <a:pt x="3307" y="423"/>
                      <a:pt x="3174" y="307"/>
                    </a:cubicBezTo>
                    <a:cubicBezTo>
                      <a:pt x="3050" y="191"/>
                      <a:pt x="2892" y="108"/>
                      <a:pt x="2702" y="67"/>
                    </a:cubicBezTo>
                    <a:cubicBezTo>
                      <a:pt x="2519" y="25"/>
                      <a:pt x="2304" y="1"/>
                      <a:pt x="20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2155800" y="1990925"/>
                <a:ext cx="97375" cy="1386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5544" extrusionOk="0">
                    <a:moveTo>
                      <a:pt x="3049" y="1"/>
                    </a:moveTo>
                    <a:cubicBezTo>
                      <a:pt x="2966" y="1"/>
                      <a:pt x="2883" y="59"/>
                      <a:pt x="2801" y="175"/>
                    </a:cubicBezTo>
                    <a:cubicBezTo>
                      <a:pt x="2709" y="291"/>
                      <a:pt x="2593" y="490"/>
                      <a:pt x="2453" y="755"/>
                    </a:cubicBezTo>
                    <a:cubicBezTo>
                      <a:pt x="2453" y="753"/>
                      <a:pt x="2452" y="753"/>
                      <a:pt x="2452" y="753"/>
                    </a:cubicBezTo>
                    <a:cubicBezTo>
                      <a:pt x="2449" y="753"/>
                      <a:pt x="2440" y="771"/>
                      <a:pt x="2419" y="813"/>
                    </a:cubicBezTo>
                    <a:cubicBezTo>
                      <a:pt x="2395" y="862"/>
                      <a:pt x="2361" y="920"/>
                      <a:pt x="2320" y="995"/>
                    </a:cubicBezTo>
                    <a:cubicBezTo>
                      <a:pt x="2270" y="1070"/>
                      <a:pt x="2212" y="1152"/>
                      <a:pt x="2146" y="1252"/>
                    </a:cubicBezTo>
                    <a:cubicBezTo>
                      <a:pt x="2080" y="1351"/>
                      <a:pt x="2005" y="1451"/>
                      <a:pt x="1906" y="1542"/>
                    </a:cubicBezTo>
                    <a:cubicBezTo>
                      <a:pt x="1906" y="1534"/>
                      <a:pt x="1864" y="1492"/>
                      <a:pt x="1790" y="1426"/>
                    </a:cubicBezTo>
                    <a:cubicBezTo>
                      <a:pt x="1715" y="1351"/>
                      <a:pt x="1624" y="1268"/>
                      <a:pt x="1533" y="1177"/>
                    </a:cubicBezTo>
                    <a:cubicBezTo>
                      <a:pt x="1433" y="1086"/>
                      <a:pt x="1342" y="987"/>
                      <a:pt x="1251" y="887"/>
                    </a:cubicBezTo>
                    <a:cubicBezTo>
                      <a:pt x="1168" y="788"/>
                      <a:pt x="1110" y="713"/>
                      <a:pt x="1077" y="655"/>
                    </a:cubicBezTo>
                    <a:lnTo>
                      <a:pt x="514" y="84"/>
                    </a:lnTo>
                    <a:cubicBezTo>
                      <a:pt x="464" y="42"/>
                      <a:pt x="406" y="26"/>
                      <a:pt x="348" y="26"/>
                    </a:cubicBezTo>
                    <a:cubicBezTo>
                      <a:pt x="116" y="26"/>
                      <a:pt x="0" y="183"/>
                      <a:pt x="0" y="506"/>
                    </a:cubicBezTo>
                    <a:cubicBezTo>
                      <a:pt x="0" y="614"/>
                      <a:pt x="33" y="713"/>
                      <a:pt x="91" y="788"/>
                    </a:cubicBezTo>
                    <a:cubicBezTo>
                      <a:pt x="158" y="871"/>
                      <a:pt x="257" y="978"/>
                      <a:pt x="398" y="1111"/>
                    </a:cubicBezTo>
                    <a:cubicBezTo>
                      <a:pt x="588" y="1277"/>
                      <a:pt x="737" y="1418"/>
                      <a:pt x="845" y="1534"/>
                    </a:cubicBezTo>
                    <a:cubicBezTo>
                      <a:pt x="953" y="1650"/>
                      <a:pt x="1036" y="1749"/>
                      <a:pt x="1110" y="1832"/>
                    </a:cubicBezTo>
                    <a:cubicBezTo>
                      <a:pt x="1185" y="1923"/>
                      <a:pt x="1243" y="1989"/>
                      <a:pt x="1293" y="2056"/>
                    </a:cubicBezTo>
                    <a:cubicBezTo>
                      <a:pt x="1342" y="2114"/>
                      <a:pt x="1409" y="2180"/>
                      <a:pt x="1483" y="2246"/>
                    </a:cubicBezTo>
                    <a:cubicBezTo>
                      <a:pt x="1334" y="2511"/>
                      <a:pt x="1210" y="2743"/>
                      <a:pt x="1102" y="2925"/>
                    </a:cubicBezTo>
                    <a:cubicBezTo>
                      <a:pt x="994" y="3108"/>
                      <a:pt x="903" y="3265"/>
                      <a:pt x="820" y="3398"/>
                    </a:cubicBezTo>
                    <a:cubicBezTo>
                      <a:pt x="746" y="3539"/>
                      <a:pt x="671" y="3663"/>
                      <a:pt x="613" y="3779"/>
                    </a:cubicBezTo>
                    <a:cubicBezTo>
                      <a:pt x="547" y="3895"/>
                      <a:pt x="481" y="4027"/>
                      <a:pt x="406" y="4177"/>
                    </a:cubicBezTo>
                    <a:cubicBezTo>
                      <a:pt x="389" y="4259"/>
                      <a:pt x="356" y="4351"/>
                      <a:pt x="315" y="4442"/>
                    </a:cubicBezTo>
                    <a:cubicBezTo>
                      <a:pt x="273" y="4541"/>
                      <a:pt x="232" y="4632"/>
                      <a:pt x="182" y="4715"/>
                    </a:cubicBezTo>
                    <a:cubicBezTo>
                      <a:pt x="141" y="4806"/>
                      <a:pt x="108" y="4889"/>
                      <a:pt x="75" y="4972"/>
                    </a:cubicBezTo>
                    <a:cubicBezTo>
                      <a:pt x="42" y="5055"/>
                      <a:pt x="25" y="5113"/>
                      <a:pt x="25" y="5163"/>
                    </a:cubicBezTo>
                    <a:cubicBezTo>
                      <a:pt x="25" y="5270"/>
                      <a:pt x="66" y="5361"/>
                      <a:pt x="141" y="5436"/>
                    </a:cubicBezTo>
                    <a:cubicBezTo>
                      <a:pt x="215" y="5502"/>
                      <a:pt x="298" y="5544"/>
                      <a:pt x="398" y="5544"/>
                    </a:cubicBezTo>
                    <a:cubicBezTo>
                      <a:pt x="489" y="5544"/>
                      <a:pt x="563" y="5511"/>
                      <a:pt x="613" y="5444"/>
                    </a:cubicBezTo>
                    <a:cubicBezTo>
                      <a:pt x="696" y="5279"/>
                      <a:pt x="771" y="5146"/>
                      <a:pt x="829" y="5030"/>
                    </a:cubicBezTo>
                    <a:cubicBezTo>
                      <a:pt x="887" y="4914"/>
                      <a:pt x="936" y="4790"/>
                      <a:pt x="994" y="4674"/>
                    </a:cubicBezTo>
                    <a:cubicBezTo>
                      <a:pt x="1044" y="4549"/>
                      <a:pt x="1102" y="4417"/>
                      <a:pt x="1168" y="4276"/>
                    </a:cubicBezTo>
                    <a:cubicBezTo>
                      <a:pt x="1243" y="4135"/>
                      <a:pt x="1326" y="3961"/>
                      <a:pt x="1425" y="3746"/>
                    </a:cubicBezTo>
                    <a:lnTo>
                      <a:pt x="1955" y="2876"/>
                    </a:lnTo>
                    <a:cubicBezTo>
                      <a:pt x="2088" y="3108"/>
                      <a:pt x="2204" y="3282"/>
                      <a:pt x="2287" y="3398"/>
                    </a:cubicBezTo>
                    <a:cubicBezTo>
                      <a:pt x="2370" y="3514"/>
                      <a:pt x="2453" y="3621"/>
                      <a:pt x="2527" y="3713"/>
                    </a:cubicBezTo>
                    <a:cubicBezTo>
                      <a:pt x="2602" y="3812"/>
                      <a:pt x="2676" y="3911"/>
                      <a:pt x="2751" y="4019"/>
                    </a:cubicBezTo>
                    <a:cubicBezTo>
                      <a:pt x="2834" y="4127"/>
                      <a:pt x="2925" y="4284"/>
                      <a:pt x="3033" y="4500"/>
                    </a:cubicBezTo>
                    <a:cubicBezTo>
                      <a:pt x="3306" y="4839"/>
                      <a:pt x="3488" y="5005"/>
                      <a:pt x="3563" y="5005"/>
                    </a:cubicBezTo>
                    <a:cubicBezTo>
                      <a:pt x="3637" y="5005"/>
                      <a:pt x="3712" y="4947"/>
                      <a:pt x="3787" y="4831"/>
                    </a:cubicBezTo>
                    <a:cubicBezTo>
                      <a:pt x="3853" y="4715"/>
                      <a:pt x="3894" y="4583"/>
                      <a:pt x="3894" y="4450"/>
                    </a:cubicBezTo>
                    <a:cubicBezTo>
                      <a:pt x="3894" y="4392"/>
                      <a:pt x="3886" y="4334"/>
                      <a:pt x="3861" y="4276"/>
                    </a:cubicBezTo>
                    <a:lnTo>
                      <a:pt x="3132" y="3240"/>
                    </a:lnTo>
                    <a:cubicBezTo>
                      <a:pt x="2784" y="2776"/>
                      <a:pt x="2544" y="2428"/>
                      <a:pt x="2403" y="2172"/>
                    </a:cubicBezTo>
                    <a:lnTo>
                      <a:pt x="2701" y="1749"/>
                    </a:lnTo>
                    <a:lnTo>
                      <a:pt x="3157" y="995"/>
                    </a:lnTo>
                    <a:cubicBezTo>
                      <a:pt x="3314" y="730"/>
                      <a:pt x="3389" y="531"/>
                      <a:pt x="3389" y="390"/>
                    </a:cubicBezTo>
                    <a:cubicBezTo>
                      <a:pt x="3389" y="133"/>
                      <a:pt x="3273" y="1"/>
                      <a:pt x="3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2295400" y="1954475"/>
                <a:ext cx="105675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5445" extrusionOk="0">
                    <a:moveTo>
                      <a:pt x="2088" y="0"/>
                    </a:moveTo>
                    <a:cubicBezTo>
                      <a:pt x="1873" y="0"/>
                      <a:pt x="1749" y="150"/>
                      <a:pt x="1716" y="448"/>
                    </a:cubicBezTo>
                    <a:cubicBezTo>
                      <a:pt x="1765" y="829"/>
                      <a:pt x="1790" y="1136"/>
                      <a:pt x="1790" y="1359"/>
                    </a:cubicBezTo>
                    <a:cubicBezTo>
                      <a:pt x="1765" y="1401"/>
                      <a:pt x="1757" y="1517"/>
                      <a:pt x="1757" y="1691"/>
                    </a:cubicBezTo>
                    <a:cubicBezTo>
                      <a:pt x="1757" y="1774"/>
                      <a:pt x="1757" y="1856"/>
                      <a:pt x="1757" y="1956"/>
                    </a:cubicBezTo>
                    <a:cubicBezTo>
                      <a:pt x="1765" y="2055"/>
                      <a:pt x="1765" y="2171"/>
                      <a:pt x="1774" y="2296"/>
                    </a:cubicBezTo>
                    <a:cubicBezTo>
                      <a:pt x="1682" y="2304"/>
                      <a:pt x="1591" y="2312"/>
                      <a:pt x="1508" y="2320"/>
                    </a:cubicBezTo>
                    <a:cubicBezTo>
                      <a:pt x="1426" y="2329"/>
                      <a:pt x="1343" y="2329"/>
                      <a:pt x="1268" y="2329"/>
                    </a:cubicBezTo>
                    <a:cubicBezTo>
                      <a:pt x="1177" y="2329"/>
                      <a:pt x="1061" y="2320"/>
                      <a:pt x="920" y="2304"/>
                    </a:cubicBezTo>
                    <a:cubicBezTo>
                      <a:pt x="779" y="2296"/>
                      <a:pt x="572" y="2287"/>
                      <a:pt x="299" y="2287"/>
                    </a:cubicBezTo>
                    <a:cubicBezTo>
                      <a:pt x="100" y="2287"/>
                      <a:pt x="0" y="2412"/>
                      <a:pt x="0" y="2677"/>
                    </a:cubicBezTo>
                    <a:cubicBezTo>
                      <a:pt x="0" y="2967"/>
                      <a:pt x="133" y="3132"/>
                      <a:pt x="390" y="3166"/>
                    </a:cubicBezTo>
                    <a:cubicBezTo>
                      <a:pt x="572" y="3141"/>
                      <a:pt x="829" y="3124"/>
                      <a:pt x="1160" y="3124"/>
                    </a:cubicBezTo>
                    <a:lnTo>
                      <a:pt x="1459" y="3124"/>
                    </a:lnTo>
                    <a:cubicBezTo>
                      <a:pt x="1558" y="3124"/>
                      <a:pt x="1666" y="3132"/>
                      <a:pt x="1790" y="3141"/>
                    </a:cubicBezTo>
                    <a:cubicBezTo>
                      <a:pt x="1790" y="3149"/>
                      <a:pt x="1782" y="3215"/>
                      <a:pt x="1774" y="3340"/>
                    </a:cubicBezTo>
                    <a:cubicBezTo>
                      <a:pt x="1765" y="3456"/>
                      <a:pt x="1757" y="3605"/>
                      <a:pt x="1757" y="3770"/>
                    </a:cubicBezTo>
                    <a:cubicBezTo>
                      <a:pt x="1757" y="3853"/>
                      <a:pt x="1757" y="3911"/>
                      <a:pt x="1765" y="3936"/>
                    </a:cubicBezTo>
                    <a:cubicBezTo>
                      <a:pt x="1740" y="4168"/>
                      <a:pt x="1716" y="4367"/>
                      <a:pt x="1707" y="4533"/>
                    </a:cubicBezTo>
                    <a:cubicBezTo>
                      <a:pt x="1699" y="4707"/>
                      <a:pt x="1691" y="4856"/>
                      <a:pt x="1691" y="4980"/>
                    </a:cubicBezTo>
                    <a:cubicBezTo>
                      <a:pt x="1691" y="5187"/>
                      <a:pt x="1732" y="5311"/>
                      <a:pt x="1807" y="5361"/>
                    </a:cubicBezTo>
                    <a:cubicBezTo>
                      <a:pt x="1881" y="5419"/>
                      <a:pt x="1964" y="5444"/>
                      <a:pt x="2064" y="5444"/>
                    </a:cubicBezTo>
                    <a:cubicBezTo>
                      <a:pt x="2196" y="5444"/>
                      <a:pt x="2287" y="5386"/>
                      <a:pt x="2345" y="5270"/>
                    </a:cubicBezTo>
                    <a:cubicBezTo>
                      <a:pt x="2395" y="5154"/>
                      <a:pt x="2436" y="4988"/>
                      <a:pt x="2453" y="4789"/>
                    </a:cubicBezTo>
                    <a:cubicBezTo>
                      <a:pt x="2470" y="4591"/>
                      <a:pt x="2478" y="4350"/>
                      <a:pt x="2478" y="4085"/>
                    </a:cubicBezTo>
                    <a:cubicBezTo>
                      <a:pt x="2470" y="3812"/>
                      <a:pt x="2470" y="3522"/>
                      <a:pt x="2470" y="3215"/>
                    </a:cubicBezTo>
                    <a:lnTo>
                      <a:pt x="2470" y="3215"/>
                    </a:lnTo>
                    <a:cubicBezTo>
                      <a:pt x="2494" y="3224"/>
                      <a:pt x="2519" y="3224"/>
                      <a:pt x="2544" y="3224"/>
                    </a:cubicBezTo>
                    <a:lnTo>
                      <a:pt x="2627" y="3224"/>
                    </a:lnTo>
                    <a:cubicBezTo>
                      <a:pt x="2776" y="3224"/>
                      <a:pt x="2892" y="3224"/>
                      <a:pt x="2983" y="3215"/>
                    </a:cubicBezTo>
                    <a:cubicBezTo>
                      <a:pt x="3074" y="3199"/>
                      <a:pt x="3124" y="3199"/>
                      <a:pt x="3132" y="3199"/>
                    </a:cubicBezTo>
                    <a:cubicBezTo>
                      <a:pt x="3124" y="3203"/>
                      <a:pt x="3130" y="3205"/>
                      <a:pt x="3150" y="3205"/>
                    </a:cubicBezTo>
                    <a:cubicBezTo>
                      <a:pt x="3170" y="3205"/>
                      <a:pt x="3203" y="3203"/>
                      <a:pt x="3248" y="3199"/>
                    </a:cubicBezTo>
                    <a:cubicBezTo>
                      <a:pt x="3348" y="3190"/>
                      <a:pt x="3464" y="3166"/>
                      <a:pt x="3588" y="3141"/>
                    </a:cubicBezTo>
                    <a:cubicBezTo>
                      <a:pt x="3721" y="3116"/>
                      <a:pt x="3845" y="3074"/>
                      <a:pt x="3961" y="3033"/>
                    </a:cubicBezTo>
                    <a:cubicBezTo>
                      <a:pt x="4077" y="2992"/>
                      <a:pt x="4160" y="2942"/>
                      <a:pt x="4193" y="2892"/>
                    </a:cubicBezTo>
                    <a:cubicBezTo>
                      <a:pt x="4218" y="2826"/>
                      <a:pt x="4226" y="2743"/>
                      <a:pt x="4226" y="2652"/>
                    </a:cubicBezTo>
                    <a:cubicBezTo>
                      <a:pt x="4226" y="2387"/>
                      <a:pt x="4135" y="2246"/>
                      <a:pt x="3953" y="2213"/>
                    </a:cubicBezTo>
                    <a:cubicBezTo>
                      <a:pt x="3957" y="2209"/>
                      <a:pt x="3955" y="2206"/>
                      <a:pt x="3947" y="2206"/>
                    </a:cubicBezTo>
                    <a:cubicBezTo>
                      <a:pt x="3940" y="2206"/>
                      <a:pt x="3928" y="2209"/>
                      <a:pt x="3911" y="2213"/>
                    </a:cubicBezTo>
                    <a:cubicBezTo>
                      <a:pt x="3870" y="2221"/>
                      <a:pt x="3820" y="2238"/>
                      <a:pt x="3754" y="2254"/>
                    </a:cubicBezTo>
                    <a:cubicBezTo>
                      <a:pt x="3688" y="2262"/>
                      <a:pt x="3613" y="2279"/>
                      <a:pt x="3522" y="2287"/>
                    </a:cubicBezTo>
                    <a:cubicBezTo>
                      <a:pt x="3439" y="2296"/>
                      <a:pt x="3348" y="2296"/>
                      <a:pt x="3257" y="2296"/>
                    </a:cubicBezTo>
                    <a:cubicBezTo>
                      <a:pt x="3190" y="2296"/>
                      <a:pt x="3149" y="2287"/>
                      <a:pt x="3116" y="2271"/>
                    </a:cubicBezTo>
                    <a:cubicBezTo>
                      <a:pt x="2975" y="2287"/>
                      <a:pt x="2859" y="2304"/>
                      <a:pt x="2760" y="2312"/>
                    </a:cubicBezTo>
                    <a:cubicBezTo>
                      <a:pt x="2660" y="2320"/>
                      <a:pt x="2569" y="2329"/>
                      <a:pt x="2503" y="2345"/>
                    </a:cubicBezTo>
                    <a:lnTo>
                      <a:pt x="2503" y="1840"/>
                    </a:lnTo>
                    <a:cubicBezTo>
                      <a:pt x="2486" y="1500"/>
                      <a:pt x="2478" y="1218"/>
                      <a:pt x="2470" y="978"/>
                    </a:cubicBezTo>
                    <a:cubicBezTo>
                      <a:pt x="2461" y="746"/>
                      <a:pt x="2445" y="556"/>
                      <a:pt x="2428" y="415"/>
                    </a:cubicBezTo>
                    <a:cubicBezTo>
                      <a:pt x="2403" y="266"/>
                      <a:pt x="2370" y="158"/>
                      <a:pt x="2320" y="100"/>
                    </a:cubicBezTo>
                    <a:cubicBezTo>
                      <a:pt x="2271" y="34"/>
                      <a:pt x="2196" y="0"/>
                      <a:pt x="2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>
                <a:off x="2449500" y="1902475"/>
                <a:ext cx="88275" cy="2090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8361" extrusionOk="0">
                    <a:moveTo>
                      <a:pt x="1658" y="4848"/>
                    </a:moveTo>
                    <a:cubicBezTo>
                      <a:pt x="2006" y="4856"/>
                      <a:pt x="2296" y="4956"/>
                      <a:pt x="2520" y="5146"/>
                    </a:cubicBezTo>
                    <a:cubicBezTo>
                      <a:pt x="2743" y="5337"/>
                      <a:pt x="2851" y="5610"/>
                      <a:pt x="2851" y="5966"/>
                    </a:cubicBezTo>
                    <a:cubicBezTo>
                      <a:pt x="2851" y="6124"/>
                      <a:pt x="2810" y="6306"/>
                      <a:pt x="2719" y="6513"/>
                    </a:cubicBezTo>
                    <a:cubicBezTo>
                      <a:pt x="2627" y="6720"/>
                      <a:pt x="2545" y="6936"/>
                      <a:pt x="2470" y="7159"/>
                    </a:cubicBezTo>
                    <a:cubicBezTo>
                      <a:pt x="2230" y="7449"/>
                      <a:pt x="1973" y="7590"/>
                      <a:pt x="1650" y="7590"/>
                    </a:cubicBezTo>
                    <a:cubicBezTo>
                      <a:pt x="1335" y="7590"/>
                      <a:pt x="1095" y="7441"/>
                      <a:pt x="937" y="7126"/>
                    </a:cubicBezTo>
                    <a:cubicBezTo>
                      <a:pt x="780" y="6820"/>
                      <a:pt x="705" y="6397"/>
                      <a:pt x="705" y="5867"/>
                    </a:cubicBezTo>
                    <a:cubicBezTo>
                      <a:pt x="705" y="5652"/>
                      <a:pt x="722" y="5453"/>
                      <a:pt x="747" y="5262"/>
                    </a:cubicBezTo>
                    <a:cubicBezTo>
                      <a:pt x="1260" y="4980"/>
                      <a:pt x="1567" y="4848"/>
                      <a:pt x="1658" y="4848"/>
                    </a:cubicBezTo>
                    <a:close/>
                    <a:moveTo>
                      <a:pt x="3232" y="1"/>
                    </a:moveTo>
                    <a:cubicBezTo>
                      <a:pt x="3191" y="9"/>
                      <a:pt x="3116" y="67"/>
                      <a:pt x="3000" y="158"/>
                    </a:cubicBezTo>
                    <a:cubicBezTo>
                      <a:pt x="2876" y="249"/>
                      <a:pt x="2752" y="365"/>
                      <a:pt x="2611" y="498"/>
                    </a:cubicBezTo>
                    <a:cubicBezTo>
                      <a:pt x="2478" y="639"/>
                      <a:pt x="2346" y="780"/>
                      <a:pt x="2221" y="912"/>
                    </a:cubicBezTo>
                    <a:cubicBezTo>
                      <a:pt x="2097" y="1053"/>
                      <a:pt x="2006" y="1177"/>
                      <a:pt x="1956" y="1268"/>
                    </a:cubicBezTo>
                    <a:cubicBezTo>
                      <a:pt x="1882" y="1277"/>
                      <a:pt x="1791" y="1343"/>
                      <a:pt x="1675" y="1467"/>
                    </a:cubicBezTo>
                    <a:cubicBezTo>
                      <a:pt x="1567" y="1600"/>
                      <a:pt x="1451" y="1757"/>
                      <a:pt x="1318" y="1964"/>
                    </a:cubicBezTo>
                    <a:cubicBezTo>
                      <a:pt x="1194" y="2163"/>
                      <a:pt x="1061" y="2387"/>
                      <a:pt x="937" y="2636"/>
                    </a:cubicBezTo>
                    <a:cubicBezTo>
                      <a:pt x="813" y="2884"/>
                      <a:pt x="689" y="3133"/>
                      <a:pt x="581" y="3381"/>
                    </a:cubicBezTo>
                    <a:cubicBezTo>
                      <a:pt x="473" y="3622"/>
                      <a:pt x="374" y="3862"/>
                      <a:pt x="291" y="4077"/>
                    </a:cubicBezTo>
                    <a:cubicBezTo>
                      <a:pt x="200" y="4301"/>
                      <a:pt x="142" y="4483"/>
                      <a:pt x="117" y="4632"/>
                    </a:cubicBezTo>
                    <a:cubicBezTo>
                      <a:pt x="84" y="5022"/>
                      <a:pt x="51" y="5328"/>
                      <a:pt x="34" y="5544"/>
                    </a:cubicBezTo>
                    <a:cubicBezTo>
                      <a:pt x="9" y="5759"/>
                      <a:pt x="1" y="5892"/>
                      <a:pt x="1" y="5933"/>
                    </a:cubicBezTo>
                    <a:cubicBezTo>
                      <a:pt x="1" y="6323"/>
                      <a:pt x="51" y="6662"/>
                      <a:pt x="142" y="6961"/>
                    </a:cubicBezTo>
                    <a:cubicBezTo>
                      <a:pt x="233" y="7259"/>
                      <a:pt x="349" y="7516"/>
                      <a:pt x="498" y="7715"/>
                    </a:cubicBezTo>
                    <a:cubicBezTo>
                      <a:pt x="639" y="7922"/>
                      <a:pt x="805" y="8079"/>
                      <a:pt x="970" y="8195"/>
                    </a:cubicBezTo>
                    <a:cubicBezTo>
                      <a:pt x="1144" y="8303"/>
                      <a:pt x="1318" y="8361"/>
                      <a:pt x="1492" y="8361"/>
                    </a:cubicBezTo>
                    <a:cubicBezTo>
                      <a:pt x="1608" y="8361"/>
                      <a:pt x="1766" y="8344"/>
                      <a:pt x="1940" y="8303"/>
                    </a:cubicBezTo>
                    <a:cubicBezTo>
                      <a:pt x="2122" y="8270"/>
                      <a:pt x="2329" y="8154"/>
                      <a:pt x="2553" y="7971"/>
                    </a:cubicBezTo>
                    <a:lnTo>
                      <a:pt x="2951" y="7648"/>
                    </a:lnTo>
                    <a:cubicBezTo>
                      <a:pt x="3067" y="7391"/>
                      <a:pt x="3166" y="7193"/>
                      <a:pt x="3241" y="7027"/>
                    </a:cubicBezTo>
                    <a:cubicBezTo>
                      <a:pt x="3315" y="6869"/>
                      <a:pt x="3373" y="6729"/>
                      <a:pt x="3415" y="6613"/>
                    </a:cubicBezTo>
                    <a:cubicBezTo>
                      <a:pt x="3448" y="6488"/>
                      <a:pt x="3473" y="6381"/>
                      <a:pt x="3489" y="6273"/>
                    </a:cubicBezTo>
                    <a:cubicBezTo>
                      <a:pt x="3506" y="6173"/>
                      <a:pt x="3514" y="6057"/>
                      <a:pt x="3514" y="5925"/>
                    </a:cubicBezTo>
                    <a:cubicBezTo>
                      <a:pt x="3514" y="5892"/>
                      <a:pt x="3514" y="5867"/>
                      <a:pt x="3506" y="5834"/>
                    </a:cubicBezTo>
                    <a:cubicBezTo>
                      <a:pt x="3506" y="5801"/>
                      <a:pt x="3506" y="5767"/>
                      <a:pt x="3506" y="5743"/>
                    </a:cubicBezTo>
                    <a:cubicBezTo>
                      <a:pt x="3489" y="5618"/>
                      <a:pt x="3464" y="5494"/>
                      <a:pt x="3439" y="5370"/>
                    </a:cubicBezTo>
                    <a:cubicBezTo>
                      <a:pt x="3406" y="5237"/>
                      <a:pt x="3373" y="5121"/>
                      <a:pt x="3340" y="5005"/>
                    </a:cubicBezTo>
                    <a:cubicBezTo>
                      <a:pt x="3299" y="4898"/>
                      <a:pt x="3257" y="4798"/>
                      <a:pt x="3207" y="4715"/>
                    </a:cubicBezTo>
                    <a:cubicBezTo>
                      <a:pt x="3166" y="4632"/>
                      <a:pt x="3116" y="4574"/>
                      <a:pt x="3075" y="4550"/>
                    </a:cubicBezTo>
                    <a:cubicBezTo>
                      <a:pt x="3025" y="4533"/>
                      <a:pt x="2959" y="4492"/>
                      <a:pt x="2876" y="4442"/>
                    </a:cubicBezTo>
                    <a:cubicBezTo>
                      <a:pt x="2793" y="4392"/>
                      <a:pt x="2694" y="4334"/>
                      <a:pt x="2594" y="4284"/>
                    </a:cubicBezTo>
                    <a:cubicBezTo>
                      <a:pt x="2487" y="4226"/>
                      <a:pt x="2387" y="4177"/>
                      <a:pt x="2279" y="4127"/>
                    </a:cubicBezTo>
                    <a:cubicBezTo>
                      <a:pt x="2172" y="4077"/>
                      <a:pt x="2081" y="4052"/>
                      <a:pt x="1989" y="4052"/>
                    </a:cubicBezTo>
                    <a:cubicBezTo>
                      <a:pt x="1931" y="4052"/>
                      <a:pt x="1849" y="4061"/>
                      <a:pt x="1766" y="4077"/>
                    </a:cubicBezTo>
                    <a:cubicBezTo>
                      <a:pt x="1675" y="4094"/>
                      <a:pt x="1583" y="4110"/>
                      <a:pt x="1484" y="4144"/>
                    </a:cubicBezTo>
                    <a:cubicBezTo>
                      <a:pt x="1385" y="4168"/>
                      <a:pt x="1285" y="4202"/>
                      <a:pt x="1186" y="4235"/>
                    </a:cubicBezTo>
                    <a:cubicBezTo>
                      <a:pt x="1086" y="4268"/>
                      <a:pt x="995" y="4301"/>
                      <a:pt x="929" y="4334"/>
                    </a:cubicBezTo>
                    <a:cubicBezTo>
                      <a:pt x="962" y="4210"/>
                      <a:pt x="1012" y="4052"/>
                      <a:pt x="1078" y="3887"/>
                    </a:cubicBezTo>
                    <a:cubicBezTo>
                      <a:pt x="1144" y="3721"/>
                      <a:pt x="1235" y="3539"/>
                      <a:pt x="1351" y="3340"/>
                    </a:cubicBezTo>
                    <a:lnTo>
                      <a:pt x="1749" y="2644"/>
                    </a:lnTo>
                    <a:lnTo>
                      <a:pt x="2163" y="2122"/>
                    </a:lnTo>
                    <a:cubicBezTo>
                      <a:pt x="2255" y="2006"/>
                      <a:pt x="2337" y="1915"/>
                      <a:pt x="2420" y="1840"/>
                    </a:cubicBezTo>
                    <a:cubicBezTo>
                      <a:pt x="2495" y="1766"/>
                      <a:pt x="2561" y="1708"/>
                      <a:pt x="2619" y="1658"/>
                    </a:cubicBezTo>
                    <a:cubicBezTo>
                      <a:pt x="2851" y="1409"/>
                      <a:pt x="3033" y="1210"/>
                      <a:pt x="3158" y="1061"/>
                    </a:cubicBezTo>
                    <a:cubicBezTo>
                      <a:pt x="3282" y="920"/>
                      <a:pt x="3373" y="804"/>
                      <a:pt x="3431" y="722"/>
                    </a:cubicBezTo>
                    <a:cubicBezTo>
                      <a:pt x="3481" y="631"/>
                      <a:pt x="3514" y="573"/>
                      <a:pt x="3522" y="539"/>
                    </a:cubicBezTo>
                    <a:cubicBezTo>
                      <a:pt x="3531" y="498"/>
                      <a:pt x="3531" y="465"/>
                      <a:pt x="3531" y="423"/>
                    </a:cubicBezTo>
                    <a:cubicBezTo>
                      <a:pt x="3531" y="225"/>
                      <a:pt x="3431" y="84"/>
                      <a:pt x="3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3"/>
            <p:cNvGrpSpPr/>
            <p:nvPr/>
          </p:nvGrpSpPr>
          <p:grpSpPr>
            <a:xfrm rot="-751531">
              <a:off x="1249419" y="3167665"/>
              <a:ext cx="254604" cy="620440"/>
              <a:chOff x="4702300" y="3666000"/>
              <a:chExt cx="337100" cy="821475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732375" y="3738200"/>
                <a:ext cx="39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3096" extrusionOk="0">
                    <a:moveTo>
                      <a:pt x="1463" y="1"/>
                    </a:moveTo>
                    <a:cubicBezTo>
                      <a:pt x="1417" y="1"/>
                      <a:pt x="1371" y="16"/>
                      <a:pt x="1325" y="62"/>
                    </a:cubicBezTo>
                    <a:cubicBezTo>
                      <a:pt x="1318" y="146"/>
                      <a:pt x="1295" y="238"/>
                      <a:pt x="1264" y="346"/>
                    </a:cubicBezTo>
                    <a:cubicBezTo>
                      <a:pt x="1226" y="445"/>
                      <a:pt x="1188" y="552"/>
                      <a:pt x="1157" y="652"/>
                    </a:cubicBezTo>
                    <a:cubicBezTo>
                      <a:pt x="1119" y="790"/>
                      <a:pt x="1080" y="920"/>
                      <a:pt x="1042" y="1043"/>
                    </a:cubicBezTo>
                    <a:cubicBezTo>
                      <a:pt x="1004" y="1173"/>
                      <a:pt x="973" y="1257"/>
                      <a:pt x="950" y="1288"/>
                    </a:cubicBezTo>
                    <a:cubicBezTo>
                      <a:pt x="927" y="1273"/>
                      <a:pt x="889" y="1242"/>
                      <a:pt x="850" y="1196"/>
                    </a:cubicBezTo>
                    <a:cubicBezTo>
                      <a:pt x="812" y="1150"/>
                      <a:pt x="774" y="1096"/>
                      <a:pt x="728" y="1043"/>
                    </a:cubicBezTo>
                    <a:cubicBezTo>
                      <a:pt x="690" y="989"/>
                      <a:pt x="644" y="936"/>
                      <a:pt x="613" y="882"/>
                    </a:cubicBezTo>
                    <a:cubicBezTo>
                      <a:pt x="575" y="828"/>
                      <a:pt x="552" y="798"/>
                      <a:pt x="536" y="775"/>
                    </a:cubicBezTo>
                    <a:cubicBezTo>
                      <a:pt x="529" y="759"/>
                      <a:pt x="506" y="721"/>
                      <a:pt x="475" y="660"/>
                    </a:cubicBezTo>
                    <a:cubicBezTo>
                      <a:pt x="437" y="598"/>
                      <a:pt x="406" y="537"/>
                      <a:pt x="360" y="468"/>
                    </a:cubicBezTo>
                    <a:cubicBezTo>
                      <a:pt x="322" y="399"/>
                      <a:pt x="284" y="338"/>
                      <a:pt x="238" y="284"/>
                    </a:cubicBezTo>
                    <a:cubicBezTo>
                      <a:pt x="199" y="231"/>
                      <a:pt x="161" y="200"/>
                      <a:pt x="138" y="200"/>
                    </a:cubicBezTo>
                    <a:cubicBezTo>
                      <a:pt x="92" y="200"/>
                      <a:pt x="61" y="223"/>
                      <a:pt x="38" y="269"/>
                    </a:cubicBezTo>
                    <a:cubicBezTo>
                      <a:pt x="8" y="315"/>
                      <a:pt x="0" y="361"/>
                      <a:pt x="0" y="407"/>
                    </a:cubicBezTo>
                    <a:cubicBezTo>
                      <a:pt x="0" y="422"/>
                      <a:pt x="0" y="430"/>
                      <a:pt x="0" y="438"/>
                    </a:cubicBezTo>
                    <a:cubicBezTo>
                      <a:pt x="77" y="606"/>
                      <a:pt x="138" y="721"/>
                      <a:pt x="176" y="790"/>
                    </a:cubicBezTo>
                    <a:cubicBezTo>
                      <a:pt x="215" y="867"/>
                      <a:pt x="253" y="920"/>
                      <a:pt x="284" y="951"/>
                    </a:cubicBezTo>
                    <a:cubicBezTo>
                      <a:pt x="314" y="989"/>
                      <a:pt x="337" y="1027"/>
                      <a:pt x="368" y="1058"/>
                    </a:cubicBezTo>
                    <a:cubicBezTo>
                      <a:pt x="398" y="1096"/>
                      <a:pt x="437" y="1158"/>
                      <a:pt x="490" y="1250"/>
                    </a:cubicBezTo>
                    <a:cubicBezTo>
                      <a:pt x="513" y="1265"/>
                      <a:pt x="544" y="1288"/>
                      <a:pt x="567" y="1326"/>
                    </a:cubicBezTo>
                    <a:cubicBezTo>
                      <a:pt x="598" y="1365"/>
                      <a:pt x="628" y="1395"/>
                      <a:pt x="659" y="1433"/>
                    </a:cubicBezTo>
                    <a:cubicBezTo>
                      <a:pt x="690" y="1472"/>
                      <a:pt x="720" y="1510"/>
                      <a:pt x="751" y="1548"/>
                    </a:cubicBezTo>
                    <a:cubicBezTo>
                      <a:pt x="774" y="1579"/>
                      <a:pt x="797" y="1610"/>
                      <a:pt x="820" y="1617"/>
                    </a:cubicBezTo>
                    <a:cubicBezTo>
                      <a:pt x="812" y="1663"/>
                      <a:pt x="797" y="1725"/>
                      <a:pt x="766" y="1794"/>
                    </a:cubicBezTo>
                    <a:cubicBezTo>
                      <a:pt x="736" y="1863"/>
                      <a:pt x="705" y="1939"/>
                      <a:pt x="674" y="2008"/>
                    </a:cubicBezTo>
                    <a:cubicBezTo>
                      <a:pt x="644" y="2085"/>
                      <a:pt x="621" y="2154"/>
                      <a:pt x="598" y="2215"/>
                    </a:cubicBezTo>
                    <a:cubicBezTo>
                      <a:pt x="567" y="2276"/>
                      <a:pt x="552" y="2322"/>
                      <a:pt x="544" y="2360"/>
                    </a:cubicBezTo>
                    <a:lnTo>
                      <a:pt x="276" y="2889"/>
                    </a:lnTo>
                    <a:cubicBezTo>
                      <a:pt x="261" y="2912"/>
                      <a:pt x="261" y="2927"/>
                      <a:pt x="261" y="2950"/>
                    </a:cubicBezTo>
                    <a:cubicBezTo>
                      <a:pt x="261" y="2989"/>
                      <a:pt x="276" y="3027"/>
                      <a:pt x="307" y="3050"/>
                    </a:cubicBezTo>
                    <a:cubicBezTo>
                      <a:pt x="337" y="3081"/>
                      <a:pt x="368" y="3096"/>
                      <a:pt x="406" y="3096"/>
                    </a:cubicBezTo>
                    <a:cubicBezTo>
                      <a:pt x="421" y="3096"/>
                      <a:pt x="444" y="3088"/>
                      <a:pt x="460" y="3081"/>
                    </a:cubicBezTo>
                    <a:cubicBezTo>
                      <a:pt x="513" y="3004"/>
                      <a:pt x="559" y="2943"/>
                      <a:pt x="590" y="2881"/>
                    </a:cubicBezTo>
                    <a:cubicBezTo>
                      <a:pt x="621" y="2828"/>
                      <a:pt x="651" y="2766"/>
                      <a:pt x="667" y="2713"/>
                    </a:cubicBezTo>
                    <a:cubicBezTo>
                      <a:pt x="690" y="2659"/>
                      <a:pt x="713" y="2606"/>
                      <a:pt x="743" y="2544"/>
                    </a:cubicBezTo>
                    <a:cubicBezTo>
                      <a:pt x="766" y="2483"/>
                      <a:pt x="805" y="2414"/>
                      <a:pt x="843" y="2330"/>
                    </a:cubicBezTo>
                    <a:cubicBezTo>
                      <a:pt x="873" y="2223"/>
                      <a:pt x="912" y="2115"/>
                      <a:pt x="965" y="2008"/>
                    </a:cubicBezTo>
                    <a:cubicBezTo>
                      <a:pt x="1019" y="1908"/>
                      <a:pt x="1073" y="1801"/>
                      <a:pt x="1126" y="1686"/>
                    </a:cubicBezTo>
                    <a:cubicBezTo>
                      <a:pt x="1180" y="1579"/>
                      <a:pt x="1234" y="1464"/>
                      <a:pt x="1279" y="1342"/>
                    </a:cubicBezTo>
                    <a:cubicBezTo>
                      <a:pt x="1325" y="1219"/>
                      <a:pt x="1356" y="1089"/>
                      <a:pt x="1371" y="943"/>
                    </a:cubicBezTo>
                    <a:cubicBezTo>
                      <a:pt x="1402" y="844"/>
                      <a:pt x="1433" y="767"/>
                      <a:pt x="1456" y="698"/>
                    </a:cubicBezTo>
                    <a:cubicBezTo>
                      <a:pt x="1486" y="629"/>
                      <a:pt x="1509" y="568"/>
                      <a:pt x="1525" y="507"/>
                    </a:cubicBezTo>
                    <a:cubicBezTo>
                      <a:pt x="1548" y="445"/>
                      <a:pt x="1563" y="392"/>
                      <a:pt x="1578" y="330"/>
                    </a:cubicBezTo>
                    <a:cubicBezTo>
                      <a:pt x="1586" y="277"/>
                      <a:pt x="1594" y="208"/>
                      <a:pt x="1594" y="139"/>
                    </a:cubicBezTo>
                    <a:cubicBezTo>
                      <a:pt x="1586" y="47"/>
                      <a:pt x="1540" y="1"/>
                      <a:pt x="1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834650" y="3767900"/>
                <a:ext cx="9600" cy="7163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653" extrusionOk="0">
                    <a:moveTo>
                      <a:pt x="192" y="0"/>
                    </a:moveTo>
                    <a:cubicBezTo>
                      <a:pt x="84" y="0"/>
                      <a:pt x="0" y="85"/>
                      <a:pt x="0" y="192"/>
                    </a:cubicBezTo>
                    <a:lnTo>
                      <a:pt x="0" y="28461"/>
                    </a:lnTo>
                    <a:cubicBezTo>
                      <a:pt x="0" y="28568"/>
                      <a:pt x="84" y="28652"/>
                      <a:pt x="192" y="28652"/>
                    </a:cubicBezTo>
                    <a:cubicBezTo>
                      <a:pt x="299" y="28652"/>
                      <a:pt x="383" y="28568"/>
                      <a:pt x="383" y="28461"/>
                    </a:cubicBezTo>
                    <a:lnTo>
                      <a:pt x="383" y="192"/>
                    </a:lnTo>
                    <a:cubicBezTo>
                      <a:pt x="383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4809750" y="3717725"/>
                <a:ext cx="61100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188" extrusionOk="0">
                    <a:moveTo>
                      <a:pt x="1272" y="0"/>
                    </a:moveTo>
                    <a:cubicBezTo>
                      <a:pt x="1195" y="0"/>
                      <a:pt x="1126" y="46"/>
                      <a:pt x="1096" y="123"/>
                    </a:cubicBezTo>
                    <a:lnTo>
                      <a:pt x="38" y="2927"/>
                    </a:lnTo>
                    <a:cubicBezTo>
                      <a:pt x="0" y="3026"/>
                      <a:pt x="54" y="3133"/>
                      <a:pt x="153" y="3172"/>
                    </a:cubicBezTo>
                    <a:cubicBezTo>
                      <a:pt x="175" y="3179"/>
                      <a:pt x="197" y="3186"/>
                      <a:pt x="219" y="3187"/>
                    </a:cubicBezTo>
                    <a:lnTo>
                      <a:pt x="219" y="3187"/>
                    </a:lnTo>
                    <a:cubicBezTo>
                      <a:pt x="294" y="3185"/>
                      <a:pt x="368" y="3132"/>
                      <a:pt x="399" y="3065"/>
                    </a:cubicBezTo>
                    <a:lnTo>
                      <a:pt x="1272" y="736"/>
                    </a:lnTo>
                    <a:lnTo>
                      <a:pt x="2046" y="2850"/>
                    </a:lnTo>
                    <a:cubicBezTo>
                      <a:pt x="2075" y="2921"/>
                      <a:pt x="2147" y="2970"/>
                      <a:pt x="2224" y="2970"/>
                    </a:cubicBezTo>
                    <a:cubicBezTo>
                      <a:pt x="2246" y="2970"/>
                      <a:pt x="2269" y="2966"/>
                      <a:pt x="2291" y="2957"/>
                    </a:cubicBezTo>
                    <a:cubicBezTo>
                      <a:pt x="2390" y="2927"/>
                      <a:pt x="2444" y="2812"/>
                      <a:pt x="2406" y="2712"/>
                    </a:cubicBezTo>
                    <a:lnTo>
                      <a:pt x="1456" y="123"/>
                    </a:lnTo>
                    <a:cubicBezTo>
                      <a:pt x="1425" y="46"/>
                      <a:pt x="1356" y="0"/>
                      <a:pt x="1272" y="0"/>
                    </a:cubicBezTo>
                    <a:close/>
                    <a:moveTo>
                      <a:pt x="219" y="3187"/>
                    </a:moveTo>
                    <a:cubicBezTo>
                      <a:pt x="217" y="3187"/>
                      <a:pt x="216" y="3187"/>
                      <a:pt x="215" y="3187"/>
                    </a:cubicBezTo>
                    <a:lnTo>
                      <a:pt x="222" y="3187"/>
                    </a:lnTo>
                    <a:cubicBezTo>
                      <a:pt x="221" y="3187"/>
                      <a:pt x="220" y="3187"/>
                      <a:pt x="219" y="31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4723175" y="4095400"/>
                <a:ext cx="2654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0619" h="376" extrusionOk="0">
                    <a:moveTo>
                      <a:pt x="192" y="1"/>
                    </a:moveTo>
                    <a:cubicBezTo>
                      <a:pt x="92" y="1"/>
                      <a:pt x="0" y="85"/>
                      <a:pt x="0" y="192"/>
                    </a:cubicBezTo>
                    <a:cubicBezTo>
                      <a:pt x="0" y="292"/>
                      <a:pt x="92" y="376"/>
                      <a:pt x="192" y="376"/>
                    </a:cubicBezTo>
                    <a:lnTo>
                      <a:pt x="10435" y="376"/>
                    </a:lnTo>
                    <a:cubicBezTo>
                      <a:pt x="10534" y="376"/>
                      <a:pt x="10618" y="292"/>
                      <a:pt x="10618" y="192"/>
                    </a:cubicBezTo>
                    <a:cubicBezTo>
                      <a:pt x="10618" y="85"/>
                      <a:pt x="10534" y="1"/>
                      <a:pt x="10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4958750" y="4071125"/>
                <a:ext cx="8027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2389" extrusionOk="0">
                    <a:moveTo>
                      <a:pt x="213" y="1"/>
                    </a:moveTo>
                    <a:cubicBezTo>
                      <a:pt x="137" y="1"/>
                      <a:pt x="68" y="45"/>
                      <a:pt x="39" y="121"/>
                    </a:cubicBezTo>
                    <a:cubicBezTo>
                      <a:pt x="0" y="221"/>
                      <a:pt x="46" y="328"/>
                      <a:pt x="146" y="366"/>
                    </a:cubicBezTo>
                    <a:lnTo>
                      <a:pt x="2467" y="1247"/>
                    </a:lnTo>
                    <a:lnTo>
                      <a:pt x="360" y="2021"/>
                    </a:lnTo>
                    <a:cubicBezTo>
                      <a:pt x="261" y="2052"/>
                      <a:pt x="215" y="2167"/>
                      <a:pt x="246" y="2266"/>
                    </a:cubicBezTo>
                    <a:cubicBezTo>
                      <a:pt x="276" y="2343"/>
                      <a:pt x="353" y="2389"/>
                      <a:pt x="429" y="2389"/>
                    </a:cubicBezTo>
                    <a:cubicBezTo>
                      <a:pt x="445" y="2389"/>
                      <a:pt x="468" y="2381"/>
                      <a:pt x="491" y="2374"/>
                    </a:cubicBezTo>
                    <a:lnTo>
                      <a:pt x="3080" y="1424"/>
                    </a:lnTo>
                    <a:cubicBezTo>
                      <a:pt x="3157" y="1401"/>
                      <a:pt x="3210" y="1324"/>
                      <a:pt x="3210" y="1247"/>
                    </a:cubicBezTo>
                    <a:cubicBezTo>
                      <a:pt x="3210" y="1171"/>
                      <a:pt x="3157" y="1094"/>
                      <a:pt x="3088" y="1071"/>
                    </a:cubicBezTo>
                    <a:lnTo>
                      <a:pt x="284" y="14"/>
                    </a:lnTo>
                    <a:cubicBezTo>
                      <a:pt x="260" y="5"/>
                      <a:pt x="236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4702300" y="3666000"/>
                <a:ext cx="274275" cy="821475"/>
              </a:xfrm>
              <a:custGeom>
                <a:avLst/>
                <a:gdLst/>
                <a:ahLst/>
                <a:cxnLst/>
                <a:rect l="l" t="t" r="r" b="b"/>
                <a:pathLst>
                  <a:path w="10971" h="32859" extrusionOk="0">
                    <a:moveTo>
                      <a:pt x="10450" y="1"/>
                    </a:moveTo>
                    <a:cubicBezTo>
                      <a:pt x="10343" y="8"/>
                      <a:pt x="10258" y="93"/>
                      <a:pt x="10266" y="200"/>
                    </a:cubicBezTo>
                    <a:cubicBezTo>
                      <a:pt x="10266" y="338"/>
                      <a:pt x="10580" y="14013"/>
                      <a:pt x="5386" y="17353"/>
                    </a:cubicBezTo>
                    <a:cubicBezTo>
                      <a:pt x="0" y="20816"/>
                      <a:pt x="927" y="32200"/>
                      <a:pt x="966" y="32682"/>
                    </a:cubicBezTo>
                    <a:cubicBezTo>
                      <a:pt x="973" y="32782"/>
                      <a:pt x="1058" y="32859"/>
                      <a:pt x="1157" y="32859"/>
                    </a:cubicBezTo>
                    <a:lnTo>
                      <a:pt x="1172" y="32859"/>
                    </a:lnTo>
                    <a:cubicBezTo>
                      <a:pt x="1280" y="32843"/>
                      <a:pt x="1356" y="32751"/>
                      <a:pt x="1349" y="32652"/>
                    </a:cubicBezTo>
                    <a:cubicBezTo>
                      <a:pt x="1341" y="32537"/>
                      <a:pt x="399" y="21007"/>
                      <a:pt x="5593" y="17675"/>
                    </a:cubicBezTo>
                    <a:cubicBezTo>
                      <a:pt x="10971" y="14219"/>
                      <a:pt x="10657" y="759"/>
                      <a:pt x="10641" y="185"/>
                    </a:cubicBezTo>
                    <a:cubicBezTo>
                      <a:pt x="10641" y="85"/>
                      <a:pt x="10542" y="1"/>
                      <a:pt x="10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4778725" y="4027975"/>
                <a:ext cx="31050" cy="502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009" extrusionOk="0">
                    <a:moveTo>
                      <a:pt x="789" y="246"/>
                    </a:moveTo>
                    <a:cubicBezTo>
                      <a:pt x="827" y="246"/>
                      <a:pt x="866" y="261"/>
                      <a:pt x="896" y="300"/>
                    </a:cubicBezTo>
                    <a:cubicBezTo>
                      <a:pt x="927" y="338"/>
                      <a:pt x="950" y="384"/>
                      <a:pt x="973" y="445"/>
                    </a:cubicBezTo>
                    <a:cubicBezTo>
                      <a:pt x="996" y="499"/>
                      <a:pt x="1011" y="568"/>
                      <a:pt x="1027" y="637"/>
                    </a:cubicBezTo>
                    <a:cubicBezTo>
                      <a:pt x="1034" y="713"/>
                      <a:pt x="1042" y="782"/>
                      <a:pt x="1042" y="851"/>
                    </a:cubicBezTo>
                    <a:cubicBezTo>
                      <a:pt x="1042" y="974"/>
                      <a:pt x="1027" y="1089"/>
                      <a:pt x="996" y="1204"/>
                    </a:cubicBezTo>
                    <a:cubicBezTo>
                      <a:pt x="950" y="1380"/>
                      <a:pt x="889" y="1510"/>
                      <a:pt x="820" y="1610"/>
                    </a:cubicBezTo>
                    <a:cubicBezTo>
                      <a:pt x="751" y="1702"/>
                      <a:pt x="674" y="1748"/>
                      <a:pt x="590" y="1748"/>
                    </a:cubicBezTo>
                    <a:cubicBezTo>
                      <a:pt x="475" y="1748"/>
                      <a:pt x="368" y="1640"/>
                      <a:pt x="268" y="1411"/>
                    </a:cubicBezTo>
                    <a:lnTo>
                      <a:pt x="238" y="1234"/>
                    </a:lnTo>
                    <a:cubicBezTo>
                      <a:pt x="222" y="1127"/>
                      <a:pt x="215" y="1043"/>
                      <a:pt x="215" y="974"/>
                    </a:cubicBezTo>
                    <a:cubicBezTo>
                      <a:pt x="215" y="890"/>
                      <a:pt x="222" y="813"/>
                      <a:pt x="245" y="752"/>
                    </a:cubicBezTo>
                    <a:cubicBezTo>
                      <a:pt x="345" y="415"/>
                      <a:pt x="529" y="246"/>
                      <a:pt x="789" y="246"/>
                    </a:cubicBezTo>
                    <a:close/>
                    <a:moveTo>
                      <a:pt x="804" y="1"/>
                    </a:moveTo>
                    <a:cubicBezTo>
                      <a:pt x="781" y="1"/>
                      <a:pt x="751" y="1"/>
                      <a:pt x="713" y="9"/>
                    </a:cubicBezTo>
                    <a:cubicBezTo>
                      <a:pt x="682" y="9"/>
                      <a:pt x="644" y="16"/>
                      <a:pt x="598" y="32"/>
                    </a:cubicBezTo>
                    <a:cubicBezTo>
                      <a:pt x="559" y="47"/>
                      <a:pt x="513" y="70"/>
                      <a:pt x="460" y="93"/>
                    </a:cubicBezTo>
                    <a:cubicBezTo>
                      <a:pt x="414" y="123"/>
                      <a:pt x="360" y="169"/>
                      <a:pt x="314" y="223"/>
                    </a:cubicBezTo>
                    <a:cubicBezTo>
                      <a:pt x="199" y="346"/>
                      <a:pt x="115" y="468"/>
                      <a:pt x="69" y="591"/>
                    </a:cubicBezTo>
                    <a:cubicBezTo>
                      <a:pt x="23" y="713"/>
                      <a:pt x="0" y="844"/>
                      <a:pt x="0" y="982"/>
                    </a:cubicBezTo>
                    <a:cubicBezTo>
                      <a:pt x="0" y="1096"/>
                      <a:pt x="23" y="1227"/>
                      <a:pt x="54" y="1365"/>
                    </a:cubicBezTo>
                    <a:cubicBezTo>
                      <a:pt x="61" y="1456"/>
                      <a:pt x="84" y="1541"/>
                      <a:pt x="123" y="1617"/>
                    </a:cubicBezTo>
                    <a:cubicBezTo>
                      <a:pt x="161" y="1694"/>
                      <a:pt x="207" y="1763"/>
                      <a:pt x="253" y="1824"/>
                    </a:cubicBezTo>
                    <a:cubicBezTo>
                      <a:pt x="307" y="1878"/>
                      <a:pt x="360" y="1924"/>
                      <a:pt x="421" y="1962"/>
                    </a:cubicBezTo>
                    <a:cubicBezTo>
                      <a:pt x="483" y="1993"/>
                      <a:pt x="536" y="2008"/>
                      <a:pt x="590" y="2008"/>
                    </a:cubicBezTo>
                    <a:lnTo>
                      <a:pt x="682" y="2008"/>
                    </a:lnTo>
                    <a:cubicBezTo>
                      <a:pt x="705" y="2000"/>
                      <a:pt x="728" y="1993"/>
                      <a:pt x="759" y="1977"/>
                    </a:cubicBezTo>
                    <a:cubicBezTo>
                      <a:pt x="781" y="1962"/>
                      <a:pt x="812" y="1939"/>
                      <a:pt x="850" y="1901"/>
                    </a:cubicBezTo>
                    <a:cubicBezTo>
                      <a:pt x="889" y="1870"/>
                      <a:pt x="942" y="1824"/>
                      <a:pt x="1004" y="1755"/>
                    </a:cubicBezTo>
                    <a:cubicBezTo>
                      <a:pt x="1027" y="1717"/>
                      <a:pt x="1050" y="1663"/>
                      <a:pt x="1080" y="1594"/>
                    </a:cubicBezTo>
                    <a:cubicBezTo>
                      <a:pt x="1103" y="1533"/>
                      <a:pt x="1134" y="1456"/>
                      <a:pt x="1149" y="1380"/>
                    </a:cubicBezTo>
                    <a:cubicBezTo>
                      <a:pt x="1172" y="1303"/>
                      <a:pt x="1195" y="1227"/>
                      <a:pt x="1210" y="1150"/>
                    </a:cubicBezTo>
                    <a:cubicBezTo>
                      <a:pt x="1226" y="1073"/>
                      <a:pt x="1233" y="1004"/>
                      <a:pt x="1241" y="943"/>
                    </a:cubicBezTo>
                    <a:cubicBezTo>
                      <a:pt x="1233" y="759"/>
                      <a:pt x="1218" y="614"/>
                      <a:pt x="1203" y="491"/>
                    </a:cubicBezTo>
                    <a:cubicBezTo>
                      <a:pt x="1180" y="369"/>
                      <a:pt x="1157" y="269"/>
                      <a:pt x="1126" y="200"/>
                    </a:cubicBezTo>
                    <a:cubicBezTo>
                      <a:pt x="1088" y="131"/>
                      <a:pt x="1050" y="78"/>
                      <a:pt x="996" y="47"/>
                    </a:cubicBezTo>
                    <a:cubicBezTo>
                      <a:pt x="942" y="16"/>
                      <a:pt x="881" y="1"/>
                      <a:pt x="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5001275" y="3993125"/>
                <a:ext cx="381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169" extrusionOk="0">
                    <a:moveTo>
                      <a:pt x="1195" y="1"/>
                    </a:moveTo>
                    <a:cubicBezTo>
                      <a:pt x="1165" y="1"/>
                      <a:pt x="1134" y="24"/>
                      <a:pt x="1096" y="70"/>
                    </a:cubicBezTo>
                    <a:cubicBezTo>
                      <a:pt x="1065" y="116"/>
                      <a:pt x="1019" y="192"/>
                      <a:pt x="965" y="292"/>
                    </a:cubicBezTo>
                    <a:cubicBezTo>
                      <a:pt x="965" y="292"/>
                      <a:pt x="958" y="299"/>
                      <a:pt x="950" y="315"/>
                    </a:cubicBezTo>
                    <a:cubicBezTo>
                      <a:pt x="942" y="338"/>
                      <a:pt x="927" y="361"/>
                      <a:pt x="912" y="391"/>
                    </a:cubicBezTo>
                    <a:cubicBezTo>
                      <a:pt x="896" y="414"/>
                      <a:pt x="873" y="453"/>
                      <a:pt x="843" y="491"/>
                    </a:cubicBezTo>
                    <a:cubicBezTo>
                      <a:pt x="820" y="529"/>
                      <a:pt x="789" y="568"/>
                      <a:pt x="751" y="606"/>
                    </a:cubicBezTo>
                    <a:cubicBezTo>
                      <a:pt x="751" y="598"/>
                      <a:pt x="728" y="583"/>
                      <a:pt x="705" y="560"/>
                    </a:cubicBezTo>
                    <a:cubicBezTo>
                      <a:pt x="674" y="529"/>
                      <a:pt x="636" y="499"/>
                      <a:pt x="605" y="460"/>
                    </a:cubicBezTo>
                    <a:cubicBezTo>
                      <a:pt x="567" y="422"/>
                      <a:pt x="529" y="384"/>
                      <a:pt x="490" y="345"/>
                    </a:cubicBezTo>
                    <a:cubicBezTo>
                      <a:pt x="460" y="307"/>
                      <a:pt x="437" y="276"/>
                      <a:pt x="421" y="253"/>
                    </a:cubicBezTo>
                    <a:lnTo>
                      <a:pt x="207" y="31"/>
                    </a:lnTo>
                    <a:cubicBezTo>
                      <a:pt x="184" y="16"/>
                      <a:pt x="161" y="8"/>
                      <a:pt x="138" y="8"/>
                    </a:cubicBezTo>
                    <a:cubicBezTo>
                      <a:pt x="46" y="8"/>
                      <a:pt x="0" y="70"/>
                      <a:pt x="0" y="192"/>
                    </a:cubicBezTo>
                    <a:cubicBezTo>
                      <a:pt x="0" y="238"/>
                      <a:pt x="15" y="276"/>
                      <a:pt x="38" y="307"/>
                    </a:cubicBezTo>
                    <a:cubicBezTo>
                      <a:pt x="61" y="338"/>
                      <a:pt x="100" y="384"/>
                      <a:pt x="161" y="430"/>
                    </a:cubicBezTo>
                    <a:cubicBezTo>
                      <a:pt x="230" y="499"/>
                      <a:pt x="291" y="552"/>
                      <a:pt x="330" y="598"/>
                    </a:cubicBezTo>
                    <a:cubicBezTo>
                      <a:pt x="375" y="644"/>
                      <a:pt x="406" y="682"/>
                      <a:pt x="437" y="721"/>
                    </a:cubicBezTo>
                    <a:cubicBezTo>
                      <a:pt x="467" y="751"/>
                      <a:pt x="490" y="782"/>
                      <a:pt x="506" y="805"/>
                    </a:cubicBezTo>
                    <a:cubicBezTo>
                      <a:pt x="529" y="828"/>
                      <a:pt x="552" y="851"/>
                      <a:pt x="582" y="882"/>
                    </a:cubicBezTo>
                    <a:cubicBezTo>
                      <a:pt x="521" y="981"/>
                      <a:pt x="475" y="1073"/>
                      <a:pt x="429" y="1142"/>
                    </a:cubicBezTo>
                    <a:cubicBezTo>
                      <a:pt x="391" y="1219"/>
                      <a:pt x="352" y="1280"/>
                      <a:pt x="322" y="1334"/>
                    </a:cubicBezTo>
                    <a:cubicBezTo>
                      <a:pt x="291" y="1387"/>
                      <a:pt x="268" y="1433"/>
                      <a:pt x="238" y="1479"/>
                    </a:cubicBezTo>
                    <a:cubicBezTo>
                      <a:pt x="215" y="1525"/>
                      <a:pt x="192" y="1579"/>
                      <a:pt x="161" y="1640"/>
                    </a:cubicBezTo>
                    <a:cubicBezTo>
                      <a:pt x="153" y="1671"/>
                      <a:pt x="138" y="1701"/>
                      <a:pt x="123" y="1740"/>
                    </a:cubicBezTo>
                    <a:cubicBezTo>
                      <a:pt x="107" y="1778"/>
                      <a:pt x="92" y="1816"/>
                      <a:pt x="77" y="1847"/>
                    </a:cubicBezTo>
                    <a:cubicBezTo>
                      <a:pt x="54" y="1885"/>
                      <a:pt x="46" y="1916"/>
                      <a:pt x="31" y="1946"/>
                    </a:cubicBezTo>
                    <a:cubicBezTo>
                      <a:pt x="15" y="1977"/>
                      <a:pt x="8" y="2000"/>
                      <a:pt x="8" y="2023"/>
                    </a:cubicBezTo>
                    <a:cubicBezTo>
                      <a:pt x="8" y="2069"/>
                      <a:pt x="23" y="2100"/>
                      <a:pt x="54" y="2130"/>
                    </a:cubicBezTo>
                    <a:cubicBezTo>
                      <a:pt x="84" y="2153"/>
                      <a:pt x="115" y="2169"/>
                      <a:pt x="161" y="2169"/>
                    </a:cubicBezTo>
                    <a:cubicBezTo>
                      <a:pt x="192" y="2169"/>
                      <a:pt x="222" y="2161"/>
                      <a:pt x="238" y="2130"/>
                    </a:cubicBezTo>
                    <a:cubicBezTo>
                      <a:pt x="276" y="2069"/>
                      <a:pt x="299" y="2015"/>
                      <a:pt x="322" y="1969"/>
                    </a:cubicBezTo>
                    <a:cubicBezTo>
                      <a:pt x="345" y="1924"/>
                      <a:pt x="368" y="1878"/>
                      <a:pt x="391" y="1832"/>
                    </a:cubicBezTo>
                    <a:cubicBezTo>
                      <a:pt x="406" y="1786"/>
                      <a:pt x="429" y="1732"/>
                      <a:pt x="460" y="1678"/>
                    </a:cubicBezTo>
                    <a:cubicBezTo>
                      <a:pt x="483" y="1625"/>
                      <a:pt x="513" y="1548"/>
                      <a:pt x="559" y="1464"/>
                    </a:cubicBezTo>
                    <a:lnTo>
                      <a:pt x="766" y="1127"/>
                    </a:lnTo>
                    <a:cubicBezTo>
                      <a:pt x="820" y="1219"/>
                      <a:pt x="858" y="1288"/>
                      <a:pt x="896" y="1334"/>
                    </a:cubicBezTo>
                    <a:cubicBezTo>
                      <a:pt x="927" y="1380"/>
                      <a:pt x="958" y="1418"/>
                      <a:pt x="988" y="1456"/>
                    </a:cubicBezTo>
                    <a:cubicBezTo>
                      <a:pt x="1019" y="1495"/>
                      <a:pt x="1050" y="1533"/>
                      <a:pt x="1080" y="1571"/>
                    </a:cubicBezTo>
                    <a:cubicBezTo>
                      <a:pt x="1111" y="1617"/>
                      <a:pt x="1142" y="1678"/>
                      <a:pt x="1188" y="1763"/>
                    </a:cubicBezTo>
                    <a:cubicBezTo>
                      <a:pt x="1295" y="1893"/>
                      <a:pt x="1364" y="1962"/>
                      <a:pt x="1394" y="1962"/>
                    </a:cubicBezTo>
                    <a:cubicBezTo>
                      <a:pt x="1425" y="1962"/>
                      <a:pt x="1456" y="1939"/>
                      <a:pt x="1486" y="1893"/>
                    </a:cubicBezTo>
                    <a:cubicBezTo>
                      <a:pt x="1509" y="1847"/>
                      <a:pt x="1525" y="1793"/>
                      <a:pt x="1525" y="1740"/>
                    </a:cubicBezTo>
                    <a:cubicBezTo>
                      <a:pt x="1525" y="1717"/>
                      <a:pt x="1525" y="1701"/>
                      <a:pt x="1509" y="1678"/>
                    </a:cubicBezTo>
                    <a:lnTo>
                      <a:pt x="1517" y="1671"/>
                    </a:lnTo>
                    <a:lnTo>
                      <a:pt x="1233" y="1265"/>
                    </a:lnTo>
                    <a:cubicBezTo>
                      <a:pt x="1096" y="1088"/>
                      <a:pt x="996" y="951"/>
                      <a:pt x="942" y="851"/>
                    </a:cubicBezTo>
                    <a:lnTo>
                      <a:pt x="1057" y="682"/>
                    </a:lnTo>
                    <a:lnTo>
                      <a:pt x="1241" y="391"/>
                    </a:lnTo>
                    <a:cubicBezTo>
                      <a:pt x="1302" y="284"/>
                      <a:pt x="1333" y="207"/>
                      <a:pt x="1333" y="154"/>
                    </a:cubicBezTo>
                    <a:cubicBezTo>
                      <a:pt x="1333" y="47"/>
                      <a:pt x="1287" y="1"/>
                      <a:pt x="1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23"/>
            <p:cNvSpPr/>
            <p:nvPr/>
          </p:nvSpPr>
          <p:spPr>
            <a:xfrm rot="-1107926">
              <a:off x="1503643" y="3161793"/>
              <a:ext cx="121096" cy="187423"/>
            </a:xfrm>
            <a:custGeom>
              <a:avLst/>
              <a:gdLst/>
              <a:ahLst/>
              <a:cxnLst/>
              <a:rect l="l" t="t" r="r" b="b"/>
              <a:pathLst>
                <a:path w="8152" h="12617" extrusionOk="0">
                  <a:moveTo>
                    <a:pt x="5107" y="1"/>
                  </a:moveTo>
                  <a:cubicBezTo>
                    <a:pt x="4606" y="1"/>
                    <a:pt x="4102" y="133"/>
                    <a:pt x="3640" y="397"/>
                  </a:cubicBezTo>
                  <a:cubicBezTo>
                    <a:pt x="2697" y="941"/>
                    <a:pt x="2107" y="1952"/>
                    <a:pt x="2100" y="3033"/>
                  </a:cubicBezTo>
                  <a:cubicBezTo>
                    <a:pt x="2100" y="4458"/>
                    <a:pt x="2092" y="6610"/>
                    <a:pt x="2130" y="8801"/>
                  </a:cubicBezTo>
                  <a:cubicBezTo>
                    <a:pt x="2161" y="10923"/>
                    <a:pt x="1663" y="11735"/>
                    <a:pt x="1234" y="12034"/>
                  </a:cubicBezTo>
                  <a:cubicBezTo>
                    <a:pt x="1009" y="12195"/>
                    <a:pt x="783" y="12237"/>
                    <a:pt x="607" y="12237"/>
                  </a:cubicBezTo>
                  <a:cubicBezTo>
                    <a:pt x="424" y="12237"/>
                    <a:pt x="296" y="12191"/>
                    <a:pt x="284" y="12187"/>
                  </a:cubicBezTo>
                  <a:cubicBezTo>
                    <a:pt x="260" y="12178"/>
                    <a:pt x="236" y="12174"/>
                    <a:pt x="213" y="12174"/>
                  </a:cubicBezTo>
                  <a:cubicBezTo>
                    <a:pt x="137" y="12174"/>
                    <a:pt x="68" y="12219"/>
                    <a:pt x="39" y="12295"/>
                  </a:cubicBezTo>
                  <a:cubicBezTo>
                    <a:pt x="1" y="12394"/>
                    <a:pt x="47" y="12509"/>
                    <a:pt x="146" y="12540"/>
                  </a:cubicBezTo>
                  <a:cubicBezTo>
                    <a:pt x="161" y="12547"/>
                    <a:pt x="344" y="12616"/>
                    <a:pt x="610" y="12616"/>
                  </a:cubicBezTo>
                  <a:lnTo>
                    <a:pt x="610" y="12616"/>
                  </a:lnTo>
                  <a:cubicBezTo>
                    <a:pt x="854" y="12616"/>
                    <a:pt x="1151" y="12562"/>
                    <a:pt x="1449" y="12348"/>
                  </a:cubicBezTo>
                  <a:cubicBezTo>
                    <a:pt x="2176" y="11835"/>
                    <a:pt x="2536" y="10640"/>
                    <a:pt x="2506" y="8794"/>
                  </a:cubicBezTo>
                  <a:cubicBezTo>
                    <a:pt x="2475" y="6610"/>
                    <a:pt x="2475" y="4458"/>
                    <a:pt x="2483" y="3033"/>
                  </a:cubicBezTo>
                  <a:cubicBezTo>
                    <a:pt x="2490" y="2075"/>
                    <a:pt x="2988" y="1209"/>
                    <a:pt x="3831" y="727"/>
                  </a:cubicBezTo>
                  <a:cubicBezTo>
                    <a:pt x="4231" y="498"/>
                    <a:pt x="4666" y="383"/>
                    <a:pt x="5098" y="383"/>
                  </a:cubicBezTo>
                  <a:cubicBezTo>
                    <a:pt x="5520" y="383"/>
                    <a:pt x="5939" y="492"/>
                    <a:pt x="6321" y="711"/>
                  </a:cubicBezTo>
                  <a:cubicBezTo>
                    <a:pt x="6926" y="1056"/>
                    <a:pt x="7225" y="1554"/>
                    <a:pt x="7240" y="2228"/>
                  </a:cubicBezTo>
                  <a:cubicBezTo>
                    <a:pt x="7256" y="2941"/>
                    <a:pt x="7049" y="3500"/>
                    <a:pt x="6620" y="3891"/>
                  </a:cubicBezTo>
                  <a:cubicBezTo>
                    <a:pt x="5969" y="4481"/>
                    <a:pt x="4957" y="4572"/>
                    <a:pt x="4398" y="4572"/>
                  </a:cubicBezTo>
                  <a:cubicBezTo>
                    <a:pt x="4161" y="4557"/>
                    <a:pt x="4000" y="4557"/>
                    <a:pt x="3977" y="4557"/>
                  </a:cubicBezTo>
                  <a:cubicBezTo>
                    <a:pt x="3877" y="4557"/>
                    <a:pt x="3793" y="4641"/>
                    <a:pt x="3785" y="4741"/>
                  </a:cubicBezTo>
                  <a:cubicBezTo>
                    <a:pt x="3785" y="4841"/>
                    <a:pt x="3854" y="4925"/>
                    <a:pt x="3954" y="4940"/>
                  </a:cubicBezTo>
                  <a:cubicBezTo>
                    <a:pt x="3977" y="4940"/>
                    <a:pt x="4138" y="4963"/>
                    <a:pt x="4383" y="4963"/>
                  </a:cubicBezTo>
                  <a:cubicBezTo>
                    <a:pt x="5011" y="5017"/>
                    <a:pt x="6252" y="5224"/>
                    <a:pt x="7041" y="5997"/>
                  </a:cubicBezTo>
                  <a:cubicBezTo>
                    <a:pt x="7524" y="6472"/>
                    <a:pt x="7769" y="7093"/>
                    <a:pt x="7769" y="7874"/>
                  </a:cubicBezTo>
                  <a:cubicBezTo>
                    <a:pt x="7769" y="8648"/>
                    <a:pt x="7478" y="9261"/>
                    <a:pt x="6895" y="9690"/>
                  </a:cubicBezTo>
                  <a:cubicBezTo>
                    <a:pt x="6413" y="10042"/>
                    <a:pt x="5739" y="10242"/>
                    <a:pt x="5042" y="10242"/>
                  </a:cubicBezTo>
                  <a:cubicBezTo>
                    <a:pt x="4130" y="10242"/>
                    <a:pt x="3417" y="9889"/>
                    <a:pt x="3417" y="9445"/>
                  </a:cubicBezTo>
                  <a:cubicBezTo>
                    <a:pt x="3417" y="9338"/>
                    <a:pt x="3333" y="9253"/>
                    <a:pt x="3226" y="9253"/>
                  </a:cubicBezTo>
                  <a:cubicBezTo>
                    <a:pt x="3119" y="9253"/>
                    <a:pt x="3034" y="9338"/>
                    <a:pt x="3034" y="9445"/>
                  </a:cubicBezTo>
                  <a:cubicBezTo>
                    <a:pt x="3034" y="10127"/>
                    <a:pt x="3885" y="10625"/>
                    <a:pt x="5042" y="10625"/>
                  </a:cubicBezTo>
                  <a:cubicBezTo>
                    <a:pt x="5815" y="10625"/>
                    <a:pt x="6574" y="10395"/>
                    <a:pt x="7118" y="9996"/>
                  </a:cubicBezTo>
                  <a:cubicBezTo>
                    <a:pt x="7799" y="9506"/>
                    <a:pt x="8152" y="8748"/>
                    <a:pt x="8152" y="7874"/>
                  </a:cubicBezTo>
                  <a:cubicBezTo>
                    <a:pt x="8152" y="7001"/>
                    <a:pt x="7868" y="6273"/>
                    <a:pt x="7309" y="5722"/>
                  </a:cubicBezTo>
                  <a:cubicBezTo>
                    <a:pt x="6834" y="5254"/>
                    <a:pt x="6221" y="4971"/>
                    <a:pt x="5654" y="4802"/>
                  </a:cubicBezTo>
                  <a:cubicBezTo>
                    <a:pt x="6083" y="4687"/>
                    <a:pt x="6520" y="4496"/>
                    <a:pt x="6880" y="4166"/>
                  </a:cubicBezTo>
                  <a:cubicBezTo>
                    <a:pt x="7393" y="3699"/>
                    <a:pt x="7646" y="3048"/>
                    <a:pt x="7623" y="2221"/>
                  </a:cubicBezTo>
                  <a:cubicBezTo>
                    <a:pt x="7608" y="1408"/>
                    <a:pt x="7233" y="788"/>
                    <a:pt x="6512" y="374"/>
                  </a:cubicBezTo>
                  <a:cubicBezTo>
                    <a:pt x="6075" y="125"/>
                    <a:pt x="5592" y="1"/>
                    <a:pt x="5107" y="1"/>
                  </a:cubicBezTo>
                  <a:close/>
                  <a:moveTo>
                    <a:pt x="610" y="12616"/>
                  </a:moveTo>
                  <a:cubicBezTo>
                    <a:pt x="608" y="12616"/>
                    <a:pt x="607" y="12616"/>
                    <a:pt x="606" y="12616"/>
                  </a:cubicBezTo>
                  <a:lnTo>
                    <a:pt x="613" y="12616"/>
                  </a:lnTo>
                  <a:cubicBezTo>
                    <a:pt x="612" y="12616"/>
                    <a:pt x="611" y="12616"/>
                    <a:pt x="610" y="12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23"/>
            <p:cNvGrpSpPr/>
            <p:nvPr/>
          </p:nvGrpSpPr>
          <p:grpSpPr>
            <a:xfrm rot="-863798">
              <a:off x="1938498" y="2712013"/>
              <a:ext cx="718702" cy="889368"/>
              <a:chOff x="2430250" y="4216825"/>
              <a:chExt cx="1013000" cy="1253550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3410075" y="5319250"/>
                <a:ext cx="3317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2115" extrusionOk="0">
                    <a:moveTo>
                      <a:pt x="583" y="0"/>
                    </a:moveTo>
                    <a:cubicBezTo>
                      <a:pt x="468" y="15"/>
                      <a:pt x="384" y="31"/>
                      <a:pt x="323" y="46"/>
                    </a:cubicBezTo>
                    <a:cubicBezTo>
                      <a:pt x="269" y="54"/>
                      <a:pt x="223" y="69"/>
                      <a:pt x="200" y="77"/>
                    </a:cubicBezTo>
                    <a:cubicBezTo>
                      <a:pt x="169" y="92"/>
                      <a:pt x="154" y="107"/>
                      <a:pt x="154" y="130"/>
                    </a:cubicBezTo>
                    <a:cubicBezTo>
                      <a:pt x="154" y="153"/>
                      <a:pt x="154" y="184"/>
                      <a:pt x="154" y="230"/>
                    </a:cubicBezTo>
                    <a:cubicBezTo>
                      <a:pt x="154" y="337"/>
                      <a:pt x="177" y="398"/>
                      <a:pt x="223" y="414"/>
                    </a:cubicBezTo>
                    <a:cubicBezTo>
                      <a:pt x="254" y="414"/>
                      <a:pt x="292" y="406"/>
                      <a:pt x="330" y="406"/>
                    </a:cubicBezTo>
                    <a:cubicBezTo>
                      <a:pt x="376" y="398"/>
                      <a:pt x="415" y="398"/>
                      <a:pt x="461" y="391"/>
                    </a:cubicBezTo>
                    <a:cubicBezTo>
                      <a:pt x="499" y="383"/>
                      <a:pt x="537" y="383"/>
                      <a:pt x="576" y="375"/>
                    </a:cubicBezTo>
                    <a:cubicBezTo>
                      <a:pt x="606" y="368"/>
                      <a:pt x="621" y="368"/>
                      <a:pt x="629" y="368"/>
                    </a:cubicBezTo>
                    <a:cubicBezTo>
                      <a:pt x="690" y="368"/>
                      <a:pt x="736" y="368"/>
                      <a:pt x="782" y="375"/>
                    </a:cubicBezTo>
                    <a:cubicBezTo>
                      <a:pt x="821" y="383"/>
                      <a:pt x="851" y="398"/>
                      <a:pt x="882" y="406"/>
                    </a:cubicBezTo>
                    <a:cubicBezTo>
                      <a:pt x="836" y="506"/>
                      <a:pt x="775" y="605"/>
                      <a:pt x="698" y="713"/>
                    </a:cubicBezTo>
                    <a:cubicBezTo>
                      <a:pt x="614" y="812"/>
                      <a:pt x="522" y="919"/>
                      <a:pt x="415" y="1034"/>
                    </a:cubicBezTo>
                    <a:cubicBezTo>
                      <a:pt x="315" y="1187"/>
                      <a:pt x="223" y="1310"/>
                      <a:pt x="154" y="1387"/>
                    </a:cubicBezTo>
                    <a:cubicBezTo>
                      <a:pt x="62" y="1548"/>
                      <a:pt x="16" y="1655"/>
                      <a:pt x="1" y="1716"/>
                    </a:cubicBezTo>
                    <a:cubicBezTo>
                      <a:pt x="55" y="1831"/>
                      <a:pt x="154" y="1915"/>
                      <a:pt x="300" y="1992"/>
                    </a:cubicBezTo>
                    <a:cubicBezTo>
                      <a:pt x="307" y="1992"/>
                      <a:pt x="338" y="1992"/>
                      <a:pt x="376" y="2000"/>
                    </a:cubicBezTo>
                    <a:cubicBezTo>
                      <a:pt x="422" y="2007"/>
                      <a:pt x="468" y="2015"/>
                      <a:pt x="530" y="2030"/>
                    </a:cubicBezTo>
                    <a:cubicBezTo>
                      <a:pt x="583" y="2038"/>
                      <a:pt x="637" y="2046"/>
                      <a:pt x="698" y="2053"/>
                    </a:cubicBezTo>
                    <a:cubicBezTo>
                      <a:pt x="759" y="2061"/>
                      <a:pt x="813" y="2061"/>
                      <a:pt x="851" y="2061"/>
                    </a:cubicBezTo>
                    <a:cubicBezTo>
                      <a:pt x="867" y="2061"/>
                      <a:pt x="897" y="2069"/>
                      <a:pt x="928" y="2069"/>
                    </a:cubicBezTo>
                    <a:cubicBezTo>
                      <a:pt x="966" y="2076"/>
                      <a:pt x="997" y="2084"/>
                      <a:pt x="1035" y="2091"/>
                    </a:cubicBezTo>
                    <a:cubicBezTo>
                      <a:pt x="1073" y="2091"/>
                      <a:pt x="1112" y="2099"/>
                      <a:pt x="1142" y="2107"/>
                    </a:cubicBezTo>
                    <a:cubicBezTo>
                      <a:pt x="1173" y="2107"/>
                      <a:pt x="1196" y="2114"/>
                      <a:pt x="1211" y="2114"/>
                    </a:cubicBezTo>
                    <a:lnTo>
                      <a:pt x="1227" y="2114"/>
                    </a:lnTo>
                    <a:cubicBezTo>
                      <a:pt x="1288" y="2091"/>
                      <a:pt x="1326" y="2030"/>
                      <a:pt x="1326" y="1938"/>
                    </a:cubicBezTo>
                    <a:cubicBezTo>
                      <a:pt x="1326" y="1846"/>
                      <a:pt x="1288" y="1785"/>
                      <a:pt x="1227" y="1739"/>
                    </a:cubicBezTo>
                    <a:lnTo>
                      <a:pt x="1073" y="1739"/>
                    </a:lnTo>
                    <a:cubicBezTo>
                      <a:pt x="1005" y="1731"/>
                      <a:pt x="920" y="1731"/>
                      <a:pt x="836" y="1724"/>
                    </a:cubicBezTo>
                    <a:cubicBezTo>
                      <a:pt x="744" y="1716"/>
                      <a:pt x="652" y="1701"/>
                      <a:pt x="568" y="1685"/>
                    </a:cubicBezTo>
                    <a:cubicBezTo>
                      <a:pt x="476" y="1670"/>
                      <a:pt x="407" y="1647"/>
                      <a:pt x="361" y="1617"/>
                    </a:cubicBezTo>
                    <a:cubicBezTo>
                      <a:pt x="369" y="1594"/>
                      <a:pt x="392" y="1555"/>
                      <a:pt x="422" y="1509"/>
                    </a:cubicBezTo>
                    <a:cubicBezTo>
                      <a:pt x="453" y="1471"/>
                      <a:pt x="484" y="1425"/>
                      <a:pt x="522" y="1371"/>
                    </a:cubicBezTo>
                    <a:cubicBezTo>
                      <a:pt x="560" y="1325"/>
                      <a:pt x="599" y="1279"/>
                      <a:pt x="629" y="1241"/>
                    </a:cubicBezTo>
                    <a:cubicBezTo>
                      <a:pt x="667" y="1195"/>
                      <a:pt x="690" y="1165"/>
                      <a:pt x="713" y="1134"/>
                    </a:cubicBezTo>
                    <a:cubicBezTo>
                      <a:pt x="729" y="1126"/>
                      <a:pt x="752" y="1103"/>
                      <a:pt x="775" y="1080"/>
                    </a:cubicBezTo>
                    <a:cubicBezTo>
                      <a:pt x="805" y="1050"/>
                      <a:pt x="836" y="1019"/>
                      <a:pt x="859" y="981"/>
                    </a:cubicBezTo>
                    <a:cubicBezTo>
                      <a:pt x="890" y="942"/>
                      <a:pt x="913" y="904"/>
                      <a:pt x="943" y="866"/>
                    </a:cubicBezTo>
                    <a:cubicBezTo>
                      <a:pt x="966" y="827"/>
                      <a:pt x="989" y="797"/>
                      <a:pt x="1005" y="766"/>
                    </a:cubicBezTo>
                    <a:cubicBezTo>
                      <a:pt x="1020" y="751"/>
                      <a:pt x="1035" y="720"/>
                      <a:pt x="1066" y="690"/>
                    </a:cubicBezTo>
                    <a:cubicBezTo>
                      <a:pt x="1089" y="659"/>
                      <a:pt x="1112" y="621"/>
                      <a:pt x="1135" y="582"/>
                    </a:cubicBezTo>
                    <a:cubicBezTo>
                      <a:pt x="1150" y="544"/>
                      <a:pt x="1173" y="498"/>
                      <a:pt x="1188" y="452"/>
                    </a:cubicBezTo>
                    <a:cubicBezTo>
                      <a:pt x="1204" y="398"/>
                      <a:pt x="1211" y="352"/>
                      <a:pt x="1211" y="306"/>
                    </a:cubicBezTo>
                    <a:cubicBezTo>
                      <a:pt x="1211" y="261"/>
                      <a:pt x="1211" y="207"/>
                      <a:pt x="1204" y="146"/>
                    </a:cubicBezTo>
                    <a:cubicBezTo>
                      <a:pt x="1089" y="92"/>
                      <a:pt x="982" y="61"/>
                      <a:pt x="867" y="31"/>
                    </a:cubicBezTo>
                    <a:cubicBezTo>
                      <a:pt x="759" y="8"/>
                      <a:pt x="660" y="0"/>
                      <a:pt x="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2444800" y="5355625"/>
                <a:ext cx="8659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4636" h="384" extrusionOk="0">
                    <a:moveTo>
                      <a:pt x="192" y="1"/>
                    </a:moveTo>
                    <a:cubicBezTo>
                      <a:pt x="85" y="1"/>
                      <a:pt x="1" y="85"/>
                      <a:pt x="1" y="192"/>
                    </a:cubicBezTo>
                    <a:cubicBezTo>
                      <a:pt x="1" y="299"/>
                      <a:pt x="85" y="384"/>
                      <a:pt x="192" y="384"/>
                    </a:cubicBezTo>
                    <a:lnTo>
                      <a:pt x="34444" y="384"/>
                    </a:lnTo>
                    <a:cubicBezTo>
                      <a:pt x="34552" y="384"/>
                      <a:pt x="34636" y="299"/>
                      <a:pt x="34636" y="192"/>
                    </a:cubicBezTo>
                    <a:cubicBezTo>
                      <a:pt x="34636" y="85"/>
                      <a:pt x="34552" y="1"/>
                      <a:pt x="34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3280800" y="5331350"/>
                <a:ext cx="8027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2389" extrusionOk="0">
                    <a:moveTo>
                      <a:pt x="212" y="1"/>
                    </a:moveTo>
                    <a:cubicBezTo>
                      <a:pt x="134" y="1"/>
                      <a:pt x="61" y="45"/>
                      <a:pt x="31" y="121"/>
                    </a:cubicBezTo>
                    <a:cubicBezTo>
                      <a:pt x="1" y="221"/>
                      <a:pt x="47" y="336"/>
                      <a:pt x="146" y="366"/>
                    </a:cubicBezTo>
                    <a:lnTo>
                      <a:pt x="2468" y="1247"/>
                    </a:lnTo>
                    <a:lnTo>
                      <a:pt x="361" y="2021"/>
                    </a:lnTo>
                    <a:cubicBezTo>
                      <a:pt x="261" y="2059"/>
                      <a:pt x="208" y="2167"/>
                      <a:pt x="246" y="2266"/>
                    </a:cubicBezTo>
                    <a:cubicBezTo>
                      <a:pt x="276" y="2342"/>
                      <a:pt x="345" y="2388"/>
                      <a:pt x="428" y="2389"/>
                    </a:cubicBezTo>
                    <a:lnTo>
                      <a:pt x="428" y="2389"/>
                    </a:lnTo>
                    <a:cubicBezTo>
                      <a:pt x="449" y="2389"/>
                      <a:pt x="470" y="2388"/>
                      <a:pt x="491" y="2381"/>
                    </a:cubicBezTo>
                    <a:lnTo>
                      <a:pt x="3081" y="1431"/>
                    </a:lnTo>
                    <a:cubicBezTo>
                      <a:pt x="3157" y="1401"/>
                      <a:pt x="3211" y="1332"/>
                      <a:pt x="3211" y="1247"/>
                    </a:cubicBezTo>
                    <a:cubicBezTo>
                      <a:pt x="3211" y="1171"/>
                      <a:pt x="3157" y="1094"/>
                      <a:pt x="3081" y="1071"/>
                    </a:cubicBezTo>
                    <a:lnTo>
                      <a:pt x="284" y="14"/>
                    </a:lnTo>
                    <a:cubicBezTo>
                      <a:pt x="261" y="5"/>
                      <a:pt x="236" y="1"/>
                      <a:pt x="212" y="1"/>
                    </a:cubicBezTo>
                    <a:close/>
                    <a:moveTo>
                      <a:pt x="428" y="2389"/>
                    </a:moveTo>
                    <a:cubicBezTo>
                      <a:pt x="426" y="2389"/>
                      <a:pt x="424" y="2389"/>
                      <a:pt x="422" y="2389"/>
                    </a:cubicBezTo>
                    <a:lnTo>
                      <a:pt x="430" y="2389"/>
                    </a:lnTo>
                    <a:cubicBezTo>
                      <a:pt x="429" y="2389"/>
                      <a:pt x="429" y="2389"/>
                      <a:pt x="428" y="2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2492300" y="4216825"/>
                <a:ext cx="400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096" extrusionOk="0">
                    <a:moveTo>
                      <a:pt x="1464" y="1"/>
                    </a:moveTo>
                    <a:cubicBezTo>
                      <a:pt x="1418" y="1"/>
                      <a:pt x="1372" y="24"/>
                      <a:pt x="1326" y="62"/>
                    </a:cubicBezTo>
                    <a:cubicBezTo>
                      <a:pt x="1318" y="146"/>
                      <a:pt x="1303" y="238"/>
                      <a:pt x="1265" y="345"/>
                    </a:cubicBezTo>
                    <a:cubicBezTo>
                      <a:pt x="1226" y="445"/>
                      <a:pt x="1188" y="552"/>
                      <a:pt x="1158" y="652"/>
                    </a:cubicBezTo>
                    <a:cubicBezTo>
                      <a:pt x="1119" y="790"/>
                      <a:pt x="1081" y="920"/>
                      <a:pt x="1043" y="1050"/>
                    </a:cubicBezTo>
                    <a:cubicBezTo>
                      <a:pt x="1004" y="1173"/>
                      <a:pt x="974" y="1257"/>
                      <a:pt x="951" y="1295"/>
                    </a:cubicBezTo>
                    <a:cubicBezTo>
                      <a:pt x="928" y="1280"/>
                      <a:pt x="897" y="1249"/>
                      <a:pt x="851" y="1196"/>
                    </a:cubicBezTo>
                    <a:cubicBezTo>
                      <a:pt x="813" y="1150"/>
                      <a:pt x="774" y="1096"/>
                      <a:pt x="728" y="1042"/>
                    </a:cubicBezTo>
                    <a:cubicBezTo>
                      <a:pt x="690" y="989"/>
                      <a:pt x="652" y="935"/>
                      <a:pt x="614" y="882"/>
                    </a:cubicBezTo>
                    <a:cubicBezTo>
                      <a:pt x="583" y="836"/>
                      <a:pt x="552" y="797"/>
                      <a:pt x="537" y="774"/>
                    </a:cubicBezTo>
                    <a:cubicBezTo>
                      <a:pt x="529" y="759"/>
                      <a:pt x="506" y="721"/>
                      <a:pt x="476" y="659"/>
                    </a:cubicBezTo>
                    <a:cubicBezTo>
                      <a:pt x="445" y="598"/>
                      <a:pt x="407" y="537"/>
                      <a:pt x="361" y="468"/>
                    </a:cubicBezTo>
                    <a:cubicBezTo>
                      <a:pt x="322" y="399"/>
                      <a:pt x="284" y="338"/>
                      <a:pt x="238" y="284"/>
                    </a:cubicBezTo>
                    <a:cubicBezTo>
                      <a:pt x="200" y="230"/>
                      <a:pt x="162" y="200"/>
                      <a:pt x="139" y="200"/>
                    </a:cubicBezTo>
                    <a:cubicBezTo>
                      <a:pt x="100" y="200"/>
                      <a:pt x="62" y="223"/>
                      <a:pt x="39" y="269"/>
                    </a:cubicBezTo>
                    <a:cubicBezTo>
                      <a:pt x="16" y="315"/>
                      <a:pt x="1" y="361"/>
                      <a:pt x="1" y="407"/>
                    </a:cubicBezTo>
                    <a:cubicBezTo>
                      <a:pt x="1" y="422"/>
                      <a:pt x="1" y="430"/>
                      <a:pt x="1" y="437"/>
                    </a:cubicBezTo>
                    <a:cubicBezTo>
                      <a:pt x="77" y="606"/>
                      <a:pt x="139" y="721"/>
                      <a:pt x="177" y="790"/>
                    </a:cubicBezTo>
                    <a:cubicBezTo>
                      <a:pt x="215" y="866"/>
                      <a:pt x="254" y="920"/>
                      <a:pt x="284" y="958"/>
                    </a:cubicBezTo>
                    <a:cubicBezTo>
                      <a:pt x="315" y="989"/>
                      <a:pt x="345" y="1027"/>
                      <a:pt x="376" y="1065"/>
                    </a:cubicBezTo>
                    <a:cubicBezTo>
                      <a:pt x="399" y="1096"/>
                      <a:pt x="445" y="1157"/>
                      <a:pt x="491" y="1249"/>
                    </a:cubicBezTo>
                    <a:cubicBezTo>
                      <a:pt x="514" y="1265"/>
                      <a:pt x="545" y="1295"/>
                      <a:pt x="575" y="1326"/>
                    </a:cubicBezTo>
                    <a:cubicBezTo>
                      <a:pt x="606" y="1364"/>
                      <a:pt x="637" y="1395"/>
                      <a:pt x="667" y="1433"/>
                    </a:cubicBezTo>
                    <a:cubicBezTo>
                      <a:pt x="698" y="1472"/>
                      <a:pt x="721" y="1510"/>
                      <a:pt x="751" y="1548"/>
                    </a:cubicBezTo>
                    <a:cubicBezTo>
                      <a:pt x="782" y="1579"/>
                      <a:pt x="805" y="1609"/>
                      <a:pt x="820" y="1625"/>
                    </a:cubicBezTo>
                    <a:cubicBezTo>
                      <a:pt x="813" y="1663"/>
                      <a:pt x="797" y="1724"/>
                      <a:pt x="767" y="1793"/>
                    </a:cubicBezTo>
                    <a:cubicBezTo>
                      <a:pt x="744" y="1870"/>
                      <a:pt x="713" y="1939"/>
                      <a:pt x="683" y="2015"/>
                    </a:cubicBezTo>
                    <a:cubicBezTo>
                      <a:pt x="652" y="2084"/>
                      <a:pt x="621" y="2153"/>
                      <a:pt x="598" y="2215"/>
                    </a:cubicBezTo>
                    <a:cubicBezTo>
                      <a:pt x="575" y="2276"/>
                      <a:pt x="560" y="2322"/>
                      <a:pt x="545" y="2360"/>
                    </a:cubicBezTo>
                    <a:lnTo>
                      <a:pt x="276" y="2889"/>
                    </a:lnTo>
                    <a:cubicBezTo>
                      <a:pt x="269" y="2912"/>
                      <a:pt x="261" y="2927"/>
                      <a:pt x="261" y="2950"/>
                    </a:cubicBezTo>
                    <a:cubicBezTo>
                      <a:pt x="261" y="2988"/>
                      <a:pt x="276" y="3027"/>
                      <a:pt x="307" y="3050"/>
                    </a:cubicBezTo>
                    <a:cubicBezTo>
                      <a:pt x="338" y="3080"/>
                      <a:pt x="376" y="3096"/>
                      <a:pt x="414" y="3096"/>
                    </a:cubicBezTo>
                    <a:cubicBezTo>
                      <a:pt x="430" y="3096"/>
                      <a:pt x="445" y="3088"/>
                      <a:pt x="460" y="3080"/>
                    </a:cubicBezTo>
                    <a:cubicBezTo>
                      <a:pt x="514" y="3004"/>
                      <a:pt x="560" y="2942"/>
                      <a:pt x="591" y="2881"/>
                    </a:cubicBezTo>
                    <a:cubicBezTo>
                      <a:pt x="621" y="2828"/>
                      <a:pt x="652" y="2766"/>
                      <a:pt x="675" y="2713"/>
                    </a:cubicBezTo>
                    <a:cubicBezTo>
                      <a:pt x="698" y="2659"/>
                      <a:pt x="721" y="2605"/>
                      <a:pt x="744" y="2544"/>
                    </a:cubicBezTo>
                    <a:cubicBezTo>
                      <a:pt x="767" y="2483"/>
                      <a:pt x="805" y="2414"/>
                      <a:pt x="851" y="2330"/>
                    </a:cubicBezTo>
                    <a:cubicBezTo>
                      <a:pt x="874" y="2222"/>
                      <a:pt x="912" y="2115"/>
                      <a:pt x="966" y="2008"/>
                    </a:cubicBezTo>
                    <a:cubicBezTo>
                      <a:pt x="1020" y="1901"/>
                      <a:pt x="1073" y="1793"/>
                      <a:pt x="1127" y="1686"/>
                    </a:cubicBezTo>
                    <a:cubicBezTo>
                      <a:pt x="1180" y="1579"/>
                      <a:pt x="1234" y="1464"/>
                      <a:pt x="1280" y="1341"/>
                    </a:cubicBezTo>
                    <a:cubicBezTo>
                      <a:pt x="1326" y="1219"/>
                      <a:pt x="1357" y="1088"/>
                      <a:pt x="1372" y="943"/>
                    </a:cubicBezTo>
                    <a:cubicBezTo>
                      <a:pt x="1403" y="843"/>
                      <a:pt x="1433" y="767"/>
                      <a:pt x="1456" y="698"/>
                    </a:cubicBezTo>
                    <a:cubicBezTo>
                      <a:pt x="1487" y="629"/>
                      <a:pt x="1510" y="560"/>
                      <a:pt x="1533" y="506"/>
                    </a:cubicBezTo>
                    <a:cubicBezTo>
                      <a:pt x="1548" y="445"/>
                      <a:pt x="1564" y="391"/>
                      <a:pt x="1579" y="330"/>
                    </a:cubicBezTo>
                    <a:cubicBezTo>
                      <a:pt x="1587" y="276"/>
                      <a:pt x="1594" y="207"/>
                      <a:pt x="1602" y="139"/>
                    </a:cubicBezTo>
                    <a:cubicBezTo>
                      <a:pt x="1587" y="47"/>
                      <a:pt x="1541" y="1"/>
                      <a:pt x="1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>
                <a:off x="2515100" y="4373875"/>
                <a:ext cx="9600" cy="1050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42021" extrusionOk="0"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lnTo>
                      <a:pt x="0" y="41829"/>
                    </a:lnTo>
                    <a:cubicBezTo>
                      <a:pt x="0" y="41937"/>
                      <a:pt x="85" y="42021"/>
                      <a:pt x="192" y="42021"/>
                    </a:cubicBezTo>
                    <a:cubicBezTo>
                      <a:pt x="299" y="42021"/>
                      <a:pt x="383" y="41937"/>
                      <a:pt x="383" y="41829"/>
                    </a:cubicBezTo>
                    <a:lnTo>
                      <a:pt x="383" y="192"/>
                    </a:lnTo>
                    <a:cubicBezTo>
                      <a:pt x="383" y="85"/>
                      <a:pt x="299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>
                <a:off x="2490200" y="4323700"/>
                <a:ext cx="6112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3180" extrusionOk="0">
                    <a:moveTo>
                      <a:pt x="1272" y="0"/>
                    </a:moveTo>
                    <a:cubicBezTo>
                      <a:pt x="1196" y="0"/>
                      <a:pt x="1127" y="46"/>
                      <a:pt x="1096" y="123"/>
                    </a:cubicBezTo>
                    <a:lnTo>
                      <a:pt x="39" y="2927"/>
                    </a:lnTo>
                    <a:cubicBezTo>
                      <a:pt x="0" y="3019"/>
                      <a:pt x="54" y="3134"/>
                      <a:pt x="146" y="3172"/>
                    </a:cubicBezTo>
                    <a:cubicBezTo>
                      <a:pt x="169" y="3180"/>
                      <a:pt x="192" y="3180"/>
                      <a:pt x="215" y="3180"/>
                    </a:cubicBezTo>
                    <a:cubicBezTo>
                      <a:pt x="292" y="3180"/>
                      <a:pt x="368" y="3134"/>
                      <a:pt x="399" y="3057"/>
                    </a:cubicBezTo>
                    <a:lnTo>
                      <a:pt x="1272" y="736"/>
                    </a:lnTo>
                    <a:lnTo>
                      <a:pt x="2046" y="2843"/>
                    </a:lnTo>
                    <a:cubicBezTo>
                      <a:pt x="2076" y="2920"/>
                      <a:pt x="2148" y="2970"/>
                      <a:pt x="2225" y="2970"/>
                    </a:cubicBezTo>
                    <a:cubicBezTo>
                      <a:pt x="2247" y="2970"/>
                      <a:pt x="2269" y="2966"/>
                      <a:pt x="2291" y="2958"/>
                    </a:cubicBezTo>
                    <a:cubicBezTo>
                      <a:pt x="2391" y="2919"/>
                      <a:pt x="2444" y="2812"/>
                      <a:pt x="2406" y="2712"/>
                    </a:cubicBezTo>
                    <a:lnTo>
                      <a:pt x="1456" y="123"/>
                    </a:lnTo>
                    <a:cubicBezTo>
                      <a:pt x="1425" y="46"/>
                      <a:pt x="1356" y="0"/>
                      <a:pt x="1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2586725" y="5165050"/>
                <a:ext cx="57300" cy="2005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8022" extrusionOk="0">
                    <a:moveTo>
                      <a:pt x="192" y="1"/>
                    </a:moveTo>
                    <a:cubicBezTo>
                      <a:pt x="85" y="1"/>
                      <a:pt x="1" y="85"/>
                      <a:pt x="1" y="193"/>
                    </a:cubicBezTo>
                    <a:lnTo>
                      <a:pt x="1" y="7830"/>
                    </a:lnTo>
                    <a:cubicBezTo>
                      <a:pt x="1" y="7938"/>
                      <a:pt x="85" y="8022"/>
                      <a:pt x="192" y="8022"/>
                    </a:cubicBezTo>
                    <a:cubicBezTo>
                      <a:pt x="299" y="8022"/>
                      <a:pt x="384" y="7938"/>
                      <a:pt x="384" y="7830"/>
                    </a:cubicBezTo>
                    <a:lnTo>
                      <a:pt x="384" y="384"/>
                    </a:lnTo>
                    <a:lnTo>
                      <a:pt x="1908" y="384"/>
                    </a:lnTo>
                    <a:lnTo>
                      <a:pt x="1908" y="7639"/>
                    </a:lnTo>
                    <a:cubicBezTo>
                      <a:pt x="1908" y="7746"/>
                      <a:pt x="1992" y="7830"/>
                      <a:pt x="2100" y="7830"/>
                    </a:cubicBezTo>
                    <a:cubicBezTo>
                      <a:pt x="2207" y="7830"/>
                      <a:pt x="2291" y="7746"/>
                      <a:pt x="2291" y="7639"/>
                    </a:cubicBezTo>
                    <a:lnTo>
                      <a:pt x="2291" y="193"/>
                    </a:lnTo>
                    <a:cubicBezTo>
                      <a:pt x="2291" y="85"/>
                      <a:pt x="2207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>
                <a:off x="2710825" y="5002650"/>
                <a:ext cx="57300" cy="3629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4518" extrusionOk="0">
                    <a:moveTo>
                      <a:pt x="192" y="0"/>
                    </a:moveTo>
                    <a:cubicBezTo>
                      <a:pt x="85" y="0"/>
                      <a:pt x="1" y="85"/>
                      <a:pt x="1" y="192"/>
                    </a:cubicBezTo>
                    <a:lnTo>
                      <a:pt x="1" y="14326"/>
                    </a:lnTo>
                    <a:cubicBezTo>
                      <a:pt x="1" y="14434"/>
                      <a:pt x="85" y="14518"/>
                      <a:pt x="192" y="14518"/>
                    </a:cubicBezTo>
                    <a:cubicBezTo>
                      <a:pt x="300" y="14518"/>
                      <a:pt x="384" y="14434"/>
                      <a:pt x="384" y="14326"/>
                    </a:cubicBezTo>
                    <a:lnTo>
                      <a:pt x="384" y="384"/>
                    </a:lnTo>
                    <a:lnTo>
                      <a:pt x="1916" y="384"/>
                    </a:lnTo>
                    <a:lnTo>
                      <a:pt x="1916" y="14135"/>
                    </a:lnTo>
                    <a:cubicBezTo>
                      <a:pt x="1916" y="14242"/>
                      <a:pt x="2000" y="14326"/>
                      <a:pt x="2100" y="14326"/>
                    </a:cubicBezTo>
                    <a:cubicBezTo>
                      <a:pt x="2207" y="14326"/>
                      <a:pt x="2291" y="14242"/>
                      <a:pt x="2291" y="14135"/>
                    </a:cubicBezTo>
                    <a:lnTo>
                      <a:pt x="2291" y="192"/>
                    </a:lnTo>
                    <a:cubicBezTo>
                      <a:pt x="2291" y="85"/>
                      <a:pt x="2207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2834950" y="4806925"/>
                <a:ext cx="57475" cy="5586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347" extrusionOk="0">
                    <a:moveTo>
                      <a:pt x="192" y="0"/>
                    </a:moveTo>
                    <a:cubicBezTo>
                      <a:pt x="84" y="0"/>
                      <a:pt x="0" y="84"/>
                      <a:pt x="0" y="192"/>
                    </a:cubicBezTo>
                    <a:lnTo>
                      <a:pt x="0" y="22155"/>
                    </a:lnTo>
                    <a:cubicBezTo>
                      <a:pt x="0" y="22263"/>
                      <a:pt x="84" y="22347"/>
                      <a:pt x="192" y="22347"/>
                    </a:cubicBezTo>
                    <a:cubicBezTo>
                      <a:pt x="299" y="22347"/>
                      <a:pt x="383" y="22263"/>
                      <a:pt x="383" y="22155"/>
                    </a:cubicBezTo>
                    <a:lnTo>
                      <a:pt x="383" y="383"/>
                    </a:lnTo>
                    <a:lnTo>
                      <a:pt x="1915" y="383"/>
                    </a:lnTo>
                    <a:lnTo>
                      <a:pt x="1915" y="21964"/>
                    </a:lnTo>
                    <a:cubicBezTo>
                      <a:pt x="1915" y="22071"/>
                      <a:pt x="2000" y="22155"/>
                      <a:pt x="2107" y="22155"/>
                    </a:cubicBezTo>
                    <a:cubicBezTo>
                      <a:pt x="2206" y="22155"/>
                      <a:pt x="2298" y="22071"/>
                      <a:pt x="2298" y="21964"/>
                    </a:cubicBezTo>
                    <a:lnTo>
                      <a:pt x="2298" y="192"/>
                    </a:lnTo>
                    <a:cubicBezTo>
                      <a:pt x="2298" y="84"/>
                      <a:pt x="2206" y="0"/>
                      <a:pt x="2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>
                <a:off x="2959250" y="4424825"/>
                <a:ext cx="57275" cy="940775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37631" extrusionOk="0">
                    <a:moveTo>
                      <a:pt x="192" y="0"/>
                    </a:moveTo>
                    <a:cubicBezTo>
                      <a:pt x="84" y="0"/>
                      <a:pt x="0" y="85"/>
                      <a:pt x="0" y="192"/>
                    </a:cubicBezTo>
                    <a:lnTo>
                      <a:pt x="0" y="37439"/>
                    </a:lnTo>
                    <a:cubicBezTo>
                      <a:pt x="0" y="37547"/>
                      <a:pt x="84" y="37631"/>
                      <a:pt x="192" y="37631"/>
                    </a:cubicBezTo>
                    <a:cubicBezTo>
                      <a:pt x="291" y="37631"/>
                      <a:pt x="383" y="37547"/>
                      <a:pt x="383" y="37439"/>
                    </a:cubicBezTo>
                    <a:lnTo>
                      <a:pt x="383" y="383"/>
                    </a:lnTo>
                    <a:lnTo>
                      <a:pt x="1908" y="383"/>
                    </a:lnTo>
                    <a:lnTo>
                      <a:pt x="1908" y="37263"/>
                    </a:lnTo>
                    <a:cubicBezTo>
                      <a:pt x="1908" y="37371"/>
                      <a:pt x="1992" y="37455"/>
                      <a:pt x="2099" y="37455"/>
                    </a:cubicBezTo>
                    <a:cubicBezTo>
                      <a:pt x="2206" y="37455"/>
                      <a:pt x="2291" y="37371"/>
                      <a:pt x="2291" y="37263"/>
                    </a:cubicBezTo>
                    <a:lnTo>
                      <a:pt x="2291" y="192"/>
                    </a:lnTo>
                    <a:cubicBezTo>
                      <a:pt x="2291" y="85"/>
                      <a:pt x="2206" y="0"/>
                      <a:pt x="2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>
                <a:off x="3083350" y="5074275"/>
                <a:ext cx="57275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11653" extrusionOk="0"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lnTo>
                      <a:pt x="0" y="11461"/>
                    </a:lnTo>
                    <a:cubicBezTo>
                      <a:pt x="0" y="11569"/>
                      <a:pt x="85" y="11653"/>
                      <a:pt x="192" y="11653"/>
                    </a:cubicBezTo>
                    <a:cubicBezTo>
                      <a:pt x="299" y="11653"/>
                      <a:pt x="383" y="11569"/>
                      <a:pt x="383" y="11461"/>
                    </a:cubicBezTo>
                    <a:lnTo>
                      <a:pt x="383" y="384"/>
                    </a:lnTo>
                    <a:lnTo>
                      <a:pt x="1908" y="384"/>
                    </a:lnTo>
                    <a:lnTo>
                      <a:pt x="1908" y="11270"/>
                    </a:lnTo>
                    <a:cubicBezTo>
                      <a:pt x="1908" y="11377"/>
                      <a:pt x="2000" y="11461"/>
                      <a:pt x="2099" y="11461"/>
                    </a:cubicBezTo>
                    <a:cubicBezTo>
                      <a:pt x="2207" y="11461"/>
                      <a:pt x="2291" y="11377"/>
                      <a:pt x="2291" y="11270"/>
                    </a:cubicBezTo>
                    <a:lnTo>
                      <a:pt x="2291" y="192"/>
                    </a:lnTo>
                    <a:cubicBezTo>
                      <a:pt x="2291" y="85"/>
                      <a:pt x="2207" y="1"/>
                      <a:pt x="2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>
                <a:off x="2430250" y="4453350"/>
                <a:ext cx="30675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997" extrusionOk="0">
                    <a:moveTo>
                      <a:pt x="782" y="300"/>
                    </a:moveTo>
                    <a:cubicBezTo>
                      <a:pt x="928" y="300"/>
                      <a:pt x="996" y="468"/>
                      <a:pt x="1004" y="790"/>
                    </a:cubicBezTo>
                    <a:lnTo>
                      <a:pt x="996" y="790"/>
                    </a:lnTo>
                    <a:cubicBezTo>
                      <a:pt x="820" y="966"/>
                      <a:pt x="713" y="1058"/>
                      <a:pt x="675" y="1066"/>
                    </a:cubicBezTo>
                    <a:cubicBezTo>
                      <a:pt x="590" y="1096"/>
                      <a:pt x="522" y="1112"/>
                      <a:pt x="460" y="1112"/>
                    </a:cubicBezTo>
                    <a:cubicBezTo>
                      <a:pt x="407" y="1112"/>
                      <a:pt x="361" y="1096"/>
                      <a:pt x="307" y="1050"/>
                    </a:cubicBezTo>
                    <a:cubicBezTo>
                      <a:pt x="261" y="1012"/>
                      <a:pt x="238" y="959"/>
                      <a:pt x="238" y="882"/>
                    </a:cubicBezTo>
                    <a:cubicBezTo>
                      <a:pt x="238" y="867"/>
                      <a:pt x="246" y="836"/>
                      <a:pt x="261" y="805"/>
                    </a:cubicBezTo>
                    <a:cubicBezTo>
                      <a:pt x="276" y="775"/>
                      <a:pt x="292" y="736"/>
                      <a:pt x="315" y="698"/>
                    </a:cubicBezTo>
                    <a:cubicBezTo>
                      <a:pt x="338" y="660"/>
                      <a:pt x="353" y="629"/>
                      <a:pt x="376" y="606"/>
                    </a:cubicBezTo>
                    <a:cubicBezTo>
                      <a:pt x="391" y="575"/>
                      <a:pt x="399" y="552"/>
                      <a:pt x="407" y="545"/>
                    </a:cubicBezTo>
                    <a:cubicBezTo>
                      <a:pt x="567" y="384"/>
                      <a:pt x="690" y="300"/>
                      <a:pt x="782" y="300"/>
                    </a:cubicBezTo>
                    <a:close/>
                    <a:moveTo>
                      <a:pt x="744" y="1"/>
                    </a:moveTo>
                    <a:cubicBezTo>
                      <a:pt x="705" y="1"/>
                      <a:pt x="675" y="9"/>
                      <a:pt x="644" y="9"/>
                    </a:cubicBezTo>
                    <a:cubicBezTo>
                      <a:pt x="613" y="16"/>
                      <a:pt x="583" y="32"/>
                      <a:pt x="552" y="47"/>
                    </a:cubicBezTo>
                    <a:cubicBezTo>
                      <a:pt x="514" y="70"/>
                      <a:pt x="476" y="93"/>
                      <a:pt x="437" y="131"/>
                    </a:cubicBezTo>
                    <a:cubicBezTo>
                      <a:pt x="399" y="169"/>
                      <a:pt x="353" y="215"/>
                      <a:pt x="299" y="277"/>
                    </a:cubicBezTo>
                    <a:lnTo>
                      <a:pt x="138" y="468"/>
                    </a:lnTo>
                    <a:cubicBezTo>
                      <a:pt x="131" y="484"/>
                      <a:pt x="123" y="507"/>
                      <a:pt x="108" y="545"/>
                    </a:cubicBezTo>
                    <a:cubicBezTo>
                      <a:pt x="92" y="575"/>
                      <a:pt x="77" y="614"/>
                      <a:pt x="62" y="644"/>
                    </a:cubicBezTo>
                    <a:cubicBezTo>
                      <a:pt x="47" y="683"/>
                      <a:pt x="31" y="721"/>
                      <a:pt x="24" y="759"/>
                    </a:cubicBezTo>
                    <a:cubicBezTo>
                      <a:pt x="8" y="798"/>
                      <a:pt x="1" y="828"/>
                      <a:pt x="1" y="859"/>
                    </a:cubicBezTo>
                    <a:cubicBezTo>
                      <a:pt x="1" y="936"/>
                      <a:pt x="31" y="1027"/>
                      <a:pt x="85" y="1135"/>
                    </a:cubicBezTo>
                    <a:cubicBezTo>
                      <a:pt x="115" y="1204"/>
                      <a:pt x="154" y="1250"/>
                      <a:pt x="192" y="1288"/>
                    </a:cubicBezTo>
                    <a:cubicBezTo>
                      <a:pt x="230" y="1319"/>
                      <a:pt x="269" y="1342"/>
                      <a:pt x="307" y="1349"/>
                    </a:cubicBezTo>
                    <a:cubicBezTo>
                      <a:pt x="341" y="1360"/>
                      <a:pt x="370" y="1368"/>
                      <a:pt x="396" y="1368"/>
                    </a:cubicBezTo>
                    <a:cubicBezTo>
                      <a:pt x="405" y="1368"/>
                      <a:pt x="414" y="1367"/>
                      <a:pt x="422" y="1365"/>
                    </a:cubicBezTo>
                    <a:lnTo>
                      <a:pt x="522" y="1365"/>
                    </a:lnTo>
                    <a:cubicBezTo>
                      <a:pt x="529" y="1365"/>
                      <a:pt x="544" y="1365"/>
                      <a:pt x="575" y="1357"/>
                    </a:cubicBezTo>
                    <a:cubicBezTo>
                      <a:pt x="598" y="1349"/>
                      <a:pt x="636" y="1342"/>
                      <a:pt x="675" y="1319"/>
                    </a:cubicBezTo>
                    <a:cubicBezTo>
                      <a:pt x="721" y="1303"/>
                      <a:pt x="767" y="1280"/>
                      <a:pt x="820" y="1250"/>
                    </a:cubicBezTo>
                    <a:cubicBezTo>
                      <a:pt x="874" y="1219"/>
                      <a:pt x="928" y="1173"/>
                      <a:pt x="989" y="1119"/>
                    </a:cubicBezTo>
                    <a:lnTo>
                      <a:pt x="989" y="1119"/>
                    </a:lnTo>
                    <a:lnTo>
                      <a:pt x="981" y="1188"/>
                    </a:lnTo>
                    <a:cubicBezTo>
                      <a:pt x="981" y="1204"/>
                      <a:pt x="981" y="1211"/>
                      <a:pt x="981" y="1219"/>
                    </a:cubicBezTo>
                    <a:cubicBezTo>
                      <a:pt x="989" y="1234"/>
                      <a:pt x="989" y="1242"/>
                      <a:pt x="989" y="1250"/>
                    </a:cubicBezTo>
                    <a:cubicBezTo>
                      <a:pt x="989" y="1303"/>
                      <a:pt x="981" y="1365"/>
                      <a:pt x="966" y="1433"/>
                    </a:cubicBezTo>
                    <a:cubicBezTo>
                      <a:pt x="958" y="1510"/>
                      <a:pt x="943" y="1579"/>
                      <a:pt x="928" y="1648"/>
                    </a:cubicBezTo>
                    <a:cubicBezTo>
                      <a:pt x="912" y="1717"/>
                      <a:pt x="889" y="1801"/>
                      <a:pt x="866" y="1901"/>
                    </a:cubicBezTo>
                    <a:cubicBezTo>
                      <a:pt x="866" y="1908"/>
                      <a:pt x="859" y="1931"/>
                      <a:pt x="851" y="1977"/>
                    </a:cubicBezTo>
                    <a:cubicBezTo>
                      <a:pt x="836" y="2023"/>
                      <a:pt x="828" y="2069"/>
                      <a:pt x="813" y="2115"/>
                    </a:cubicBezTo>
                    <a:cubicBezTo>
                      <a:pt x="797" y="2169"/>
                      <a:pt x="782" y="2223"/>
                      <a:pt x="774" y="2269"/>
                    </a:cubicBezTo>
                    <a:cubicBezTo>
                      <a:pt x="759" y="2322"/>
                      <a:pt x="744" y="2353"/>
                      <a:pt x="736" y="2368"/>
                    </a:cubicBezTo>
                    <a:cubicBezTo>
                      <a:pt x="675" y="2544"/>
                      <a:pt x="636" y="2675"/>
                      <a:pt x="621" y="2744"/>
                    </a:cubicBezTo>
                    <a:cubicBezTo>
                      <a:pt x="606" y="2820"/>
                      <a:pt x="598" y="2866"/>
                      <a:pt x="598" y="2881"/>
                    </a:cubicBezTo>
                    <a:cubicBezTo>
                      <a:pt x="598" y="2912"/>
                      <a:pt x="606" y="2943"/>
                      <a:pt x="636" y="2966"/>
                    </a:cubicBezTo>
                    <a:cubicBezTo>
                      <a:pt x="659" y="2989"/>
                      <a:pt x="682" y="2996"/>
                      <a:pt x="713" y="2996"/>
                    </a:cubicBezTo>
                    <a:cubicBezTo>
                      <a:pt x="721" y="2996"/>
                      <a:pt x="744" y="2973"/>
                      <a:pt x="767" y="2927"/>
                    </a:cubicBezTo>
                    <a:cubicBezTo>
                      <a:pt x="797" y="2881"/>
                      <a:pt x="820" y="2828"/>
                      <a:pt x="851" y="2766"/>
                    </a:cubicBezTo>
                    <a:cubicBezTo>
                      <a:pt x="882" y="2698"/>
                      <a:pt x="905" y="2629"/>
                      <a:pt x="928" y="2552"/>
                    </a:cubicBezTo>
                    <a:cubicBezTo>
                      <a:pt x="951" y="2483"/>
                      <a:pt x="966" y="2422"/>
                      <a:pt x="973" y="2368"/>
                    </a:cubicBezTo>
                    <a:cubicBezTo>
                      <a:pt x="1027" y="2276"/>
                      <a:pt x="1065" y="2108"/>
                      <a:pt x="1096" y="1878"/>
                    </a:cubicBezTo>
                    <a:lnTo>
                      <a:pt x="1173" y="1548"/>
                    </a:lnTo>
                    <a:cubicBezTo>
                      <a:pt x="1203" y="1395"/>
                      <a:pt x="1226" y="1242"/>
                      <a:pt x="1226" y="1096"/>
                    </a:cubicBezTo>
                    <a:lnTo>
                      <a:pt x="1219" y="652"/>
                    </a:lnTo>
                    <a:cubicBezTo>
                      <a:pt x="1211" y="438"/>
                      <a:pt x="1157" y="284"/>
                      <a:pt x="1073" y="169"/>
                    </a:cubicBezTo>
                    <a:cubicBezTo>
                      <a:pt x="989" y="55"/>
                      <a:pt x="882" y="1"/>
                      <a:pt x="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>
                <a:off x="3191175" y="5400050"/>
                <a:ext cx="34300" cy="703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813" extrusionOk="0">
                    <a:moveTo>
                      <a:pt x="874" y="307"/>
                    </a:moveTo>
                    <a:cubicBezTo>
                      <a:pt x="927" y="307"/>
                      <a:pt x="966" y="323"/>
                      <a:pt x="996" y="353"/>
                    </a:cubicBezTo>
                    <a:cubicBezTo>
                      <a:pt x="1019" y="384"/>
                      <a:pt x="1027" y="430"/>
                      <a:pt x="1027" y="476"/>
                    </a:cubicBezTo>
                    <a:cubicBezTo>
                      <a:pt x="1027" y="583"/>
                      <a:pt x="989" y="729"/>
                      <a:pt x="904" y="920"/>
                    </a:cubicBezTo>
                    <a:cubicBezTo>
                      <a:pt x="790" y="1028"/>
                      <a:pt x="713" y="1073"/>
                      <a:pt x="690" y="1073"/>
                    </a:cubicBezTo>
                    <a:cubicBezTo>
                      <a:pt x="583" y="966"/>
                      <a:pt x="529" y="836"/>
                      <a:pt x="529" y="667"/>
                    </a:cubicBezTo>
                    <a:cubicBezTo>
                      <a:pt x="529" y="614"/>
                      <a:pt x="537" y="560"/>
                      <a:pt x="560" y="522"/>
                    </a:cubicBezTo>
                    <a:cubicBezTo>
                      <a:pt x="583" y="476"/>
                      <a:pt x="606" y="438"/>
                      <a:pt x="636" y="407"/>
                    </a:cubicBezTo>
                    <a:cubicBezTo>
                      <a:pt x="675" y="376"/>
                      <a:pt x="705" y="353"/>
                      <a:pt x="751" y="330"/>
                    </a:cubicBezTo>
                    <a:cubicBezTo>
                      <a:pt x="790" y="315"/>
                      <a:pt x="836" y="307"/>
                      <a:pt x="874" y="307"/>
                    </a:cubicBezTo>
                    <a:close/>
                    <a:moveTo>
                      <a:pt x="713" y="1411"/>
                    </a:moveTo>
                    <a:cubicBezTo>
                      <a:pt x="866" y="1464"/>
                      <a:pt x="989" y="1594"/>
                      <a:pt x="1088" y="1786"/>
                    </a:cubicBezTo>
                    <a:cubicBezTo>
                      <a:pt x="1119" y="1955"/>
                      <a:pt x="1134" y="2069"/>
                      <a:pt x="1134" y="2131"/>
                    </a:cubicBezTo>
                    <a:cubicBezTo>
                      <a:pt x="1134" y="2353"/>
                      <a:pt x="1027" y="2483"/>
                      <a:pt x="805" y="2514"/>
                    </a:cubicBezTo>
                    <a:cubicBezTo>
                      <a:pt x="759" y="2514"/>
                      <a:pt x="705" y="2506"/>
                      <a:pt x="659" y="2491"/>
                    </a:cubicBezTo>
                    <a:cubicBezTo>
                      <a:pt x="606" y="2475"/>
                      <a:pt x="552" y="2460"/>
                      <a:pt x="506" y="2437"/>
                    </a:cubicBezTo>
                    <a:cubicBezTo>
                      <a:pt x="460" y="2407"/>
                      <a:pt x="414" y="2376"/>
                      <a:pt x="376" y="2345"/>
                    </a:cubicBezTo>
                    <a:cubicBezTo>
                      <a:pt x="338" y="2307"/>
                      <a:pt x="307" y="2269"/>
                      <a:pt x="276" y="2230"/>
                    </a:cubicBezTo>
                    <a:cubicBezTo>
                      <a:pt x="276" y="2184"/>
                      <a:pt x="269" y="2146"/>
                      <a:pt x="269" y="2108"/>
                    </a:cubicBezTo>
                    <a:cubicBezTo>
                      <a:pt x="261" y="2077"/>
                      <a:pt x="261" y="2039"/>
                      <a:pt x="261" y="2000"/>
                    </a:cubicBezTo>
                    <a:cubicBezTo>
                      <a:pt x="261" y="1809"/>
                      <a:pt x="315" y="1671"/>
                      <a:pt x="414" y="1587"/>
                    </a:cubicBezTo>
                    <a:lnTo>
                      <a:pt x="560" y="1487"/>
                    </a:lnTo>
                    <a:cubicBezTo>
                      <a:pt x="598" y="1464"/>
                      <a:pt x="629" y="1449"/>
                      <a:pt x="659" y="1434"/>
                    </a:cubicBezTo>
                    <a:cubicBezTo>
                      <a:pt x="682" y="1418"/>
                      <a:pt x="698" y="1411"/>
                      <a:pt x="713" y="1411"/>
                    </a:cubicBezTo>
                    <a:close/>
                    <a:moveTo>
                      <a:pt x="920" y="1"/>
                    </a:moveTo>
                    <a:cubicBezTo>
                      <a:pt x="843" y="9"/>
                      <a:pt x="767" y="24"/>
                      <a:pt x="690" y="55"/>
                    </a:cubicBezTo>
                    <a:cubicBezTo>
                      <a:pt x="613" y="78"/>
                      <a:pt x="544" y="124"/>
                      <a:pt x="475" y="185"/>
                    </a:cubicBezTo>
                    <a:cubicBezTo>
                      <a:pt x="414" y="246"/>
                      <a:pt x="361" y="323"/>
                      <a:pt x="315" y="422"/>
                    </a:cubicBezTo>
                    <a:cubicBezTo>
                      <a:pt x="276" y="514"/>
                      <a:pt x="253" y="629"/>
                      <a:pt x="253" y="767"/>
                    </a:cubicBezTo>
                    <a:cubicBezTo>
                      <a:pt x="253" y="775"/>
                      <a:pt x="253" y="790"/>
                      <a:pt x="261" y="821"/>
                    </a:cubicBezTo>
                    <a:cubicBezTo>
                      <a:pt x="261" y="844"/>
                      <a:pt x="269" y="874"/>
                      <a:pt x="284" y="920"/>
                    </a:cubicBezTo>
                    <a:cubicBezTo>
                      <a:pt x="299" y="959"/>
                      <a:pt x="322" y="997"/>
                      <a:pt x="345" y="1051"/>
                    </a:cubicBezTo>
                    <a:cubicBezTo>
                      <a:pt x="376" y="1096"/>
                      <a:pt x="407" y="1150"/>
                      <a:pt x="460" y="1204"/>
                    </a:cubicBezTo>
                    <a:cubicBezTo>
                      <a:pt x="391" y="1257"/>
                      <a:pt x="322" y="1311"/>
                      <a:pt x="269" y="1365"/>
                    </a:cubicBezTo>
                    <a:cubicBezTo>
                      <a:pt x="215" y="1418"/>
                      <a:pt x="169" y="1480"/>
                      <a:pt x="123" y="1541"/>
                    </a:cubicBezTo>
                    <a:cubicBezTo>
                      <a:pt x="85" y="1610"/>
                      <a:pt x="54" y="1679"/>
                      <a:pt x="31" y="1763"/>
                    </a:cubicBezTo>
                    <a:cubicBezTo>
                      <a:pt x="8" y="1847"/>
                      <a:pt x="0" y="1939"/>
                      <a:pt x="0" y="2054"/>
                    </a:cubicBezTo>
                    <a:cubicBezTo>
                      <a:pt x="0" y="2108"/>
                      <a:pt x="0" y="2161"/>
                      <a:pt x="8" y="2215"/>
                    </a:cubicBezTo>
                    <a:cubicBezTo>
                      <a:pt x="16" y="2276"/>
                      <a:pt x="31" y="2330"/>
                      <a:pt x="54" y="2376"/>
                    </a:cubicBezTo>
                    <a:cubicBezTo>
                      <a:pt x="77" y="2429"/>
                      <a:pt x="115" y="2475"/>
                      <a:pt x="154" y="2521"/>
                    </a:cubicBezTo>
                    <a:cubicBezTo>
                      <a:pt x="200" y="2567"/>
                      <a:pt x="261" y="2606"/>
                      <a:pt x="330" y="2644"/>
                    </a:cubicBezTo>
                    <a:lnTo>
                      <a:pt x="652" y="2805"/>
                    </a:lnTo>
                    <a:cubicBezTo>
                      <a:pt x="659" y="2805"/>
                      <a:pt x="675" y="2813"/>
                      <a:pt x="690" y="2813"/>
                    </a:cubicBezTo>
                    <a:lnTo>
                      <a:pt x="736" y="2813"/>
                    </a:lnTo>
                    <a:cubicBezTo>
                      <a:pt x="828" y="2813"/>
                      <a:pt x="912" y="2797"/>
                      <a:pt x="996" y="2774"/>
                    </a:cubicBezTo>
                    <a:cubicBezTo>
                      <a:pt x="1073" y="2751"/>
                      <a:pt x="1142" y="2713"/>
                      <a:pt x="1196" y="2652"/>
                    </a:cubicBezTo>
                    <a:cubicBezTo>
                      <a:pt x="1249" y="2598"/>
                      <a:pt x="1295" y="2521"/>
                      <a:pt x="1326" y="2429"/>
                    </a:cubicBezTo>
                    <a:cubicBezTo>
                      <a:pt x="1356" y="2345"/>
                      <a:pt x="1372" y="2230"/>
                      <a:pt x="1372" y="2092"/>
                    </a:cubicBezTo>
                    <a:cubicBezTo>
                      <a:pt x="1372" y="2046"/>
                      <a:pt x="1372" y="1985"/>
                      <a:pt x="1364" y="1916"/>
                    </a:cubicBezTo>
                    <a:cubicBezTo>
                      <a:pt x="1349" y="1847"/>
                      <a:pt x="1333" y="1763"/>
                      <a:pt x="1303" y="1686"/>
                    </a:cubicBezTo>
                    <a:cubicBezTo>
                      <a:pt x="1280" y="1602"/>
                      <a:pt x="1234" y="1525"/>
                      <a:pt x="1173" y="1441"/>
                    </a:cubicBezTo>
                    <a:cubicBezTo>
                      <a:pt x="1119" y="1365"/>
                      <a:pt x="1042" y="1296"/>
                      <a:pt x="943" y="1242"/>
                    </a:cubicBezTo>
                    <a:cubicBezTo>
                      <a:pt x="1012" y="1181"/>
                      <a:pt x="1073" y="1119"/>
                      <a:pt x="1119" y="1043"/>
                    </a:cubicBezTo>
                    <a:cubicBezTo>
                      <a:pt x="1157" y="974"/>
                      <a:pt x="1196" y="905"/>
                      <a:pt x="1219" y="836"/>
                    </a:cubicBezTo>
                    <a:cubicBezTo>
                      <a:pt x="1242" y="767"/>
                      <a:pt x="1257" y="706"/>
                      <a:pt x="1265" y="652"/>
                    </a:cubicBezTo>
                    <a:cubicBezTo>
                      <a:pt x="1272" y="599"/>
                      <a:pt x="1280" y="560"/>
                      <a:pt x="1280" y="537"/>
                    </a:cubicBezTo>
                    <a:cubicBezTo>
                      <a:pt x="1280" y="384"/>
                      <a:pt x="1242" y="254"/>
                      <a:pt x="1173" y="162"/>
                    </a:cubicBezTo>
                    <a:cubicBezTo>
                      <a:pt x="1104" y="70"/>
                      <a:pt x="1019" y="16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>
                <a:off x="2452475" y="5390100"/>
                <a:ext cx="362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2338" extrusionOk="0">
                    <a:moveTo>
                      <a:pt x="927" y="284"/>
                    </a:moveTo>
                    <a:cubicBezTo>
                      <a:pt x="966" y="284"/>
                      <a:pt x="1004" y="307"/>
                      <a:pt x="1042" y="353"/>
                    </a:cubicBezTo>
                    <a:cubicBezTo>
                      <a:pt x="1080" y="391"/>
                      <a:pt x="1111" y="453"/>
                      <a:pt x="1134" y="514"/>
                    </a:cubicBezTo>
                    <a:cubicBezTo>
                      <a:pt x="1165" y="583"/>
                      <a:pt x="1180" y="659"/>
                      <a:pt x="1195" y="744"/>
                    </a:cubicBezTo>
                    <a:cubicBezTo>
                      <a:pt x="1211" y="828"/>
                      <a:pt x="1218" y="912"/>
                      <a:pt x="1218" y="989"/>
                    </a:cubicBezTo>
                    <a:cubicBezTo>
                      <a:pt x="1218" y="1134"/>
                      <a:pt x="1203" y="1272"/>
                      <a:pt x="1165" y="1403"/>
                    </a:cubicBezTo>
                    <a:cubicBezTo>
                      <a:pt x="1111" y="1609"/>
                      <a:pt x="1042" y="1763"/>
                      <a:pt x="958" y="1878"/>
                    </a:cubicBezTo>
                    <a:cubicBezTo>
                      <a:pt x="881" y="1985"/>
                      <a:pt x="789" y="2038"/>
                      <a:pt x="690" y="2038"/>
                    </a:cubicBezTo>
                    <a:cubicBezTo>
                      <a:pt x="552" y="2038"/>
                      <a:pt x="429" y="1908"/>
                      <a:pt x="314" y="1648"/>
                    </a:cubicBezTo>
                    <a:lnTo>
                      <a:pt x="284" y="1433"/>
                    </a:lnTo>
                    <a:cubicBezTo>
                      <a:pt x="261" y="1318"/>
                      <a:pt x="253" y="1219"/>
                      <a:pt x="253" y="1134"/>
                    </a:cubicBezTo>
                    <a:cubicBezTo>
                      <a:pt x="253" y="1035"/>
                      <a:pt x="261" y="951"/>
                      <a:pt x="291" y="874"/>
                    </a:cubicBezTo>
                    <a:cubicBezTo>
                      <a:pt x="406" y="483"/>
                      <a:pt x="621" y="284"/>
                      <a:pt x="927" y="284"/>
                    </a:cubicBezTo>
                    <a:close/>
                    <a:moveTo>
                      <a:pt x="835" y="1"/>
                    </a:moveTo>
                    <a:cubicBezTo>
                      <a:pt x="789" y="8"/>
                      <a:pt x="743" y="16"/>
                      <a:pt x="697" y="31"/>
                    </a:cubicBezTo>
                    <a:cubicBezTo>
                      <a:pt x="651" y="47"/>
                      <a:pt x="598" y="77"/>
                      <a:pt x="536" y="108"/>
                    </a:cubicBezTo>
                    <a:cubicBezTo>
                      <a:pt x="483" y="146"/>
                      <a:pt x="422" y="192"/>
                      <a:pt x="360" y="261"/>
                    </a:cubicBezTo>
                    <a:cubicBezTo>
                      <a:pt x="230" y="407"/>
                      <a:pt x="138" y="545"/>
                      <a:pt x="84" y="690"/>
                    </a:cubicBezTo>
                    <a:cubicBezTo>
                      <a:pt x="31" y="828"/>
                      <a:pt x="0" y="981"/>
                      <a:pt x="0" y="1150"/>
                    </a:cubicBezTo>
                    <a:cubicBezTo>
                      <a:pt x="0" y="1280"/>
                      <a:pt x="23" y="1426"/>
                      <a:pt x="62" y="1586"/>
                    </a:cubicBezTo>
                    <a:cubicBezTo>
                      <a:pt x="77" y="1694"/>
                      <a:pt x="100" y="1793"/>
                      <a:pt x="146" y="1885"/>
                    </a:cubicBezTo>
                    <a:cubicBezTo>
                      <a:pt x="184" y="1977"/>
                      <a:pt x="238" y="2054"/>
                      <a:pt x="299" y="2123"/>
                    </a:cubicBezTo>
                    <a:cubicBezTo>
                      <a:pt x="360" y="2192"/>
                      <a:pt x="422" y="2245"/>
                      <a:pt x="491" y="2284"/>
                    </a:cubicBezTo>
                    <a:cubicBezTo>
                      <a:pt x="559" y="2322"/>
                      <a:pt x="628" y="2337"/>
                      <a:pt x="690" y="2337"/>
                    </a:cubicBezTo>
                    <a:lnTo>
                      <a:pt x="797" y="2337"/>
                    </a:lnTo>
                    <a:cubicBezTo>
                      <a:pt x="820" y="2330"/>
                      <a:pt x="851" y="2322"/>
                      <a:pt x="881" y="2299"/>
                    </a:cubicBezTo>
                    <a:cubicBezTo>
                      <a:pt x="912" y="2284"/>
                      <a:pt x="950" y="2253"/>
                      <a:pt x="996" y="2215"/>
                    </a:cubicBezTo>
                    <a:cubicBezTo>
                      <a:pt x="1042" y="2176"/>
                      <a:pt x="1096" y="2123"/>
                      <a:pt x="1172" y="2046"/>
                    </a:cubicBezTo>
                    <a:cubicBezTo>
                      <a:pt x="1203" y="2000"/>
                      <a:pt x="1234" y="1939"/>
                      <a:pt x="1264" y="1862"/>
                    </a:cubicBezTo>
                    <a:cubicBezTo>
                      <a:pt x="1295" y="1778"/>
                      <a:pt x="1318" y="1694"/>
                      <a:pt x="1349" y="1609"/>
                    </a:cubicBezTo>
                    <a:cubicBezTo>
                      <a:pt x="1372" y="1517"/>
                      <a:pt x="1395" y="1426"/>
                      <a:pt x="1410" y="1341"/>
                    </a:cubicBezTo>
                    <a:cubicBezTo>
                      <a:pt x="1433" y="1249"/>
                      <a:pt x="1440" y="1165"/>
                      <a:pt x="1448" y="1096"/>
                    </a:cubicBezTo>
                    <a:lnTo>
                      <a:pt x="1440" y="1096"/>
                    </a:lnTo>
                    <a:cubicBezTo>
                      <a:pt x="1433" y="882"/>
                      <a:pt x="1418" y="705"/>
                      <a:pt x="1395" y="568"/>
                    </a:cubicBezTo>
                    <a:cubicBezTo>
                      <a:pt x="1372" y="422"/>
                      <a:pt x="1349" y="315"/>
                      <a:pt x="1310" y="230"/>
                    </a:cubicBezTo>
                    <a:cubicBezTo>
                      <a:pt x="1272" y="146"/>
                      <a:pt x="1218" y="85"/>
                      <a:pt x="1157" y="54"/>
                    </a:cubicBezTo>
                    <a:cubicBezTo>
                      <a:pt x="1096" y="16"/>
                      <a:pt x="1027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>
                <a:off x="2491150" y="4472500"/>
                <a:ext cx="542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85" extrusionOk="0">
                    <a:moveTo>
                      <a:pt x="192" y="1"/>
                    </a:moveTo>
                    <a:cubicBezTo>
                      <a:pt x="85" y="1"/>
                      <a:pt x="1" y="93"/>
                      <a:pt x="1" y="193"/>
                    </a:cubicBezTo>
                    <a:cubicBezTo>
                      <a:pt x="1" y="300"/>
                      <a:pt x="85" y="384"/>
                      <a:pt x="192" y="384"/>
                    </a:cubicBezTo>
                    <a:lnTo>
                      <a:pt x="1977" y="384"/>
                    </a:lnTo>
                    <a:cubicBezTo>
                      <a:pt x="2085" y="384"/>
                      <a:pt x="2169" y="300"/>
                      <a:pt x="2169" y="193"/>
                    </a:cubicBezTo>
                    <a:cubicBezTo>
                      <a:pt x="2169" y="93"/>
                      <a:pt x="2085" y="1"/>
                      <a:pt x="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>
                <a:off x="3205925" y="5332075"/>
                <a:ext cx="9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169" extrusionOk="0">
                    <a:moveTo>
                      <a:pt x="192" y="0"/>
                    </a:moveTo>
                    <a:cubicBezTo>
                      <a:pt x="85" y="0"/>
                      <a:pt x="0" y="92"/>
                      <a:pt x="0" y="192"/>
                    </a:cubicBezTo>
                    <a:lnTo>
                      <a:pt x="0" y="1977"/>
                    </a:lnTo>
                    <a:cubicBezTo>
                      <a:pt x="0" y="2084"/>
                      <a:pt x="85" y="2168"/>
                      <a:pt x="192" y="2168"/>
                    </a:cubicBezTo>
                    <a:cubicBezTo>
                      <a:pt x="299" y="2168"/>
                      <a:pt x="383" y="2084"/>
                      <a:pt x="383" y="1977"/>
                    </a:cubicBezTo>
                    <a:lnTo>
                      <a:pt x="383" y="192"/>
                    </a:lnTo>
                    <a:cubicBezTo>
                      <a:pt x="383" y="92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 rot="-891133">
              <a:off x="1148425" y="2828970"/>
              <a:ext cx="660932" cy="319169"/>
              <a:chOff x="4707650" y="4471725"/>
              <a:chExt cx="705600" cy="340775"/>
            </a:xfrm>
          </p:grpSpPr>
          <p:sp>
            <p:nvSpPr>
              <p:cNvPr id="215" name="Google Shape;215;p23"/>
              <p:cNvSpPr/>
              <p:nvPr/>
            </p:nvSpPr>
            <p:spPr>
              <a:xfrm>
                <a:off x="4707650" y="4614825"/>
                <a:ext cx="582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027" extrusionOk="0">
                    <a:moveTo>
                      <a:pt x="384" y="0"/>
                    </a:moveTo>
                    <a:cubicBezTo>
                      <a:pt x="315" y="0"/>
                      <a:pt x="261" y="15"/>
                      <a:pt x="238" y="54"/>
                    </a:cubicBezTo>
                    <a:cubicBezTo>
                      <a:pt x="215" y="184"/>
                      <a:pt x="200" y="299"/>
                      <a:pt x="185" y="406"/>
                    </a:cubicBezTo>
                    <a:cubicBezTo>
                      <a:pt x="169" y="513"/>
                      <a:pt x="162" y="605"/>
                      <a:pt x="154" y="690"/>
                    </a:cubicBezTo>
                    <a:cubicBezTo>
                      <a:pt x="146" y="781"/>
                      <a:pt x="139" y="858"/>
                      <a:pt x="131" y="935"/>
                    </a:cubicBezTo>
                    <a:cubicBezTo>
                      <a:pt x="123" y="1011"/>
                      <a:pt x="123" y="1080"/>
                      <a:pt x="116" y="1157"/>
                    </a:cubicBezTo>
                    <a:lnTo>
                      <a:pt x="116" y="1195"/>
                    </a:lnTo>
                    <a:cubicBezTo>
                      <a:pt x="116" y="1218"/>
                      <a:pt x="116" y="1256"/>
                      <a:pt x="116" y="1302"/>
                    </a:cubicBezTo>
                    <a:cubicBezTo>
                      <a:pt x="108" y="1341"/>
                      <a:pt x="108" y="1394"/>
                      <a:pt x="100" y="1463"/>
                    </a:cubicBezTo>
                    <a:cubicBezTo>
                      <a:pt x="85" y="1555"/>
                      <a:pt x="77" y="1624"/>
                      <a:pt x="70" y="1655"/>
                    </a:cubicBezTo>
                    <a:cubicBezTo>
                      <a:pt x="70" y="1693"/>
                      <a:pt x="62" y="1724"/>
                      <a:pt x="62" y="1747"/>
                    </a:cubicBezTo>
                    <a:cubicBezTo>
                      <a:pt x="62" y="1770"/>
                      <a:pt x="62" y="1808"/>
                      <a:pt x="62" y="1854"/>
                    </a:cubicBezTo>
                    <a:cubicBezTo>
                      <a:pt x="54" y="1900"/>
                      <a:pt x="54" y="1984"/>
                      <a:pt x="54" y="2099"/>
                    </a:cubicBezTo>
                    <a:cubicBezTo>
                      <a:pt x="54" y="2153"/>
                      <a:pt x="47" y="2191"/>
                      <a:pt x="47" y="2214"/>
                    </a:cubicBezTo>
                    <a:cubicBezTo>
                      <a:pt x="39" y="2237"/>
                      <a:pt x="39" y="2252"/>
                      <a:pt x="32" y="2268"/>
                    </a:cubicBezTo>
                    <a:cubicBezTo>
                      <a:pt x="32" y="2283"/>
                      <a:pt x="32" y="2298"/>
                      <a:pt x="24" y="2314"/>
                    </a:cubicBezTo>
                    <a:cubicBezTo>
                      <a:pt x="24" y="2329"/>
                      <a:pt x="16" y="2352"/>
                      <a:pt x="16" y="2383"/>
                    </a:cubicBezTo>
                    <a:cubicBezTo>
                      <a:pt x="9" y="2421"/>
                      <a:pt x="9" y="2467"/>
                      <a:pt x="9" y="2528"/>
                    </a:cubicBezTo>
                    <a:cubicBezTo>
                      <a:pt x="1" y="2589"/>
                      <a:pt x="1" y="2674"/>
                      <a:pt x="1" y="2781"/>
                    </a:cubicBezTo>
                    <a:cubicBezTo>
                      <a:pt x="1" y="2873"/>
                      <a:pt x="9" y="2942"/>
                      <a:pt x="24" y="2973"/>
                    </a:cubicBezTo>
                    <a:cubicBezTo>
                      <a:pt x="47" y="3003"/>
                      <a:pt x="85" y="3026"/>
                      <a:pt x="139" y="3026"/>
                    </a:cubicBezTo>
                    <a:cubicBezTo>
                      <a:pt x="223" y="3026"/>
                      <a:pt x="269" y="2988"/>
                      <a:pt x="277" y="2911"/>
                    </a:cubicBezTo>
                    <a:lnTo>
                      <a:pt x="315" y="2344"/>
                    </a:lnTo>
                    <a:cubicBezTo>
                      <a:pt x="323" y="2252"/>
                      <a:pt x="323" y="2176"/>
                      <a:pt x="330" y="2099"/>
                    </a:cubicBezTo>
                    <a:cubicBezTo>
                      <a:pt x="338" y="2023"/>
                      <a:pt x="338" y="1961"/>
                      <a:pt x="338" y="1908"/>
                    </a:cubicBezTo>
                    <a:lnTo>
                      <a:pt x="338" y="1816"/>
                    </a:lnTo>
                    <a:cubicBezTo>
                      <a:pt x="338" y="1785"/>
                      <a:pt x="346" y="1731"/>
                      <a:pt x="353" y="1662"/>
                    </a:cubicBezTo>
                    <a:cubicBezTo>
                      <a:pt x="361" y="1586"/>
                      <a:pt x="369" y="1509"/>
                      <a:pt x="376" y="1425"/>
                    </a:cubicBezTo>
                    <a:cubicBezTo>
                      <a:pt x="384" y="1341"/>
                      <a:pt x="392" y="1256"/>
                      <a:pt x="399" y="1172"/>
                    </a:cubicBezTo>
                    <a:cubicBezTo>
                      <a:pt x="407" y="1088"/>
                      <a:pt x="422" y="1004"/>
                      <a:pt x="430" y="935"/>
                    </a:cubicBezTo>
                    <a:cubicBezTo>
                      <a:pt x="438" y="858"/>
                      <a:pt x="445" y="797"/>
                      <a:pt x="445" y="751"/>
                    </a:cubicBezTo>
                    <a:cubicBezTo>
                      <a:pt x="453" y="705"/>
                      <a:pt x="453" y="674"/>
                      <a:pt x="453" y="674"/>
                    </a:cubicBezTo>
                    <a:cubicBezTo>
                      <a:pt x="560" y="881"/>
                      <a:pt x="644" y="1057"/>
                      <a:pt x="713" y="1210"/>
                    </a:cubicBezTo>
                    <a:cubicBezTo>
                      <a:pt x="775" y="1364"/>
                      <a:pt x="836" y="1494"/>
                      <a:pt x="882" y="1601"/>
                    </a:cubicBezTo>
                    <a:cubicBezTo>
                      <a:pt x="935" y="1701"/>
                      <a:pt x="981" y="1777"/>
                      <a:pt x="1020" y="1831"/>
                    </a:cubicBezTo>
                    <a:cubicBezTo>
                      <a:pt x="1066" y="1877"/>
                      <a:pt x="1119" y="1908"/>
                      <a:pt x="1188" y="1908"/>
                    </a:cubicBezTo>
                    <a:cubicBezTo>
                      <a:pt x="1188" y="1908"/>
                      <a:pt x="1196" y="1908"/>
                      <a:pt x="1196" y="1900"/>
                    </a:cubicBezTo>
                    <a:lnTo>
                      <a:pt x="1204" y="1900"/>
                    </a:lnTo>
                    <a:cubicBezTo>
                      <a:pt x="1342" y="1747"/>
                      <a:pt x="1433" y="1609"/>
                      <a:pt x="1479" y="1502"/>
                    </a:cubicBezTo>
                    <a:cubicBezTo>
                      <a:pt x="1525" y="1440"/>
                      <a:pt x="1571" y="1371"/>
                      <a:pt x="1617" y="1310"/>
                    </a:cubicBezTo>
                    <a:cubicBezTo>
                      <a:pt x="1663" y="1249"/>
                      <a:pt x="1709" y="1172"/>
                      <a:pt x="1755" y="1096"/>
                    </a:cubicBezTo>
                    <a:lnTo>
                      <a:pt x="1901" y="820"/>
                    </a:lnTo>
                    <a:cubicBezTo>
                      <a:pt x="1916" y="1019"/>
                      <a:pt x="1924" y="1188"/>
                      <a:pt x="1939" y="1318"/>
                    </a:cubicBezTo>
                    <a:cubicBezTo>
                      <a:pt x="1947" y="1448"/>
                      <a:pt x="1954" y="1555"/>
                      <a:pt x="1962" y="1640"/>
                    </a:cubicBezTo>
                    <a:cubicBezTo>
                      <a:pt x="1977" y="1724"/>
                      <a:pt x="1977" y="1800"/>
                      <a:pt x="1985" y="1854"/>
                    </a:cubicBezTo>
                    <a:cubicBezTo>
                      <a:pt x="1985" y="1915"/>
                      <a:pt x="1993" y="1977"/>
                      <a:pt x="1993" y="2030"/>
                    </a:cubicBezTo>
                    <a:cubicBezTo>
                      <a:pt x="1993" y="2183"/>
                      <a:pt x="2000" y="2321"/>
                      <a:pt x="2016" y="2459"/>
                    </a:cubicBezTo>
                    <a:cubicBezTo>
                      <a:pt x="2031" y="2589"/>
                      <a:pt x="2046" y="2712"/>
                      <a:pt x="2062" y="2827"/>
                    </a:cubicBezTo>
                    <a:cubicBezTo>
                      <a:pt x="2077" y="2881"/>
                      <a:pt x="2115" y="2904"/>
                      <a:pt x="2169" y="2904"/>
                    </a:cubicBezTo>
                    <a:cubicBezTo>
                      <a:pt x="2253" y="2904"/>
                      <a:pt x="2299" y="2865"/>
                      <a:pt x="2314" y="2789"/>
                    </a:cubicBezTo>
                    <a:cubicBezTo>
                      <a:pt x="2322" y="2758"/>
                      <a:pt x="2330" y="2712"/>
                      <a:pt x="2330" y="2666"/>
                    </a:cubicBezTo>
                    <a:cubicBezTo>
                      <a:pt x="2330" y="2635"/>
                      <a:pt x="2322" y="2597"/>
                      <a:pt x="2322" y="2559"/>
                    </a:cubicBezTo>
                    <a:cubicBezTo>
                      <a:pt x="2322" y="2521"/>
                      <a:pt x="2314" y="2482"/>
                      <a:pt x="2307" y="2436"/>
                    </a:cubicBezTo>
                    <a:cubicBezTo>
                      <a:pt x="2299" y="2298"/>
                      <a:pt x="2284" y="2176"/>
                      <a:pt x="2276" y="2053"/>
                    </a:cubicBezTo>
                    <a:cubicBezTo>
                      <a:pt x="2268" y="1938"/>
                      <a:pt x="2261" y="1823"/>
                      <a:pt x="2261" y="1724"/>
                    </a:cubicBezTo>
                    <a:cubicBezTo>
                      <a:pt x="2261" y="1701"/>
                      <a:pt x="2253" y="1647"/>
                      <a:pt x="2246" y="1571"/>
                    </a:cubicBezTo>
                    <a:cubicBezTo>
                      <a:pt x="2238" y="1494"/>
                      <a:pt x="2230" y="1410"/>
                      <a:pt x="2223" y="1325"/>
                    </a:cubicBezTo>
                    <a:cubicBezTo>
                      <a:pt x="2215" y="1241"/>
                      <a:pt x="2207" y="1165"/>
                      <a:pt x="2200" y="1096"/>
                    </a:cubicBezTo>
                    <a:cubicBezTo>
                      <a:pt x="2192" y="1019"/>
                      <a:pt x="2192" y="981"/>
                      <a:pt x="2192" y="958"/>
                    </a:cubicBezTo>
                    <a:lnTo>
                      <a:pt x="2192" y="904"/>
                    </a:lnTo>
                    <a:cubicBezTo>
                      <a:pt x="2192" y="766"/>
                      <a:pt x="2169" y="559"/>
                      <a:pt x="2115" y="291"/>
                    </a:cubicBezTo>
                    <a:cubicBezTo>
                      <a:pt x="2069" y="238"/>
                      <a:pt x="2016" y="207"/>
                      <a:pt x="1954" y="207"/>
                    </a:cubicBezTo>
                    <a:cubicBezTo>
                      <a:pt x="1931" y="207"/>
                      <a:pt x="1908" y="215"/>
                      <a:pt x="1893" y="230"/>
                    </a:cubicBezTo>
                    <a:lnTo>
                      <a:pt x="1709" y="529"/>
                    </a:lnTo>
                    <a:cubicBezTo>
                      <a:pt x="1625" y="690"/>
                      <a:pt x="1556" y="804"/>
                      <a:pt x="1510" y="889"/>
                    </a:cubicBezTo>
                    <a:cubicBezTo>
                      <a:pt x="1464" y="965"/>
                      <a:pt x="1441" y="1011"/>
                      <a:pt x="1433" y="1019"/>
                    </a:cubicBezTo>
                    <a:cubicBezTo>
                      <a:pt x="1410" y="1088"/>
                      <a:pt x="1365" y="1172"/>
                      <a:pt x="1288" y="1264"/>
                    </a:cubicBezTo>
                    <a:lnTo>
                      <a:pt x="1142" y="1456"/>
                    </a:lnTo>
                    <a:cubicBezTo>
                      <a:pt x="1066" y="1264"/>
                      <a:pt x="997" y="1096"/>
                      <a:pt x="935" y="958"/>
                    </a:cubicBezTo>
                    <a:cubicBezTo>
                      <a:pt x="874" y="820"/>
                      <a:pt x="821" y="697"/>
                      <a:pt x="767" y="582"/>
                    </a:cubicBezTo>
                    <a:cubicBezTo>
                      <a:pt x="713" y="475"/>
                      <a:pt x="660" y="375"/>
                      <a:pt x="614" y="291"/>
                    </a:cubicBezTo>
                    <a:cubicBezTo>
                      <a:pt x="568" y="199"/>
                      <a:pt x="514" y="115"/>
                      <a:pt x="468" y="23"/>
                    </a:cubicBezTo>
                    <a:cubicBezTo>
                      <a:pt x="445" y="8"/>
                      <a:pt x="422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>
                <a:off x="4779300" y="4635700"/>
                <a:ext cx="38500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2222" extrusionOk="0">
                    <a:moveTo>
                      <a:pt x="858" y="314"/>
                    </a:moveTo>
                    <a:cubicBezTo>
                      <a:pt x="950" y="314"/>
                      <a:pt x="1042" y="398"/>
                      <a:pt x="1111" y="559"/>
                    </a:cubicBezTo>
                    <a:cubicBezTo>
                      <a:pt x="1111" y="651"/>
                      <a:pt x="1080" y="713"/>
                      <a:pt x="1019" y="759"/>
                    </a:cubicBezTo>
                    <a:cubicBezTo>
                      <a:pt x="965" y="805"/>
                      <a:pt x="896" y="835"/>
                      <a:pt x="812" y="858"/>
                    </a:cubicBezTo>
                    <a:cubicBezTo>
                      <a:pt x="736" y="881"/>
                      <a:pt x="644" y="896"/>
                      <a:pt x="559" y="904"/>
                    </a:cubicBezTo>
                    <a:cubicBezTo>
                      <a:pt x="467" y="912"/>
                      <a:pt x="383" y="919"/>
                      <a:pt x="306" y="942"/>
                    </a:cubicBezTo>
                    <a:cubicBezTo>
                      <a:pt x="322" y="866"/>
                      <a:pt x="337" y="797"/>
                      <a:pt x="345" y="743"/>
                    </a:cubicBezTo>
                    <a:cubicBezTo>
                      <a:pt x="352" y="690"/>
                      <a:pt x="360" y="644"/>
                      <a:pt x="375" y="613"/>
                    </a:cubicBezTo>
                    <a:cubicBezTo>
                      <a:pt x="398" y="567"/>
                      <a:pt x="429" y="529"/>
                      <a:pt x="467" y="490"/>
                    </a:cubicBezTo>
                    <a:cubicBezTo>
                      <a:pt x="506" y="452"/>
                      <a:pt x="544" y="421"/>
                      <a:pt x="590" y="398"/>
                    </a:cubicBezTo>
                    <a:cubicBezTo>
                      <a:pt x="636" y="368"/>
                      <a:pt x="682" y="353"/>
                      <a:pt x="728" y="337"/>
                    </a:cubicBezTo>
                    <a:cubicBezTo>
                      <a:pt x="774" y="322"/>
                      <a:pt x="820" y="314"/>
                      <a:pt x="858" y="314"/>
                    </a:cubicBezTo>
                    <a:close/>
                    <a:moveTo>
                      <a:pt x="873" y="0"/>
                    </a:moveTo>
                    <a:cubicBezTo>
                      <a:pt x="781" y="0"/>
                      <a:pt x="651" y="31"/>
                      <a:pt x="467" y="84"/>
                    </a:cubicBezTo>
                    <a:cubicBezTo>
                      <a:pt x="352" y="169"/>
                      <a:pt x="268" y="268"/>
                      <a:pt x="207" y="383"/>
                    </a:cubicBezTo>
                    <a:cubicBezTo>
                      <a:pt x="146" y="498"/>
                      <a:pt x="84" y="613"/>
                      <a:pt x="31" y="736"/>
                    </a:cubicBezTo>
                    <a:cubicBezTo>
                      <a:pt x="23" y="805"/>
                      <a:pt x="23" y="866"/>
                      <a:pt x="23" y="919"/>
                    </a:cubicBezTo>
                    <a:cubicBezTo>
                      <a:pt x="15" y="973"/>
                      <a:pt x="15" y="1019"/>
                      <a:pt x="8" y="1065"/>
                    </a:cubicBezTo>
                    <a:cubicBezTo>
                      <a:pt x="8" y="1103"/>
                      <a:pt x="8" y="1149"/>
                      <a:pt x="0" y="1180"/>
                    </a:cubicBezTo>
                    <a:lnTo>
                      <a:pt x="0" y="1180"/>
                    </a:lnTo>
                    <a:cubicBezTo>
                      <a:pt x="0" y="1177"/>
                      <a:pt x="0" y="1175"/>
                      <a:pt x="0" y="1172"/>
                    </a:cubicBezTo>
                    <a:lnTo>
                      <a:pt x="0" y="1180"/>
                    </a:lnTo>
                    <a:cubicBezTo>
                      <a:pt x="0" y="1180"/>
                      <a:pt x="0" y="1180"/>
                      <a:pt x="0" y="1180"/>
                    </a:cubicBezTo>
                    <a:lnTo>
                      <a:pt x="0" y="1180"/>
                    </a:lnTo>
                    <a:cubicBezTo>
                      <a:pt x="1" y="1284"/>
                      <a:pt x="16" y="1381"/>
                      <a:pt x="46" y="1479"/>
                    </a:cubicBezTo>
                    <a:cubicBezTo>
                      <a:pt x="77" y="1571"/>
                      <a:pt x="115" y="1663"/>
                      <a:pt x="161" y="1754"/>
                    </a:cubicBezTo>
                    <a:cubicBezTo>
                      <a:pt x="207" y="1839"/>
                      <a:pt x="253" y="1915"/>
                      <a:pt x="314" y="1977"/>
                    </a:cubicBezTo>
                    <a:cubicBezTo>
                      <a:pt x="368" y="2046"/>
                      <a:pt x="421" y="2099"/>
                      <a:pt x="475" y="2145"/>
                    </a:cubicBezTo>
                    <a:cubicBezTo>
                      <a:pt x="659" y="2199"/>
                      <a:pt x="781" y="2222"/>
                      <a:pt x="835" y="2222"/>
                    </a:cubicBezTo>
                    <a:cubicBezTo>
                      <a:pt x="958" y="2222"/>
                      <a:pt x="1080" y="2176"/>
                      <a:pt x="1203" y="2092"/>
                    </a:cubicBezTo>
                    <a:cubicBezTo>
                      <a:pt x="1318" y="2007"/>
                      <a:pt x="1425" y="1908"/>
                      <a:pt x="1517" y="1793"/>
                    </a:cubicBezTo>
                    <a:cubicBezTo>
                      <a:pt x="1532" y="1762"/>
                      <a:pt x="1540" y="1724"/>
                      <a:pt x="1540" y="1693"/>
                    </a:cubicBezTo>
                    <a:cubicBezTo>
                      <a:pt x="1540" y="1578"/>
                      <a:pt x="1494" y="1525"/>
                      <a:pt x="1410" y="1525"/>
                    </a:cubicBezTo>
                    <a:cubicBezTo>
                      <a:pt x="1379" y="1525"/>
                      <a:pt x="1356" y="1540"/>
                      <a:pt x="1333" y="1555"/>
                    </a:cubicBezTo>
                    <a:cubicBezTo>
                      <a:pt x="1142" y="1770"/>
                      <a:pt x="958" y="1869"/>
                      <a:pt x="804" y="1869"/>
                    </a:cubicBezTo>
                    <a:cubicBezTo>
                      <a:pt x="590" y="1869"/>
                      <a:pt x="429" y="1678"/>
                      <a:pt x="329" y="1287"/>
                    </a:cubicBezTo>
                    <a:cubicBezTo>
                      <a:pt x="452" y="1257"/>
                      <a:pt x="544" y="1241"/>
                      <a:pt x="590" y="1241"/>
                    </a:cubicBezTo>
                    <a:lnTo>
                      <a:pt x="621" y="1241"/>
                    </a:lnTo>
                    <a:cubicBezTo>
                      <a:pt x="774" y="1195"/>
                      <a:pt x="904" y="1157"/>
                      <a:pt x="1004" y="1119"/>
                    </a:cubicBezTo>
                    <a:cubicBezTo>
                      <a:pt x="1103" y="1080"/>
                      <a:pt x="1187" y="1034"/>
                      <a:pt x="1241" y="981"/>
                    </a:cubicBezTo>
                    <a:cubicBezTo>
                      <a:pt x="1295" y="927"/>
                      <a:pt x="1341" y="866"/>
                      <a:pt x="1356" y="782"/>
                    </a:cubicBezTo>
                    <a:cubicBezTo>
                      <a:pt x="1379" y="705"/>
                      <a:pt x="1387" y="598"/>
                      <a:pt x="1387" y="460"/>
                    </a:cubicBezTo>
                    <a:lnTo>
                      <a:pt x="1387" y="429"/>
                    </a:lnTo>
                    <a:cubicBezTo>
                      <a:pt x="1387" y="421"/>
                      <a:pt x="1387" y="414"/>
                      <a:pt x="1379" y="406"/>
                    </a:cubicBezTo>
                    <a:cubicBezTo>
                      <a:pt x="1371" y="391"/>
                      <a:pt x="1356" y="375"/>
                      <a:pt x="1341" y="360"/>
                    </a:cubicBezTo>
                    <a:cubicBezTo>
                      <a:pt x="1325" y="337"/>
                      <a:pt x="1302" y="307"/>
                      <a:pt x="1272" y="261"/>
                    </a:cubicBezTo>
                    <a:cubicBezTo>
                      <a:pt x="1226" y="207"/>
                      <a:pt x="1195" y="161"/>
                      <a:pt x="1165" y="130"/>
                    </a:cubicBezTo>
                    <a:cubicBezTo>
                      <a:pt x="1134" y="92"/>
                      <a:pt x="1103" y="69"/>
                      <a:pt x="1073" y="46"/>
                    </a:cubicBezTo>
                    <a:cubicBezTo>
                      <a:pt x="1042" y="31"/>
                      <a:pt x="1011" y="15"/>
                      <a:pt x="981" y="8"/>
                    </a:cubicBezTo>
                    <a:cubicBezTo>
                      <a:pt x="950" y="0"/>
                      <a:pt x="912" y="0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>
                <a:off x="4837325" y="4629375"/>
                <a:ext cx="3717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7" extrusionOk="0">
                    <a:moveTo>
                      <a:pt x="973" y="0"/>
                    </a:moveTo>
                    <a:cubicBezTo>
                      <a:pt x="797" y="8"/>
                      <a:pt x="651" y="16"/>
                      <a:pt x="552" y="16"/>
                    </a:cubicBezTo>
                    <a:lnTo>
                      <a:pt x="498" y="16"/>
                    </a:lnTo>
                    <a:cubicBezTo>
                      <a:pt x="483" y="8"/>
                      <a:pt x="468" y="8"/>
                      <a:pt x="460" y="8"/>
                    </a:cubicBezTo>
                    <a:cubicBezTo>
                      <a:pt x="360" y="16"/>
                      <a:pt x="284" y="16"/>
                      <a:pt x="222" y="31"/>
                    </a:cubicBezTo>
                    <a:cubicBezTo>
                      <a:pt x="169" y="39"/>
                      <a:pt x="123" y="54"/>
                      <a:pt x="92" y="69"/>
                    </a:cubicBezTo>
                    <a:cubicBezTo>
                      <a:pt x="62" y="85"/>
                      <a:pt x="46" y="115"/>
                      <a:pt x="31" y="138"/>
                    </a:cubicBezTo>
                    <a:cubicBezTo>
                      <a:pt x="23" y="169"/>
                      <a:pt x="16" y="207"/>
                      <a:pt x="16" y="245"/>
                    </a:cubicBezTo>
                    <a:cubicBezTo>
                      <a:pt x="16" y="345"/>
                      <a:pt x="69" y="406"/>
                      <a:pt x="169" y="414"/>
                    </a:cubicBezTo>
                    <a:cubicBezTo>
                      <a:pt x="261" y="406"/>
                      <a:pt x="345" y="399"/>
                      <a:pt x="414" y="391"/>
                    </a:cubicBezTo>
                    <a:cubicBezTo>
                      <a:pt x="483" y="383"/>
                      <a:pt x="537" y="383"/>
                      <a:pt x="583" y="376"/>
                    </a:cubicBezTo>
                    <a:cubicBezTo>
                      <a:pt x="606" y="353"/>
                      <a:pt x="644" y="345"/>
                      <a:pt x="705" y="345"/>
                    </a:cubicBezTo>
                    <a:cubicBezTo>
                      <a:pt x="805" y="345"/>
                      <a:pt x="889" y="345"/>
                      <a:pt x="943" y="353"/>
                    </a:cubicBezTo>
                    <a:cubicBezTo>
                      <a:pt x="1004" y="360"/>
                      <a:pt x="1050" y="368"/>
                      <a:pt x="1081" y="368"/>
                    </a:cubicBezTo>
                    <a:cubicBezTo>
                      <a:pt x="1119" y="376"/>
                      <a:pt x="1149" y="383"/>
                      <a:pt x="1180" y="383"/>
                    </a:cubicBezTo>
                    <a:cubicBezTo>
                      <a:pt x="1211" y="391"/>
                      <a:pt x="1249" y="391"/>
                      <a:pt x="1295" y="391"/>
                    </a:cubicBezTo>
                    <a:cubicBezTo>
                      <a:pt x="1326" y="391"/>
                      <a:pt x="1356" y="383"/>
                      <a:pt x="1387" y="376"/>
                    </a:cubicBezTo>
                    <a:cubicBezTo>
                      <a:pt x="1418" y="322"/>
                      <a:pt x="1433" y="276"/>
                      <a:pt x="1433" y="230"/>
                    </a:cubicBezTo>
                    <a:cubicBezTo>
                      <a:pt x="1433" y="161"/>
                      <a:pt x="1410" y="100"/>
                      <a:pt x="1356" y="39"/>
                    </a:cubicBezTo>
                    <a:cubicBezTo>
                      <a:pt x="1280" y="31"/>
                      <a:pt x="1211" y="23"/>
                      <a:pt x="1149" y="16"/>
                    </a:cubicBezTo>
                    <a:cubicBezTo>
                      <a:pt x="1088" y="8"/>
                      <a:pt x="1027" y="0"/>
                      <a:pt x="973" y="0"/>
                    </a:cubicBezTo>
                    <a:close/>
                    <a:moveTo>
                      <a:pt x="1349" y="1080"/>
                    </a:moveTo>
                    <a:lnTo>
                      <a:pt x="912" y="1096"/>
                    </a:lnTo>
                    <a:cubicBezTo>
                      <a:pt x="897" y="1119"/>
                      <a:pt x="851" y="1126"/>
                      <a:pt x="782" y="1126"/>
                    </a:cubicBezTo>
                    <a:cubicBezTo>
                      <a:pt x="682" y="1126"/>
                      <a:pt x="606" y="1126"/>
                      <a:pt x="552" y="1119"/>
                    </a:cubicBezTo>
                    <a:cubicBezTo>
                      <a:pt x="498" y="1111"/>
                      <a:pt x="475" y="1111"/>
                      <a:pt x="475" y="1111"/>
                    </a:cubicBezTo>
                    <a:cubicBezTo>
                      <a:pt x="360" y="1119"/>
                      <a:pt x="276" y="1119"/>
                      <a:pt x="215" y="1126"/>
                    </a:cubicBezTo>
                    <a:cubicBezTo>
                      <a:pt x="146" y="1134"/>
                      <a:pt x="100" y="1142"/>
                      <a:pt x="69" y="1157"/>
                    </a:cubicBezTo>
                    <a:cubicBezTo>
                      <a:pt x="39" y="1172"/>
                      <a:pt x="23" y="1188"/>
                      <a:pt x="8" y="1211"/>
                    </a:cubicBezTo>
                    <a:cubicBezTo>
                      <a:pt x="0" y="1234"/>
                      <a:pt x="0" y="1257"/>
                      <a:pt x="0" y="1295"/>
                    </a:cubicBezTo>
                    <a:cubicBezTo>
                      <a:pt x="0" y="1341"/>
                      <a:pt x="8" y="1387"/>
                      <a:pt x="31" y="1425"/>
                    </a:cubicBezTo>
                    <a:cubicBezTo>
                      <a:pt x="46" y="1471"/>
                      <a:pt x="85" y="1487"/>
                      <a:pt x="146" y="1487"/>
                    </a:cubicBezTo>
                    <a:cubicBezTo>
                      <a:pt x="215" y="1487"/>
                      <a:pt x="330" y="1487"/>
                      <a:pt x="483" y="1471"/>
                    </a:cubicBezTo>
                    <a:cubicBezTo>
                      <a:pt x="644" y="1471"/>
                      <a:pt x="774" y="1464"/>
                      <a:pt x="874" y="1464"/>
                    </a:cubicBezTo>
                    <a:cubicBezTo>
                      <a:pt x="973" y="1464"/>
                      <a:pt x="1058" y="1456"/>
                      <a:pt x="1119" y="1456"/>
                    </a:cubicBezTo>
                    <a:cubicBezTo>
                      <a:pt x="1188" y="1456"/>
                      <a:pt x="1241" y="1456"/>
                      <a:pt x="1280" y="1448"/>
                    </a:cubicBezTo>
                    <a:cubicBezTo>
                      <a:pt x="1326" y="1441"/>
                      <a:pt x="1356" y="1433"/>
                      <a:pt x="1395" y="1425"/>
                    </a:cubicBezTo>
                    <a:cubicBezTo>
                      <a:pt x="1456" y="1356"/>
                      <a:pt x="1487" y="1287"/>
                      <a:pt x="1487" y="1218"/>
                    </a:cubicBezTo>
                    <a:cubicBezTo>
                      <a:pt x="1487" y="1134"/>
                      <a:pt x="1441" y="1088"/>
                      <a:pt x="1349" y="1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>
                <a:off x="4890175" y="4617300"/>
                <a:ext cx="50600" cy="745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981" extrusionOk="0">
                    <a:moveTo>
                      <a:pt x="1793" y="1"/>
                    </a:moveTo>
                    <a:cubicBezTo>
                      <a:pt x="1763" y="1"/>
                      <a:pt x="1724" y="39"/>
                      <a:pt x="1663" y="116"/>
                    </a:cubicBezTo>
                    <a:cubicBezTo>
                      <a:pt x="1610" y="192"/>
                      <a:pt x="1541" y="284"/>
                      <a:pt x="1472" y="391"/>
                    </a:cubicBezTo>
                    <a:lnTo>
                      <a:pt x="1257" y="713"/>
                    </a:lnTo>
                    <a:cubicBezTo>
                      <a:pt x="1219" y="767"/>
                      <a:pt x="1181" y="813"/>
                      <a:pt x="1150" y="866"/>
                    </a:cubicBezTo>
                    <a:cubicBezTo>
                      <a:pt x="1112" y="920"/>
                      <a:pt x="1081" y="974"/>
                      <a:pt x="1050" y="1020"/>
                    </a:cubicBezTo>
                    <a:cubicBezTo>
                      <a:pt x="997" y="935"/>
                      <a:pt x="943" y="889"/>
                      <a:pt x="897" y="866"/>
                    </a:cubicBezTo>
                    <a:cubicBezTo>
                      <a:pt x="889" y="843"/>
                      <a:pt x="874" y="820"/>
                      <a:pt x="851" y="790"/>
                    </a:cubicBezTo>
                    <a:cubicBezTo>
                      <a:pt x="836" y="767"/>
                      <a:pt x="813" y="736"/>
                      <a:pt x="782" y="705"/>
                    </a:cubicBezTo>
                    <a:cubicBezTo>
                      <a:pt x="759" y="682"/>
                      <a:pt x="736" y="652"/>
                      <a:pt x="721" y="629"/>
                    </a:cubicBezTo>
                    <a:cubicBezTo>
                      <a:pt x="698" y="598"/>
                      <a:pt x="683" y="583"/>
                      <a:pt x="683" y="568"/>
                    </a:cubicBezTo>
                    <a:lnTo>
                      <a:pt x="391" y="238"/>
                    </a:lnTo>
                    <a:cubicBezTo>
                      <a:pt x="376" y="230"/>
                      <a:pt x="361" y="223"/>
                      <a:pt x="353" y="223"/>
                    </a:cubicBezTo>
                    <a:cubicBezTo>
                      <a:pt x="277" y="223"/>
                      <a:pt x="223" y="299"/>
                      <a:pt x="185" y="445"/>
                    </a:cubicBezTo>
                    <a:cubicBezTo>
                      <a:pt x="208" y="514"/>
                      <a:pt x="261" y="583"/>
                      <a:pt x="330" y="660"/>
                    </a:cubicBezTo>
                    <a:cubicBezTo>
                      <a:pt x="407" y="744"/>
                      <a:pt x="476" y="820"/>
                      <a:pt x="529" y="882"/>
                    </a:cubicBezTo>
                    <a:cubicBezTo>
                      <a:pt x="575" y="943"/>
                      <a:pt x="629" y="997"/>
                      <a:pt x="667" y="1050"/>
                    </a:cubicBezTo>
                    <a:cubicBezTo>
                      <a:pt x="706" y="1096"/>
                      <a:pt x="744" y="1142"/>
                      <a:pt x="767" y="1180"/>
                    </a:cubicBezTo>
                    <a:cubicBezTo>
                      <a:pt x="797" y="1219"/>
                      <a:pt x="828" y="1257"/>
                      <a:pt x="859" y="1288"/>
                    </a:cubicBezTo>
                    <a:cubicBezTo>
                      <a:pt x="820" y="1364"/>
                      <a:pt x="774" y="1449"/>
                      <a:pt x="721" y="1533"/>
                    </a:cubicBezTo>
                    <a:cubicBezTo>
                      <a:pt x="675" y="1617"/>
                      <a:pt x="621" y="1701"/>
                      <a:pt x="568" y="1786"/>
                    </a:cubicBezTo>
                    <a:cubicBezTo>
                      <a:pt x="514" y="1870"/>
                      <a:pt x="460" y="1954"/>
                      <a:pt x="407" y="2031"/>
                    </a:cubicBezTo>
                    <a:cubicBezTo>
                      <a:pt x="353" y="2107"/>
                      <a:pt x="307" y="2184"/>
                      <a:pt x="261" y="2245"/>
                    </a:cubicBezTo>
                    <a:cubicBezTo>
                      <a:pt x="261" y="2253"/>
                      <a:pt x="246" y="2276"/>
                      <a:pt x="223" y="2322"/>
                    </a:cubicBezTo>
                    <a:cubicBezTo>
                      <a:pt x="192" y="2368"/>
                      <a:pt x="169" y="2422"/>
                      <a:pt x="139" y="2483"/>
                    </a:cubicBezTo>
                    <a:cubicBezTo>
                      <a:pt x="108" y="2536"/>
                      <a:pt x="85" y="2598"/>
                      <a:pt x="54" y="2651"/>
                    </a:cubicBezTo>
                    <a:cubicBezTo>
                      <a:pt x="24" y="2713"/>
                      <a:pt x="8" y="2751"/>
                      <a:pt x="1" y="2774"/>
                    </a:cubicBezTo>
                    <a:cubicBezTo>
                      <a:pt x="1" y="2843"/>
                      <a:pt x="16" y="2896"/>
                      <a:pt x="47" y="2927"/>
                    </a:cubicBezTo>
                    <a:cubicBezTo>
                      <a:pt x="70" y="2965"/>
                      <a:pt x="123" y="2981"/>
                      <a:pt x="185" y="2981"/>
                    </a:cubicBezTo>
                    <a:cubicBezTo>
                      <a:pt x="223" y="2981"/>
                      <a:pt x="261" y="2973"/>
                      <a:pt x="284" y="2958"/>
                    </a:cubicBezTo>
                    <a:cubicBezTo>
                      <a:pt x="322" y="2881"/>
                      <a:pt x="361" y="2805"/>
                      <a:pt x="391" y="2736"/>
                    </a:cubicBezTo>
                    <a:cubicBezTo>
                      <a:pt x="422" y="2667"/>
                      <a:pt x="453" y="2605"/>
                      <a:pt x="483" y="2544"/>
                    </a:cubicBezTo>
                    <a:lnTo>
                      <a:pt x="721" y="2123"/>
                    </a:lnTo>
                    <a:cubicBezTo>
                      <a:pt x="820" y="2015"/>
                      <a:pt x="935" y="1832"/>
                      <a:pt x="1066" y="1571"/>
                    </a:cubicBezTo>
                    <a:cubicBezTo>
                      <a:pt x="1158" y="1709"/>
                      <a:pt x="1242" y="1832"/>
                      <a:pt x="1318" y="1939"/>
                    </a:cubicBezTo>
                    <a:cubicBezTo>
                      <a:pt x="1395" y="2046"/>
                      <a:pt x="1456" y="2138"/>
                      <a:pt x="1510" y="2222"/>
                    </a:cubicBezTo>
                    <a:cubicBezTo>
                      <a:pt x="1556" y="2299"/>
                      <a:pt x="1594" y="2368"/>
                      <a:pt x="1625" y="2445"/>
                    </a:cubicBezTo>
                    <a:cubicBezTo>
                      <a:pt x="1656" y="2513"/>
                      <a:pt x="1694" y="2575"/>
                      <a:pt x="1717" y="2628"/>
                    </a:cubicBezTo>
                    <a:cubicBezTo>
                      <a:pt x="1747" y="2690"/>
                      <a:pt x="1778" y="2728"/>
                      <a:pt x="1809" y="2766"/>
                    </a:cubicBezTo>
                    <a:cubicBezTo>
                      <a:pt x="1832" y="2797"/>
                      <a:pt x="1862" y="2812"/>
                      <a:pt x="1885" y="2812"/>
                    </a:cubicBezTo>
                    <a:cubicBezTo>
                      <a:pt x="1924" y="2812"/>
                      <a:pt x="1962" y="2789"/>
                      <a:pt x="1985" y="2751"/>
                    </a:cubicBezTo>
                    <a:cubicBezTo>
                      <a:pt x="2008" y="2713"/>
                      <a:pt x="2023" y="2659"/>
                      <a:pt x="2023" y="2598"/>
                    </a:cubicBezTo>
                    <a:cubicBezTo>
                      <a:pt x="2023" y="2590"/>
                      <a:pt x="2023" y="2582"/>
                      <a:pt x="2023" y="2567"/>
                    </a:cubicBezTo>
                    <a:cubicBezTo>
                      <a:pt x="2016" y="2559"/>
                      <a:pt x="2016" y="2552"/>
                      <a:pt x="2016" y="2544"/>
                    </a:cubicBezTo>
                    <a:lnTo>
                      <a:pt x="2016" y="2536"/>
                    </a:lnTo>
                    <a:cubicBezTo>
                      <a:pt x="1954" y="2391"/>
                      <a:pt x="1893" y="2276"/>
                      <a:pt x="1839" y="2184"/>
                    </a:cubicBezTo>
                    <a:cubicBezTo>
                      <a:pt x="1786" y="2092"/>
                      <a:pt x="1740" y="2008"/>
                      <a:pt x="1694" y="1947"/>
                    </a:cubicBezTo>
                    <a:cubicBezTo>
                      <a:pt x="1648" y="1885"/>
                      <a:pt x="1610" y="1832"/>
                      <a:pt x="1579" y="1786"/>
                    </a:cubicBezTo>
                    <a:cubicBezTo>
                      <a:pt x="1548" y="1740"/>
                      <a:pt x="1518" y="1694"/>
                      <a:pt x="1495" y="1648"/>
                    </a:cubicBezTo>
                    <a:lnTo>
                      <a:pt x="1242" y="1280"/>
                    </a:lnTo>
                    <a:cubicBezTo>
                      <a:pt x="1242" y="1272"/>
                      <a:pt x="1265" y="1249"/>
                      <a:pt x="1295" y="1196"/>
                    </a:cubicBezTo>
                    <a:cubicBezTo>
                      <a:pt x="1334" y="1150"/>
                      <a:pt x="1364" y="1089"/>
                      <a:pt x="1403" y="1035"/>
                    </a:cubicBezTo>
                    <a:cubicBezTo>
                      <a:pt x="1441" y="974"/>
                      <a:pt x="1479" y="920"/>
                      <a:pt x="1510" y="866"/>
                    </a:cubicBezTo>
                    <a:cubicBezTo>
                      <a:pt x="1541" y="813"/>
                      <a:pt x="1564" y="790"/>
                      <a:pt x="1571" y="782"/>
                    </a:cubicBezTo>
                    <a:cubicBezTo>
                      <a:pt x="1640" y="682"/>
                      <a:pt x="1701" y="598"/>
                      <a:pt x="1755" y="522"/>
                    </a:cubicBezTo>
                    <a:cubicBezTo>
                      <a:pt x="1801" y="453"/>
                      <a:pt x="1839" y="391"/>
                      <a:pt x="1862" y="345"/>
                    </a:cubicBezTo>
                    <a:cubicBezTo>
                      <a:pt x="1893" y="299"/>
                      <a:pt x="1908" y="261"/>
                      <a:pt x="1924" y="238"/>
                    </a:cubicBezTo>
                    <a:cubicBezTo>
                      <a:pt x="1931" y="208"/>
                      <a:pt x="1939" y="192"/>
                      <a:pt x="1939" y="177"/>
                    </a:cubicBezTo>
                    <a:cubicBezTo>
                      <a:pt x="1939" y="139"/>
                      <a:pt x="1924" y="100"/>
                      <a:pt x="1893" y="62"/>
                    </a:cubicBezTo>
                    <a:cubicBezTo>
                      <a:pt x="1855" y="24"/>
                      <a:pt x="1824" y="1"/>
                      <a:pt x="1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957600" y="4620950"/>
                <a:ext cx="4140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138" extrusionOk="0">
                    <a:moveTo>
                      <a:pt x="812" y="0"/>
                    </a:moveTo>
                    <a:cubicBezTo>
                      <a:pt x="728" y="0"/>
                      <a:pt x="682" y="62"/>
                      <a:pt x="667" y="176"/>
                    </a:cubicBezTo>
                    <a:cubicBezTo>
                      <a:pt x="690" y="330"/>
                      <a:pt x="698" y="445"/>
                      <a:pt x="698" y="536"/>
                    </a:cubicBezTo>
                    <a:cubicBezTo>
                      <a:pt x="690" y="552"/>
                      <a:pt x="682" y="598"/>
                      <a:pt x="682" y="667"/>
                    </a:cubicBezTo>
                    <a:cubicBezTo>
                      <a:pt x="682" y="697"/>
                      <a:pt x="682" y="728"/>
                      <a:pt x="690" y="766"/>
                    </a:cubicBezTo>
                    <a:cubicBezTo>
                      <a:pt x="690" y="805"/>
                      <a:pt x="690" y="851"/>
                      <a:pt x="698" y="904"/>
                    </a:cubicBezTo>
                    <a:cubicBezTo>
                      <a:pt x="659" y="904"/>
                      <a:pt x="621" y="912"/>
                      <a:pt x="590" y="912"/>
                    </a:cubicBezTo>
                    <a:lnTo>
                      <a:pt x="491" y="912"/>
                    </a:lnTo>
                    <a:cubicBezTo>
                      <a:pt x="460" y="912"/>
                      <a:pt x="414" y="912"/>
                      <a:pt x="360" y="904"/>
                    </a:cubicBezTo>
                    <a:cubicBezTo>
                      <a:pt x="307" y="897"/>
                      <a:pt x="223" y="897"/>
                      <a:pt x="115" y="897"/>
                    </a:cubicBezTo>
                    <a:cubicBezTo>
                      <a:pt x="39" y="897"/>
                      <a:pt x="0" y="950"/>
                      <a:pt x="0" y="1050"/>
                    </a:cubicBezTo>
                    <a:cubicBezTo>
                      <a:pt x="0" y="1165"/>
                      <a:pt x="46" y="1226"/>
                      <a:pt x="154" y="1241"/>
                    </a:cubicBezTo>
                    <a:cubicBezTo>
                      <a:pt x="223" y="1234"/>
                      <a:pt x="322" y="1226"/>
                      <a:pt x="452" y="1226"/>
                    </a:cubicBezTo>
                    <a:lnTo>
                      <a:pt x="567" y="1226"/>
                    </a:lnTo>
                    <a:cubicBezTo>
                      <a:pt x="606" y="1226"/>
                      <a:pt x="652" y="1226"/>
                      <a:pt x="698" y="1234"/>
                    </a:cubicBezTo>
                    <a:cubicBezTo>
                      <a:pt x="698" y="1234"/>
                      <a:pt x="698" y="1264"/>
                      <a:pt x="690" y="1310"/>
                    </a:cubicBezTo>
                    <a:cubicBezTo>
                      <a:pt x="690" y="1356"/>
                      <a:pt x="690" y="1410"/>
                      <a:pt x="690" y="1479"/>
                    </a:cubicBezTo>
                    <a:cubicBezTo>
                      <a:pt x="690" y="1509"/>
                      <a:pt x="690" y="1532"/>
                      <a:pt x="690" y="1548"/>
                    </a:cubicBezTo>
                    <a:cubicBezTo>
                      <a:pt x="682" y="1632"/>
                      <a:pt x="675" y="1709"/>
                      <a:pt x="667" y="1778"/>
                    </a:cubicBezTo>
                    <a:cubicBezTo>
                      <a:pt x="659" y="1847"/>
                      <a:pt x="659" y="1908"/>
                      <a:pt x="659" y="1954"/>
                    </a:cubicBezTo>
                    <a:cubicBezTo>
                      <a:pt x="659" y="2030"/>
                      <a:pt x="675" y="2084"/>
                      <a:pt x="705" y="2107"/>
                    </a:cubicBezTo>
                    <a:cubicBezTo>
                      <a:pt x="736" y="2122"/>
                      <a:pt x="766" y="2138"/>
                      <a:pt x="805" y="2138"/>
                    </a:cubicBezTo>
                    <a:cubicBezTo>
                      <a:pt x="858" y="2138"/>
                      <a:pt x="897" y="2115"/>
                      <a:pt x="912" y="2069"/>
                    </a:cubicBezTo>
                    <a:cubicBezTo>
                      <a:pt x="935" y="2023"/>
                      <a:pt x="950" y="1954"/>
                      <a:pt x="958" y="1877"/>
                    </a:cubicBezTo>
                    <a:cubicBezTo>
                      <a:pt x="966" y="1801"/>
                      <a:pt x="973" y="1709"/>
                      <a:pt x="966" y="1601"/>
                    </a:cubicBezTo>
                    <a:cubicBezTo>
                      <a:pt x="966" y="1494"/>
                      <a:pt x="966" y="1379"/>
                      <a:pt x="966" y="1257"/>
                    </a:cubicBezTo>
                    <a:cubicBezTo>
                      <a:pt x="973" y="1264"/>
                      <a:pt x="981" y="1264"/>
                      <a:pt x="996" y="1264"/>
                    </a:cubicBezTo>
                    <a:lnTo>
                      <a:pt x="1027" y="1264"/>
                    </a:lnTo>
                    <a:cubicBezTo>
                      <a:pt x="1081" y="1264"/>
                      <a:pt x="1127" y="1264"/>
                      <a:pt x="1165" y="1257"/>
                    </a:cubicBezTo>
                    <a:lnTo>
                      <a:pt x="1272" y="1257"/>
                    </a:lnTo>
                    <a:cubicBezTo>
                      <a:pt x="1310" y="1249"/>
                      <a:pt x="1356" y="1241"/>
                      <a:pt x="1402" y="1234"/>
                    </a:cubicBezTo>
                    <a:cubicBezTo>
                      <a:pt x="1456" y="1218"/>
                      <a:pt x="1502" y="1211"/>
                      <a:pt x="1548" y="1188"/>
                    </a:cubicBezTo>
                    <a:cubicBezTo>
                      <a:pt x="1594" y="1172"/>
                      <a:pt x="1625" y="1157"/>
                      <a:pt x="1640" y="1134"/>
                    </a:cubicBezTo>
                    <a:cubicBezTo>
                      <a:pt x="1647" y="1111"/>
                      <a:pt x="1655" y="1073"/>
                      <a:pt x="1655" y="1042"/>
                    </a:cubicBezTo>
                    <a:cubicBezTo>
                      <a:pt x="1655" y="935"/>
                      <a:pt x="1617" y="881"/>
                      <a:pt x="1548" y="866"/>
                    </a:cubicBezTo>
                    <a:lnTo>
                      <a:pt x="1533" y="866"/>
                    </a:lnTo>
                    <a:cubicBezTo>
                      <a:pt x="1517" y="874"/>
                      <a:pt x="1494" y="874"/>
                      <a:pt x="1471" y="881"/>
                    </a:cubicBezTo>
                    <a:cubicBezTo>
                      <a:pt x="1441" y="889"/>
                      <a:pt x="1410" y="889"/>
                      <a:pt x="1379" y="897"/>
                    </a:cubicBezTo>
                    <a:cubicBezTo>
                      <a:pt x="1349" y="897"/>
                      <a:pt x="1310" y="904"/>
                      <a:pt x="1272" y="904"/>
                    </a:cubicBezTo>
                    <a:cubicBezTo>
                      <a:pt x="1249" y="904"/>
                      <a:pt x="1234" y="897"/>
                      <a:pt x="1218" y="889"/>
                    </a:cubicBezTo>
                    <a:cubicBezTo>
                      <a:pt x="1165" y="897"/>
                      <a:pt x="1119" y="904"/>
                      <a:pt x="1081" y="904"/>
                    </a:cubicBezTo>
                    <a:cubicBezTo>
                      <a:pt x="1042" y="912"/>
                      <a:pt x="1004" y="912"/>
                      <a:pt x="981" y="920"/>
                    </a:cubicBezTo>
                    <a:lnTo>
                      <a:pt x="981" y="720"/>
                    </a:lnTo>
                    <a:cubicBezTo>
                      <a:pt x="973" y="590"/>
                      <a:pt x="966" y="475"/>
                      <a:pt x="966" y="383"/>
                    </a:cubicBezTo>
                    <a:cubicBezTo>
                      <a:pt x="966" y="291"/>
                      <a:pt x="958" y="215"/>
                      <a:pt x="950" y="161"/>
                    </a:cubicBezTo>
                    <a:cubicBezTo>
                      <a:pt x="943" y="107"/>
                      <a:pt x="927" y="62"/>
                      <a:pt x="904" y="39"/>
                    </a:cubicBezTo>
                    <a:cubicBezTo>
                      <a:pt x="889" y="16"/>
                      <a:pt x="858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5020025" y="4603825"/>
                <a:ext cx="44275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3582" extrusionOk="0">
                    <a:moveTo>
                      <a:pt x="736" y="317"/>
                    </a:moveTo>
                    <a:cubicBezTo>
                      <a:pt x="782" y="317"/>
                      <a:pt x="828" y="333"/>
                      <a:pt x="867" y="356"/>
                    </a:cubicBezTo>
                    <a:cubicBezTo>
                      <a:pt x="905" y="379"/>
                      <a:pt x="935" y="402"/>
                      <a:pt x="966" y="432"/>
                    </a:cubicBezTo>
                    <a:cubicBezTo>
                      <a:pt x="997" y="463"/>
                      <a:pt x="1020" y="494"/>
                      <a:pt x="1035" y="524"/>
                    </a:cubicBezTo>
                    <a:cubicBezTo>
                      <a:pt x="1050" y="563"/>
                      <a:pt x="1058" y="586"/>
                      <a:pt x="1066" y="601"/>
                    </a:cubicBezTo>
                    <a:cubicBezTo>
                      <a:pt x="1073" y="647"/>
                      <a:pt x="1081" y="693"/>
                      <a:pt x="1081" y="731"/>
                    </a:cubicBezTo>
                    <a:cubicBezTo>
                      <a:pt x="1081" y="884"/>
                      <a:pt x="1012" y="1015"/>
                      <a:pt x="874" y="1107"/>
                    </a:cubicBezTo>
                    <a:cubicBezTo>
                      <a:pt x="828" y="1145"/>
                      <a:pt x="798" y="1183"/>
                      <a:pt x="775" y="1206"/>
                    </a:cubicBezTo>
                    <a:cubicBezTo>
                      <a:pt x="752" y="1221"/>
                      <a:pt x="721" y="1244"/>
                      <a:pt x="690" y="1260"/>
                    </a:cubicBezTo>
                    <a:cubicBezTo>
                      <a:pt x="660" y="1275"/>
                      <a:pt x="614" y="1283"/>
                      <a:pt x="568" y="1298"/>
                    </a:cubicBezTo>
                    <a:cubicBezTo>
                      <a:pt x="514" y="1313"/>
                      <a:pt x="438" y="1329"/>
                      <a:pt x="346" y="1352"/>
                    </a:cubicBezTo>
                    <a:cubicBezTo>
                      <a:pt x="338" y="1344"/>
                      <a:pt x="338" y="1329"/>
                      <a:pt x="338" y="1298"/>
                    </a:cubicBezTo>
                    <a:cubicBezTo>
                      <a:pt x="338" y="1283"/>
                      <a:pt x="338" y="1260"/>
                      <a:pt x="338" y="1221"/>
                    </a:cubicBezTo>
                    <a:cubicBezTo>
                      <a:pt x="338" y="1191"/>
                      <a:pt x="338" y="1153"/>
                      <a:pt x="346" y="1099"/>
                    </a:cubicBezTo>
                    <a:cubicBezTo>
                      <a:pt x="361" y="1007"/>
                      <a:pt x="361" y="923"/>
                      <a:pt x="369" y="854"/>
                    </a:cubicBezTo>
                    <a:cubicBezTo>
                      <a:pt x="369" y="785"/>
                      <a:pt x="376" y="724"/>
                      <a:pt x="376" y="678"/>
                    </a:cubicBezTo>
                    <a:cubicBezTo>
                      <a:pt x="376" y="624"/>
                      <a:pt x="376" y="578"/>
                      <a:pt x="376" y="540"/>
                    </a:cubicBezTo>
                    <a:cubicBezTo>
                      <a:pt x="376" y="509"/>
                      <a:pt x="384" y="471"/>
                      <a:pt x="392" y="448"/>
                    </a:cubicBezTo>
                    <a:cubicBezTo>
                      <a:pt x="453" y="363"/>
                      <a:pt x="568" y="317"/>
                      <a:pt x="736" y="317"/>
                    </a:cubicBezTo>
                    <a:close/>
                    <a:moveTo>
                      <a:pt x="867" y="1536"/>
                    </a:moveTo>
                    <a:cubicBezTo>
                      <a:pt x="905" y="1536"/>
                      <a:pt x="966" y="1559"/>
                      <a:pt x="1058" y="1589"/>
                    </a:cubicBezTo>
                    <a:cubicBezTo>
                      <a:pt x="1112" y="1612"/>
                      <a:pt x="1173" y="1635"/>
                      <a:pt x="1227" y="1673"/>
                    </a:cubicBezTo>
                    <a:cubicBezTo>
                      <a:pt x="1273" y="1712"/>
                      <a:pt x="1319" y="1750"/>
                      <a:pt x="1357" y="1804"/>
                    </a:cubicBezTo>
                    <a:cubicBezTo>
                      <a:pt x="1395" y="1857"/>
                      <a:pt x="1426" y="1926"/>
                      <a:pt x="1449" y="2003"/>
                    </a:cubicBezTo>
                    <a:cubicBezTo>
                      <a:pt x="1472" y="2087"/>
                      <a:pt x="1479" y="2187"/>
                      <a:pt x="1479" y="2294"/>
                    </a:cubicBezTo>
                    <a:cubicBezTo>
                      <a:pt x="1479" y="2363"/>
                      <a:pt x="1472" y="2424"/>
                      <a:pt x="1456" y="2478"/>
                    </a:cubicBezTo>
                    <a:cubicBezTo>
                      <a:pt x="1441" y="2516"/>
                      <a:pt x="1426" y="2562"/>
                      <a:pt x="1387" y="2608"/>
                    </a:cubicBezTo>
                    <a:cubicBezTo>
                      <a:pt x="1357" y="2654"/>
                      <a:pt x="1319" y="2700"/>
                      <a:pt x="1273" y="2754"/>
                    </a:cubicBezTo>
                    <a:cubicBezTo>
                      <a:pt x="1227" y="2800"/>
                      <a:pt x="1181" y="2846"/>
                      <a:pt x="1135" y="2884"/>
                    </a:cubicBezTo>
                    <a:cubicBezTo>
                      <a:pt x="1089" y="2922"/>
                      <a:pt x="1043" y="2953"/>
                      <a:pt x="1004" y="2976"/>
                    </a:cubicBezTo>
                    <a:cubicBezTo>
                      <a:pt x="989" y="2984"/>
                      <a:pt x="958" y="2999"/>
                      <a:pt x="905" y="3022"/>
                    </a:cubicBezTo>
                    <a:cubicBezTo>
                      <a:pt x="859" y="3045"/>
                      <a:pt x="798" y="3068"/>
                      <a:pt x="736" y="3091"/>
                    </a:cubicBezTo>
                    <a:cubicBezTo>
                      <a:pt x="675" y="3121"/>
                      <a:pt x="614" y="3144"/>
                      <a:pt x="545" y="3167"/>
                    </a:cubicBezTo>
                    <a:cubicBezTo>
                      <a:pt x="483" y="3190"/>
                      <a:pt x="438" y="3198"/>
                      <a:pt x="392" y="3198"/>
                    </a:cubicBezTo>
                    <a:lnTo>
                      <a:pt x="346" y="3198"/>
                    </a:lnTo>
                    <a:cubicBezTo>
                      <a:pt x="330" y="3190"/>
                      <a:pt x="315" y="3190"/>
                      <a:pt x="300" y="3190"/>
                    </a:cubicBezTo>
                    <a:cubicBezTo>
                      <a:pt x="300" y="3175"/>
                      <a:pt x="300" y="3152"/>
                      <a:pt x="300" y="3137"/>
                    </a:cubicBezTo>
                    <a:cubicBezTo>
                      <a:pt x="300" y="3114"/>
                      <a:pt x="300" y="3091"/>
                      <a:pt x="300" y="3068"/>
                    </a:cubicBezTo>
                    <a:cubicBezTo>
                      <a:pt x="300" y="3029"/>
                      <a:pt x="300" y="2984"/>
                      <a:pt x="300" y="2930"/>
                    </a:cubicBezTo>
                    <a:cubicBezTo>
                      <a:pt x="300" y="2876"/>
                      <a:pt x="292" y="2823"/>
                      <a:pt x="292" y="2769"/>
                    </a:cubicBezTo>
                    <a:cubicBezTo>
                      <a:pt x="292" y="2593"/>
                      <a:pt x="300" y="2432"/>
                      <a:pt x="315" y="2286"/>
                    </a:cubicBezTo>
                    <a:cubicBezTo>
                      <a:pt x="330" y="2148"/>
                      <a:pt x="338" y="2011"/>
                      <a:pt x="338" y="1896"/>
                    </a:cubicBezTo>
                    <a:lnTo>
                      <a:pt x="338" y="1796"/>
                    </a:lnTo>
                    <a:cubicBezTo>
                      <a:pt x="338" y="1765"/>
                      <a:pt x="338" y="1735"/>
                      <a:pt x="338" y="1704"/>
                    </a:cubicBezTo>
                    <a:cubicBezTo>
                      <a:pt x="369" y="1704"/>
                      <a:pt x="399" y="1689"/>
                      <a:pt x="453" y="1673"/>
                    </a:cubicBezTo>
                    <a:cubicBezTo>
                      <a:pt x="499" y="1658"/>
                      <a:pt x="545" y="1635"/>
                      <a:pt x="598" y="1620"/>
                    </a:cubicBezTo>
                    <a:cubicBezTo>
                      <a:pt x="652" y="1597"/>
                      <a:pt x="698" y="1582"/>
                      <a:pt x="744" y="1566"/>
                    </a:cubicBezTo>
                    <a:cubicBezTo>
                      <a:pt x="798" y="1543"/>
                      <a:pt x="836" y="1536"/>
                      <a:pt x="867" y="1536"/>
                    </a:cubicBezTo>
                    <a:close/>
                    <a:moveTo>
                      <a:pt x="789" y="0"/>
                    </a:moveTo>
                    <a:cubicBezTo>
                      <a:pt x="781" y="0"/>
                      <a:pt x="774" y="1"/>
                      <a:pt x="767" y="3"/>
                    </a:cubicBezTo>
                    <a:lnTo>
                      <a:pt x="713" y="3"/>
                    </a:lnTo>
                    <a:cubicBezTo>
                      <a:pt x="583" y="3"/>
                      <a:pt x="445" y="49"/>
                      <a:pt x="300" y="134"/>
                    </a:cubicBezTo>
                    <a:lnTo>
                      <a:pt x="277" y="134"/>
                    </a:lnTo>
                    <a:cubicBezTo>
                      <a:pt x="223" y="134"/>
                      <a:pt x="185" y="141"/>
                      <a:pt x="146" y="157"/>
                    </a:cubicBezTo>
                    <a:cubicBezTo>
                      <a:pt x="116" y="180"/>
                      <a:pt x="85" y="195"/>
                      <a:pt x="62" y="218"/>
                    </a:cubicBezTo>
                    <a:cubicBezTo>
                      <a:pt x="39" y="241"/>
                      <a:pt x="24" y="264"/>
                      <a:pt x="16" y="287"/>
                    </a:cubicBezTo>
                    <a:cubicBezTo>
                      <a:pt x="9" y="310"/>
                      <a:pt x="1" y="333"/>
                      <a:pt x="1" y="340"/>
                    </a:cubicBezTo>
                    <a:cubicBezTo>
                      <a:pt x="1" y="340"/>
                      <a:pt x="9" y="356"/>
                      <a:pt x="16" y="394"/>
                    </a:cubicBezTo>
                    <a:cubicBezTo>
                      <a:pt x="32" y="425"/>
                      <a:pt x="39" y="463"/>
                      <a:pt x="54" y="517"/>
                    </a:cubicBezTo>
                    <a:cubicBezTo>
                      <a:pt x="62" y="563"/>
                      <a:pt x="77" y="609"/>
                      <a:pt x="85" y="662"/>
                    </a:cubicBezTo>
                    <a:cubicBezTo>
                      <a:pt x="100" y="716"/>
                      <a:pt x="108" y="754"/>
                      <a:pt x="108" y="785"/>
                    </a:cubicBezTo>
                    <a:lnTo>
                      <a:pt x="62" y="1589"/>
                    </a:lnTo>
                    <a:cubicBezTo>
                      <a:pt x="62" y="1650"/>
                      <a:pt x="62" y="1712"/>
                      <a:pt x="62" y="1765"/>
                    </a:cubicBezTo>
                    <a:cubicBezTo>
                      <a:pt x="70" y="1819"/>
                      <a:pt x="70" y="1865"/>
                      <a:pt x="70" y="1919"/>
                    </a:cubicBezTo>
                    <a:cubicBezTo>
                      <a:pt x="70" y="1965"/>
                      <a:pt x="62" y="2011"/>
                      <a:pt x="62" y="2064"/>
                    </a:cubicBezTo>
                    <a:cubicBezTo>
                      <a:pt x="54" y="2118"/>
                      <a:pt x="54" y="2179"/>
                      <a:pt x="47" y="2240"/>
                    </a:cubicBezTo>
                    <a:cubicBezTo>
                      <a:pt x="39" y="2309"/>
                      <a:pt x="32" y="2394"/>
                      <a:pt x="32" y="2493"/>
                    </a:cubicBezTo>
                    <a:cubicBezTo>
                      <a:pt x="24" y="2585"/>
                      <a:pt x="24" y="2708"/>
                      <a:pt x="24" y="2838"/>
                    </a:cubicBezTo>
                    <a:cubicBezTo>
                      <a:pt x="24" y="2922"/>
                      <a:pt x="32" y="2976"/>
                      <a:pt x="39" y="3006"/>
                    </a:cubicBezTo>
                    <a:cubicBezTo>
                      <a:pt x="32" y="3045"/>
                      <a:pt x="32" y="3083"/>
                      <a:pt x="32" y="3129"/>
                    </a:cubicBezTo>
                    <a:cubicBezTo>
                      <a:pt x="32" y="3221"/>
                      <a:pt x="32" y="3290"/>
                      <a:pt x="32" y="3351"/>
                    </a:cubicBezTo>
                    <a:cubicBezTo>
                      <a:pt x="39" y="3405"/>
                      <a:pt x="39" y="3451"/>
                      <a:pt x="54" y="3481"/>
                    </a:cubicBezTo>
                    <a:cubicBezTo>
                      <a:pt x="62" y="3520"/>
                      <a:pt x="85" y="3543"/>
                      <a:pt x="108" y="3558"/>
                    </a:cubicBezTo>
                    <a:cubicBezTo>
                      <a:pt x="131" y="3573"/>
                      <a:pt x="162" y="3581"/>
                      <a:pt x="208" y="3581"/>
                    </a:cubicBezTo>
                    <a:lnTo>
                      <a:pt x="277" y="3581"/>
                    </a:lnTo>
                    <a:cubicBezTo>
                      <a:pt x="300" y="3581"/>
                      <a:pt x="323" y="3573"/>
                      <a:pt x="353" y="3573"/>
                    </a:cubicBezTo>
                    <a:cubicBezTo>
                      <a:pt x="384" y="3566"/>
                      <a:pt x="415" y="3566"/>
                      <a:pt x="445" y="3558"/>
                    </a:cubicBezTo>
                    <a:cubicBezTo>
                      <a:pt x="529" y="3527"/>
                      <a:pt x="614" y="3497"/>
                      <a:pt x="675" y="3474"/>
                    </a:cubicBezTo>
                    <a:cubicBezTo>
                      <a:pt x="744" y="3443"/>
                      <a:pt x="813" y="3420"/>
                      <a:pt x="874" y="3397"/>
                    </a:cubicBezTo>
                    <a:cubicBezTo>
                      <a:pt x="935" y="3374"/>
                      <a:pt x="997" y="3344"/>
                      <a:pt x="1058" y="3313"/>
                    </a:cubicBezTo>
                    <a:cubicBezTo>
                      <a:pt x="1119" y="3282"/>
                      <a:pt x="1188" y="3236"/>
                      <a:pt x="1265" y="3183"/>
                    </a:cubicBezTo>
                    <a:cubicBezTo>
                      <a:pt x="1449" y="3045"/>
                      <a:pt x="1579" y="2907"/>
                      <a:pt x="1656" y="2761"/>
                    </a:cubicBezTo>
                    <a:cubicBezTo>
                      <a:pt x="1725" y="2623"/>
                      <a:pt x="1763" y="2486"/>
                      <a:pt x="1763" y="2371"/>
                    </a:cubicBezTo>
                    <a:lnTo>
                      <a:pt x="1763" y="2332"/>
                    </a:lnTo>
                    <a:lnTo>
                      <a:pt x="1771" y="2332"/>
                    </a:lnTo>
                    <a:cubicBezTo>
                      <a:pt x="1748" y="2164"/>
                      <a:pt x="1725" y="2003"/>
                      <a:pt x="1702" y="1857"/>
                    </a:cubicBezTo>
                    <a:cubicBezTo>
                      <a:pt x="1671" y="1712"/>
                      <a:pt x="1640" y="1605"/>
                      <a:pt x="1602" y="1551"/>
                    </a:cubicBezTo>
                    <a:cubicBezTo>
                      <a:pt x="1594" y="1536"/>
                      <a:pt x="1571" y="1520"/>
                      <a:pt x="1533" y="1497"/>
                    </a:cubicBezTo>
                    <a:cubicBezTo>
                      <a:pt x="1495" y="1467"/>
                      <a:pt x="1456" y="1444"/>
                      <a:pt x="1410" y="1405"/>
                    </a:cubicBezTo>
                    <a:cubicBezTo>
                      <a:pt x="1365" y="1375"/>
                      <a:pt x="1319" y="1352"/>
                      <a:pt x="1273" y="1321"/>
                    </a:cubicBezTo>
                    <a:cubicBezTo>
                      <a:pt x="1227" y="1290"/>
                      <a:pt x="1188" y="1275"/>
                      <a:pt x="1158" y="1260"/>
                    </a:cubicBezTo>
                    <a:cubicBezTo>
                      <a:pt x="1303" y="1076"/>
                      <a:pt x="1372" y="892"/>
                      <a:pt x="1372" y="701"/>
                    </a:cubicBezTo>
                    <a:cubicBezTo>
                      <a:pt x="1372" y="632"/>
                      <a:pt x="1357" y="555"/>
                      <a:pt x="1334" y="486"/>
                    </a:cubicBezTo>
                    <a:lnTo>
                      <a:pt x="1273" y="340"/>
                    </a:lnTo>
                    <a:lnTo>
                      <a:pt x="1112" y="172"/>
                    </a:lnTo>
                    <a:cubicBezTo>
                      <a:pt x="1066" y="118"/>
                      <a:pt x="1020" y="80"/>
                      <a:pt x="974" y="57"/>
                    </a:cubicBezTo>
                    <a:cubicBezTo>
                      <a:pt x="928" y="34"/>
                      <a:pt x="890" y="19"/>
                      <a:pt x="859" y="11"/>
                    </a:cubicBezTo>
                    <a:cubicBezTo>
                      <a:pt x="832" y="6"/>
                      <a:pt x="80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5086875" y="4471725"/>
                <a:ext cx="448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631" extrusionOk="0">
                    <a:moveTo>
                      <a:pt x="1593" y="1"/>
                    </a:moveTo>
                    <a:cubicBezTo>
                      <a:pt x="1589" y="1"/>
                      <a:pt x="1584" y="1"/>
                      <a:pt x="1579" y="1"/>
                    </a:cubicBezTo>
                    <a:lnTo>
                      <a:pt x="177" y="132"/>
                    </a:lnTo>
                    <a:cubicBezTo>
                      <a:pt x="77" y="139"/>
                      <a:pt x="1" y="224"/>
                      <a:pt x="1" y="323"/>
                    </a:cubicBezTo>
                    <a:lnTo>
                      <a:pt x="1" y="13308"/>
                    </a:lnTo>
                    <a:cubicBezTo>
                      <a:pt x="1" y="13408"/>
                      <a:pt x="77" y="13492"/>
                      <a:pt x="177" y="13500"/>
                    </a:cubicBezTo>
                    <a:lnTo>
                      <a:pt x="1579" y="13630"/>
                    </a:lnTo>
                    <a:lnTo>
                      <a:pt x="1594" y="13630"/>
                    </a:lnTo>
                    <a:cubicBezTo>
                      <a:pt x="1694" y="13630"/>
                      <a:pt x="1778" y="13554"/>
                      <a:pt x="1786" y="13454"/>
                    </a:cubicBezTo>
                    <a:cubicBezTo>
                      <a:pt x="1793" y="13347"/>
                      <a:pt x="1717" y="13255"/>
                      <a:pt x="1617" y="13247"/>
                    </a:cubicBezTo>
                    <a:lnTo>
                      <a:pt x="384" y="13140"/>
                    </a:lnTo>
                    <a:lnTo>
                      <a:pt x="384" y="499"/>
                    </a:lnTo>
                    <a:lnTo>
                      <a:pt x="1617" y="384"/>
                    </a:lnTo>
                    <a:cubicBezTo>
                      <a:pt x="1717" y="377"/>
                      <a:pt x="1793" y="285"/>
                      <a:pt x="1786" y="178"/>
                    </a:cubicBezTo>
                    <a:cubicBezTo>
                      <a:pt x="1778" y="75"/>
                      <a:pt x="1694" y="1"/>
                      <a:pt x="1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5368600" y="4471725"/>
                <a:ext cx="446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631" extrusionOk="0">
                    <a:moveTo>
                      <a:pt x="201" y="1"/>
                    </a:moveTo>
                    <a:cubicBezTo>
                      <a:pt x="100" y="1"/>
                      <a:pt x="16" y="75"/>
                      <a:pt x="8" y="178"/>
                    </a:cubicBezTo>
                    <a:cubicBezTo>
                      <a:pt x="1" y="285"/>
                      <a:pt x="77" y="377"/>
                      <a:pt x="177" y="384"/>
                    </a:cubicBezTo>
                    <a:lnTo>
                      <a:pt x="1410" y="499"/>
                    </a:lnTo>
                    <a:lnTo>
                      <a:pt x="1410" y="13140"/>
                    </a:lnTo>
                    <a:lnTo>
                      <a:pt x="177" y="13247"/>
                    </a:lnTo>
                    <a:cubicBezTo>
                      <a:pt x="77" y="13255"/>
                      <a:pt x="1" y="13347"/>
                      <a:pt x="8" y="13454"/>
                    </a:cubicBezTo>
                    <a:cubicBezTo>
                      <a:pt x="16" y="13554"/>
                      <a:pt x="100" y="13630"/>
                      <a:pt x="200" y="13630"/>
                    </a:cubicBezTo>
                    <a:lnTo>
                      <a:pt x="215" y="13630"/>
                    </a:lnTo>
                    <a:lnTo>
                      <a:pt x="1617" y="13500"/>
                    </a:lnTo>
                    <a:cubicBezTo>
                      <a:pt x="1717" y="13492"/>
                      <a:pt x="1786" y="13408"/>
                      <a:pt x="1786" y="13308"/>
                    </a:cubicBezTo>
                    <a:lnTo>
                      <a:pt x="1786" y="323"/>
                    </a:lnTo>
                    <a:cubicBezTo>
                      <a:pt x="1786" y="224"/>
                      <a:pt x="1717" y="139"/>
                      <a:pt x="1617" y="132"/>
                    </a:cubicBezTo>
                    <a:lnTo>
                      <a:pt x="215" y="1"/>
                    </a:lnTo>
                    <a:cubicBezTo>
                      <a:pt x="210" y="1"/>
                      <a:pt x="205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>
                <a:off x="5137050" y="4526525"/>
                <a:ext cx="33350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2031" extrusionOk="0">
                    <a:moveTo>
                      <a:pt x="162" y="0"/>
                    </a:moveTo>
                    <a:cubicBezTo>
                      <a:pt x="123" y="0"/>
                      <a:pt x="93" y="16"/>
                      <a:pt x="62" y="54"/>
                    </a:cubicBezTo>
                    <a:cubicBezTo>
                      <a:pt x="31" y="92"/>
                      <a:pt x="16" y="131"/>
                      <a:pt x="16" y="169"/>
                    </a:cubicBezTo>
                    <a:lnTo>
                      <a:pt x="16" y="192"/>
                    </a:lnTo>
                    <a:cubicBezTo>
                      <a:pt x="62" y="299"/>
                      <a:pt x="85" y="399"/>
                      <a:pt x="93" y="475"/>
                    </a:cubicBezTo>
                    <a:cubicBezTo>
                      <a:pt x="85" y="537"/>
                      <a:pt x="70" y="590"/>
                      <a:pt x="70" y="636"/>
                    </a:cubicBezTo>
                    <a:cubicBezTo>
                      <a:pt x="62" y="682"/>
                      <a:pt x="54" y="728"/>
                      <a:pt x="54" y="774"/>
                    </a:cubicBezTo>
                    <a:lnTo>
                      <a:pt x="16" y="1333"/>
                    </a:lnTo>
                    <a:cubicBezTo>
                      <a:pt x="8" y="1379"/>
                      <a:pt x="8" y="1425"/>
                      <a:pt x="1" y="1464"/>
                    </a:cubicBezTo>
                    <a:cubicBezTo>
                      <a:pt x="1" y="1502"/>
                      <a:pt x="1" y="1540"/>
                      <a:pt x="1" y="1586"/>
                    </a:cubicBezTo>
                    <a:cubicBezTo>
                      <a:pt x="1" y="1624"/>
                      <a:pt x="1" y="1678"/>
                      <a:pt x="1" y="1724"/>
                    </a:cubicBezTo>
                    <a:cubicBezTo>
                      <a:pt x="8" y="1778"/>
                      <a:pt x="8" y="1824"/>
                      <a:pt x="24" y="1870"/>
                    </a:cubicBezTo>
                    <a:cubicBezTo>
                      <a:pt x="31" y="1916"/>
                      <a:pt x="47" y="1954"/>
                      <a:pt x="70" y="1985"/>
                    </a:cubicBezTo>
                    <a:cubicBezTo>
                      <a:pt x="85" y="2015"/>
                      <a:pt x="116" y="2031"/>
                      <a:pt x="154" y="2031"/>
                    </a:cubicBezTo>
                    <a:cubicBezTo>
                      <a:pt x="254" y="2031"/>
                      <a:pt x="307" y="1969"/>
                      <a:pt x="307" y="1862"/>
                    </a:cubicBezTo>
                    <a:cubicBezTo>
                      <a:pt x="292" y="1655"/>
                      <a:pt x="284" y="1487"/>
                      <a:pt x="276" y="1356"/>
                    </a:cubicBezTo>
                    <a:cubicBezTo>
                      <a:pt x="292" y="1264"/>
                      <a:pt x="299" y="1188"/>
                      <a:pt x="299" y="1111"/>
                    </a:cubicBezTo>
                    <a:cubicBezTo>
                      <a:pt x="307" y="1035"/>
                      <a:pt x="307" y="966"/>
                      <a:pt x="315" y="904"/>
                    </a:cubicBezTo>
                    <a:cubicBezTo>
                      <a:pt x="353" y="720"/>
                      <a:pt x="399" y="598"/>
                      <a:pt x="460" y="529"/>
                    </a:cubicBezTo>
                    <a:cubicBezTo>
                      <a:pt x="514" y="468"/>
                      <a:pt x="591" y="437"/>
                      <a:pt x="667" y="437"/>
                    </a:cubicBezTo>
                    <a:cubicBezTo>
                      <a:pt x="690" y="437"/>
                      <a:pt x="721" y="437"/>
                      <a:pt x="751" y="445"/>
                    </a:cubicBezTo>
                    <a:cubicBezTo>
                      <a:pt x="782" y="445"/>
                      <a:pt x="813" y="460"/>
                      <a:pt x="843" y="483"/>
                    </a:cubicBezTo>
                    <a:cubicBezTo>
                      <a:pt x="874" y="514"/>
                      <a:pt x="905" y="544"/>
                      <a:pt x="928" y="598"/>
                    </a:cubicBezTo>
                    <a:cubicBezTo>
                      <a:pt x="951" y="644"/>
                      <a:pt x="974" y="713"/>
                      <a:pt x="981" y="805"/>
                    </a:cubicBezTo>
                    <a:lnTo>
                      <a:pt x="1020" y="1065"/>
                    </a:lnTo>
                    <a:cubicBezTo>
                      <a:pt x="1020" y="1172"/>
                      <a:pt x="1027" y="1272"/>
                      <a:pt x="1035" y="1356"/>
                    </a:cubicBezTo>
                    <a:cubicBezTo>
                      <a:pt x="1035" y="1448"/>
                      <a:pt x="1035" y="1525"/>
                      <a:pt x="1035" y="1594"/>
                    </a:cubicBezTo>
                    <a:cubicBezTo>
                      <a:pt x="1035" y="1632"/>
                      <a:pt x="1035" y="1670"/>
                      <a:pt x="1035" y="1709"/>
                    </a:cubicBezTo>
                    <a:cubicBezTo>
                      <a:pt x="1035" y="1739"/>
                      <a:pt x="1035" y="1778"/>
                      <a:pt x="1027" y="1801"/>
                    </a:cubicBezTo>
                    <a:cubicBezTo>
                      <a:pt x="1050" y="1885"/>
                      <a:pt x="1096" y="1931"/>
                      <a:pt x="1173" y="1931"/>
                    </a:cubicBezTo>
                    <a:cubicBezTo>
                      <a:pt x="1219" y="1931"/>
                      <a:pt x="1249" y="1908"/>
                      <a:pt x="1272" y="1862"/>
                    </a:cubicBezTo>
                    <a:cubicBezTo>
                      <a:pt x="1295" y="1824"/>
                      <a:pt x="1311" y="1770"/>
                      <a:pt x="1318" y="1716"/>
                    </a:cubicBezTo>
                    <a:cubicBezTo>
                      <a:pt x="1326" y="1663"/>
                      <a:pt x="1334" y="1609"/>
                      <a:pt x="1326" y="1556"/>
                    </a:cubicBezTo>
                    <a:cubicBezTo>
                      <a:pt x="1326" y="1502"/>
                      <a:pt x="1326" y="1464"/>
                      <a:pt x="1326" y="1448"/>
                    </a:cubicBezTo>
                    <a:lnTo>
                      <a:pt x="1326" y="1402"/>
                    </a:lnTo>
                    <a:cubicBezTo>
                      <a:pt x="1318" y="1318"/>
                      <a:pt x="1311" y="1249"/>
                      <a:pt x="1303" y="1195"/>
                    </a:cubicBezTo>
                    <a:cubicBezTo>
                      <a:pt x="1295" y="1142"/>
                      <a:pt x="1288" y="1096"/>
                      <a:pt x="1280" y="1050"/>
                    </a:cubicBezTo>
                    <a:cubicBezTo>
                      <a:pt x="1272" y="1004"/>
                      <a:pt x="1265" y="950"/>
                      <a:pt x="1265" y="897"/>
                    </a:cubicBezTo>
                    <a:cubicBezTo>
                      <a:pt x="1257" y="843"/>
                      <a:pt x="1249" y="782"/>
                      <a:pt x="1242" y="690"/>
                    </a:cubicBezTo>
                    <a:cubicBezTo>
                      <a:pt x="1211" y="475"/>
                      <a:pt x="1142" y="330"/>
                      <a:pt x="1035" y="246"/>
                    </a:cubicBezTo>
                    <a:cubicBezTo>
                      <a:pt x="920" y="161"/>
                      <a:pt x="797" y="115"/>
                      <a:pt x="644" y="115"/>
                    </a:cubicBezTo>
                    <a:cubicBezTo>
                      <a:pt x="575" y="115"/>
                      <a:pt x="514" y="131"/>
                      <a:pt x="468" y="154"/>
                    </a:cubicBezTo>
                    <a:cubicBezTo>
                      <a:pt x="414" y="177"/>
                      <a:pt x="376" y="200"/>
                      <a:pt x="353" y="223"/>
                    </a:cubicBezTo>
                    <a:cubicBezTo>
                      <a:pt x="315" y="146"/>
                      <a:pt x="284" y="85"/>
                      <a:pt x="261" y="54"/>
                    </a:cubicBezTo>
                    <a:cubicBezTo>
                      <a:pt x="238" y="16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>
                <a:off x="5295625" y="4559650"/>
                <a:ext cx="43900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2690" extrusionOk="0">
                    <a:moveTo>
                      <a:pt x="874" y="1"/>
                    </a:moveTo>
                    <a:cubicBezTo>
                      <a:pt x="721" y="1"/>
                      <a:pt x="606" y="8"/>
                      <a:pt x="514" y="16"/>
                    </a:cubicBezTo>
                    <a:cubicBezTo>
                      <a:pt x="422" y="31"/>
                      <a:pt x="353" y="47"/>
                      <a:pt x="307" y="70"/>
                    </a:cubicBezTo>
                    <a:cubicBezTo>
                      <a:pt x="261" y="85"/>
                      <a:pt x="231" y="108"/>
                      <a:pt x="215" y="139"/>
                    </a:cubicBezTo>
                    <a:cubicBezTo>
                      <a:pt x="200" y="169"/>
                      <a:pt x="192" y="200"/>
                      <a:pt x="192" y="231"/>
                    </a:cubicBezTo>
                    <a:cubicBezTo>
                      <a:pt x="192" y="330"/>
                      <a:pt x="215" y="399"/>
                      <a:pt x="269" y="422"/>
                    </a:cubicBezTo>
                    <a:cubicBezTo>
                      <a:pt x="384" y="414"/>
                      <a:pt x="491" y="399"/>
                      <a:pt x="606" y="384"/>
                    </a:cubicBezTo>
                    <a:cubicBezTo>
                      <a:pt x="721" y="368"/>
                      <a:pt x="813" y="361"/>
                      <a:pt x="890" y="361"/>
                    </a:cubicBezTo>
                    <a:lnTo>
                      <a:pt x="936" y="361"/>
                    </a:lnTo>
                    <a:lnTo>
                      <a:pt x="1196" y="384"/>
                    </a:lnTo>
                    <a:cubicBezTo>
                      <a:pt x="1127" y="491"/>
                      <a:pt x="1058" y="598"/>
                      <a:pt x="997" y="698"/>
                    </a:cubicBezTo>
                    <a:cubicBezTo>
                      <a:pt x="936" y="790"/>
                      <a:pt x="874" y="889"/>
                      <a:pt x="813" y="981"/>
                    </a:cubicBezTo>
                    <a:cubicBezTo>
                      <a:pt x="759" y="1073"/>
                      <a:pt x="698" y="1165"/>
                      <a:pt x="637" y="1265"/>
                    </a:cubicBezTo>
                    <a:cubicBezTo>
                      <a:pt x="576" y="1357"/>
                      <a:pt x="507" y="1456"/>
                      <a:pt x="430" y="1564"/>
                    </a:cubicBezTo>
                    <a:cubicBezTo>
                      <a:pt x="415" y="1594"/>
                      <a:pt x="384" y="1648"/>
                      <a:pt x="338" y="1724"/>
                    </a:cubicBezTo>
                    <a:cubicBezTo>
                      <a:pt x="292" y="1801"/>
                      <a:pt x="246" y="1878"/>
                      <a:pt x="200" y="1954"/>
                    </a:cubicBezTo>
                    <a:cubicBezTo>
                      <a:pt x="147" y="2039"/>
                      <a:pt x="108" y="2107"/>
                      <a:pt x="70" y="2176"/>
                    </a:cubicBezTo>
                    <a:cubicBezTo>
                      <a:pt x="24" y="2245"/>
                      <a:pt x="1" y="2291"/>
                      <a:pt x="1" y="2314"/>
                    </a:cubicBezTo>
                    <a:cubicBezTo>
                      <a:pt x="9" y="2345"/>
                      <a:pt x="24" y="2376"/>
                      <a:pt x="47" y="2406"/>
                    </a:cubicBezTo>
                    <a:cubicBezTo>
                      <a:pt x="62" y="2437"/>
                      <a:pt x="93" y="2460"/>
                      <a:pt x="116" y="2483"/>
                    </a:cubicBezTo>
                    <a:cubicBezTo>
                      <a:pt x="147" y="2506"/>
                      <a:pt x="177" y="2521"/>
                      <a:pt x="208" y="2536"/>
                    </a:cubicBezTo>
                    <a:cubicBezTo>
                      <a:pt x="238" y="2552"/>
                      <a:pt x="277" y="2559"/>
                      <a:pt x="307" y="2559"/>
                    </a:cubicBezTo>
                    <a:cubicBezTo>
                      <a:pt x="369" y="2567"/>
                      <a:pt x="430" y="2575"/>
                      <a:pt x="491" y="2582"/>
                    </a:cubicBezTo>
                    <a:cubicBezTo>
                      <a:pt x="553" y="2590"/>
                      <a:pt x="614" y="2598"/>
                      <a:pt x="675" y="2605"/>
                    </a:cubicBezTo>
                    <a:cubicBezTo>
                      <a:pt x="729" y="2605"/>
                      <a:pt x="782" y="2613"/>
                      <a:pt x="828" y="2613"/>
                    </a:cubicBezTo>
                    <a:cubicBezTo>
                      <a:pt x="882" y="2621"/>
                      <a:pt x="913" y="2621"/>
                      <a:pt x="943" y="2621"/>
                    </a:cubicBezTo>
                    <a:lnTo>
                      <a:pt x="1020" y="2621"/>
                    </a:lnTo>
                    <a:cubicBezTo>
                      <a:pt x="1043" y="2621"/>
                      <a:pt x="1089" y="2628"/>
                      <a:pt x="1158" y="2636"/>
                    </a:cubicBezTo>
                    <a:cubicBezTo>
                      <a:pt x="1219" y="2636"/>
                      <a:pt x="1288" y="2644"/>
                      <a:pt x="1349" y="2651"/>
                    </a:cubicBezTo>
                    <a:cubicBezTo>
                      <a:pt x="1418" y="2659"/>
                      <a:pt x="1480" y="2667"/>
                      <a:pt x="1533" y="2674"/>
                    </a:cubicBezTo>
                    <a:cubicBezTo>
                      <a:pt x="1579" y="2682"/>
                      <a:pt x="1610" y="2690"/>
                      <a:pt x="1617" y="2690"/>
                    </a:cubicBezTo>
                    <a:cubicBezTo>
                      <a:pt x="1648" y="2690"/>
                      <a:pt x="1663" y="2682"/>
                      <a:pt x="1663" y="2682"/>
                    </a:cubicBezTo>
                    <a:cubicBezTo>
                      <a:pt x="1725" y="2659"/>
                      <a:pt x="1755" y="2590"/>
                      <a:pt x="1755" y="2475"/>
                    </a:cubicBezTo>
                    <a:cubicBezTo>
                      <a:pt x="1755" y="2383"/>
                      <a:pt x="1717" y="2330"/>
                      <a:pt x="1656" y="2307"/>
                    </a:cubicBezTo>
                    <a:cubicBezTo>
                      <a:pt x="1640" y="2314"/>
                      <a:pt x="1610" y="2322"/>
                      <a:pt x="1571" y="2322"/>
                    </a:cubicBezTo>
                    <a:cubicBezTo>
                      <a:pt x="1556" y="2322"/>
                      <a:pt x="1525" y="2314"/>
                      <a:pt x="1480" y="2314"/>
                    </a:cubicBezTo>
                    <a:cubicBezTo>
                      <a:pt x="1426" y="2307"/>
                      <a:pt x="1372" y="2307"/>
                      <a:pt x="1311" y="2299"/>
                    </a:cubicBezTo>
                    <a:cubicBezTo>
                      <a:pt x="1257" y="2291"/>
                      <a:pt x="1196" y="2291"/>
                      <a:pt x="1135" y="2284"/>
                    </a:cubicBezTo>
                    <a:cubicBezTo>
                      <a:pt x="1081" y="2284"/>
                      <a:pt x="1035" y="2276"/>
                      <a:pt x="1005" y="2276"/>
                    </a:cubicBezTo>
                    <a:lnTo>
                      <a:pt x="936" y="2276"/>
                    </a:lnTo>
                    <a:cubicBezTo>
                      <a:pt x="828" y="2276"/>
                      <a:pt x="660" y="2253"/>
                      <a:pt x="415" y="2199"/>
                    </a:cubicBezTo>
                    <a:lnTo>
                      <a:pt x="530" y="2023"/>
                    </a:lnTo>
                    <a:cubicBezTo>
                      <a:pt x="560" y="1970"/>
                      <a:pt x="591" y="1924"/>
                      <a:pt x="621" y="1885"/>
                    </a:cubicBezTo>
                    <a:cubicBezTo>
                      <a:pt x="644" y="1839"/>
                      <a:pt x="667" y="1801"/>
                      <a:pt x="683" y="1755"/>
                    </a:cubicBezTo>
                    <a:cubicBezTo>
                      <a:pt x="782" y="1594"/>
                      <a:pt x="867" y="1456"/>
                      <a:pt x="936" y="1341"/>
                    </a:cubicBezTo>
                    <a:cubicBezTo>
                      <a:pt x="997" y="1234"/>
                      <a:pt x="1058" y="1142"/>
                      <a:pt x="1104" y="1066"/>
                    </a:cubicBezTo>
                    <a:cubicBezTo>
                      <a:pt x="1150" y="989"/>
                      <a:pt x="1188" y="935"/>
                      <a:pt x="1219" y="882"/>
                    </a:cubicBezTo>
                    <a:cubicBezTo>
                      <a:pt x="1250" y="836"/>
                      <a:pt x="1280" y="790"/>
                      <a:pt x="1303" y="751"/>
                    </a:cubicBezTo>
                    <a:cubicBezTo>
                      <a:pt x="1334" y="706"/>
                      <a:pt x="1365" y="667"/>
                      <a:pt x="1388" y="621"/>
                    </a:cubicBezTo>
                    <a:cubicBezTo>
                      <a:pt x="1418" y="575"/>
                      <a:pt x="1457" y="522"/>
                      <a:pt x="1495" y="453"/>
                    </a:cubicBezTo>
                    <a:cubicBezTo>
                      <a:pt x="1533" y="422"/>
                      <a:pt x="1556" y="368"/>
                      <a:pt x="1556" y="284"/>
                    </a:cubicBezTo>
                    <a:cubicBezTo>
                      <a:pt x="1556" y="208"/>
                      <a:pt x="1541" y="146"/>
                      <a:pt x="1518" y="108"/>
                    </a:cubicBezTo>
                    <a:cubicBezTo>
                      <a:pt x="1395" y="70"/>
                      <a:pt x="1280" y="39"/>
                      <a:pt x="1173" y="24"/>
                    </a:cubicBezTo>
                    <a:cubicBezTo>
                      <a:pt x="1066" y="8"/>
                      <a:pt x="966" y="1"/>
                      <a:pt x="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5219800" y="4708075"/>
                <a:ext cx="446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181" extrusionOk="0">
                    <a:moveTo>
                      <a:pt x="1203" y="399"/>
                    </a:moveTo>
                    <a:cubicBezTo>
                      <a:pt x="1241" y="415"/>
                      <a:pt x="1295" y="430"/>
                      <a:pt x="1341" y="445"/>
                    </a:cubicBezTo>
                    <a:cubicBezTo>
                      <a:pt x="1395" y="461"/>
                      <a:pt x="1433" y="491"/>
                      <a:pt x="1471" y="537"/>
                    </a:cubicBezTo>
                    <a:lnTo>
                      <a:pt x="1471" y="606"/>
                    </a:lnTo>
                    <a:cubicBezTo>
                      <a:pt x="1471" y="667"/>
                      <a:pt x="1471" y="736"/>
                      <a:pt x="1463" y="805"/>
                    </a:cubicBezTo>
                    <a:cubicBezTo>
                      <a:pt x="1463" y="874"/>
                      <a:pt x="1456" y="943"/>
                      <a:pt x="1448" y="1020"/>
                    </a:cubicBezTo>
                    <a:cubicBezTo>
                      <a:pt x="1364" y="1181"/>
                      <a:pt x="1280" y="1273"/>
                      <a:pt x="1203" y="1296"/>
                    </a:cubicBezTo>
                    <a:cubicBezTo>
                      <a:pt x="1042" y="1380"/>
                      <a:pt x="904" y="1426"/>
                      <a:pt x="789" y="1426"/>
                    </a:cubicBezTo>
                    <a:cubicBezTo>
                      <a:pt x="759" y="1403"/>
                      <a:pt x="728" y="1372"/>
                      <a:pt x="697" y="1334"/>
                    </a:cubicBezTo>
                    <a:cubicBezTo>
                      <a:pt x="667" y="1296"/>
                      <a:pt x="644" y="1250"/>
                      <a:pt x="613" y="1204"/>
                    </a:cubicBezTo>
                    <a:cubicBezTo>
                      <a:pt x="590" y="1158"/>
                      <a:pt x="575" y="1112"/>
                      <a:pt x="559" y="1073"/>
                    </a:cubicBezTo>
                    <a:cubicBezTo>
                      <a:pt x="544" y="1028"/>
                      <a:pt x="536" y="997"/>
                      <a:pt x="536" y="974"/>
                    </a:cubicBezTo>
                    <a:cubicBezTo>
                      <a:pt x="536" y="821"/>
                      <a:pt x="644" y="660"/>
                      <a:pt x="866" y="491"/>
                    </a:cubicBezTo>
                    <a:cubicBezTo>
                      <a:pt x="1011" y="438"/>
                      <a:pt x="1119" y="407"/>
                      <a:pt x="1203" y="399"/>
                    </a:cubicBezTo>
                    <a:close/>
                    <a:moveTo>
                      <a:pt x="1640" y="1"/>
                    </a:moveTo>
                    <a:cubicBezTo>
                      <a:pt x="1609" y="1"/>
                      <a:pt x="1586" y="9"/>
                      <a:pt x="1563" y="16"/>
                    </a:cubicBezTo>
                    <a:cubicBezTo>
                      <a:pt x="1548" y="32"/>
                      <a:pt x="1532" y="47"/>
                      <a:pt x="1525" y="62"/>
                    </a:cubicBezTo>
                    <a:cubicBezTo>
                      <a:pt x="1517" y="85"/>
                      <a:pt x="1509" y="101"/>
                      <a:pt x="1509" y="124"/>
                    </a:cubicBezTo>
                    <a:cubicBezTo>
                      <a:pt x="1502" y="139"/>
                      <a:pt x="1502" y="154"/>
                      <a:pt x="1502" y="162"/>
                    </a:cubicBezTo>
                    <a:cubicBezTo>
                      <a:pt x="1440" y="108"/>
                      <a:pt x="1372" y="70"/>
                      <a:pt x="1295" y="62"/>
                    </a:cubicBezTo>
                    <a:cubicBezTo>
                      <a:pt x="1226" y="62"/>
                      <a:pt x="1172" y="55"/>
                      <a:pt x="1126" y="55"/>
                    </a:cubicBezTo>
                    <a:cubicBezTo>
                      <a:pt x="1042" y="55"/>
                      <a:pt x="943" y="78"/>
                      <a:pt x="843" y="131"/>
                    </a:cubicBezTo>
                    <a:cubicBezTo>
                      <a:pt x="736" y="185"/>
                      <a:pt x="636" y="246"/>
                      <a:pt x="552" y="330"/>
                    </a:cubicBezTo>
                    <a:cubicBezTo>
                      <a:pt x="460" y="407"/>
                      <a:pt x="383" y="499"/>
                      <a:pt x="322" y="599"/>
                    </a:cubicBezTo>
                    <a:cubicBezTo>
                      <a:pt x="261" y="698"/>
                      <a:pt x="230" y="798"/>
                      <a:pt x="230" y="890"/>
                    </a:cubicBezTo>
                    <a:cubicBezTo>
                      <a:pt x="230" y="951"/>
                      <a:pt x="238" y="1012"/>
                      <a:pt x="245" y="1081"/>
                    </a:cubicBezTo>
                    <a:cubicBezTo>
                      <a:pt x="261" y="1142"/>
                      <a:pt x="276" y="1204"/>
                      <a:pt x="299" y="1265"/>
                    </a:cubicBezTo>
                    <a:lnTo>
                      <a:pt x="399" y="1502"/>
                    </a:lnTo>
                    <a:cubicBezTo>
                      <a:pt x="491" y="1602"/>
                      <a:pt x="552" y="1679"/>
                      <a:pt x="598" y="1717"/>
                    </a:cubicBezTo>
                    <a:cubicBezTo>
                      <a:pt x="644" y="1763"/>
                      <a:pt x="682" y="1778"/>
                      <a:pt x="713" y="1778"/>
                    </a:cubicBezTo>
                    <a:cubicBezTo>
                      <a:pt x="828" y="1778"/>
                      <a:pt x="927" y="1763"/>
                      <a:pt x="1019" y="1740"/>
                    </a:cubicBezTo>
                    <a:cubicBezTo>
                      <a:pt x="1111" y="1709"/>
                      <a:pt x="1188" y="1679"/>
                      <a:pt x="1257" y="1640"/>
                    </a:cubicBezTo>
                    <a:cubicBezTo>
                      <a:pt x="1318" y="1602"/>
                      <a:pt x="1372" y="1571"/>
                      <a:pt x="1402" y="1541"/>
                    </a:cubicBezTo>
                    <a:cubicBezTo>
                      <a:pt x="1440" y="1502"/>
                      <a:pt x="1456" y="1487"/>
                      <a:pt x="1463" y="1487"/>
                    </a:cubicBezTo>
                    <a:lnTo>
                      <a:pt x="1463" y="1487"/>
                    </a:lnTo>
                    <a:lnTo>
                      <a:pt x="1433" y="1863"/>
                    </a:lnTo>
                    <a:cubicBezTo>
                      <a:pt x="1433" y="1932"/>
                      <a:pt x="1425" y="1993"/>
                      <a:pt x="1417" y="2039"/>
                    </a:cubicBezTo>
                    <a:cubicBezTo>
                      <a:pt x="1410" y="2085"/>
                      <a:pt x="1410" y="2115"/>
                      <a:pt x="1417" y="2146"/>
                    </a:cubicBezTo>
                    <a:lnTo>
                      <a:pt x="1417" y="2169"/>
                    </a:lnTo>
                    <a:cubicBezTo>
                      <a:pt x="1402" y="2292"/>
                      <a:pt x="1372" y="2406"/>
                      <a:pt x="1326" y="2514"/>
                    </a:cubicBezTo>
                    <a:cubicBezTo>
                      <a:pt x="1272" y="2621"/>
                      <a:pt x="1218" y="2698"/>
                      <a:pt x="1157" y="2744"/>
                    </a:cubicBezTo>
                    <a:lnTo>
                      <a:pt x="1011" y="2790"/>
                    </a:lnTo>
                    <a:cubicBezTo>
                      <a:pt x="927" y="2820"/>
                      <a:pt x="874" y="2836"/>
                      <a:pt x="851" y="2836"/>
                    </a:cubicBezTo>
                    <a:cubicBezTo>
                      <a:pt x="705" y="2828"/>
                      <a:pt x="575" y="2782"/>
                      <a:pt x="468" y="2690"/>
                    </a:cubicBezTo>
                    <a:lnTo>
                      <a:pt x="230" y="2437"/>
                    </a:lnTo>
                    <a:cubicBezTo>
                      <a:pt x="199" y="2414"/>
                      <a:pt x="169" y="2406"/>
                      <a:pt x="138" y="2406"/>
                    </a:cubicBezTo>
                    <a:cubicBezTo>
                      <a:pt x="100" y="2406"/>
                      <a:pt x="62" y="2422"/>
                      <a:pt x="39" y="2468"/>
                    </a:cubicBezTo>
                    <a:cubicBezTo>
                      <a:pt x="16" y="2506"/>
                      <a:pt x="0" y="2552"/>
                      <a:pt x="0" y="2621"/>
                    </a:cubicBezTo>
                    <a:cubicBezTo>
                      <a:pt x="0" y="2644"/>
                      <a:pt x="8" y="2667"/>
                      <a:pt x="23" y="2690"/>
                    </a:cubicBezTo>
                    <a:cubicBezTo>
                      <a:pt x="39" y="2713"/>
                      <a:pt x="69" y="2751"/>
                      <a:pt x="107" y="2790"/>
                    </a:cubicBezTo>
                    <a:lnTo>
                      <a:pt x="314" y="3004"/>
                    </a:lnTo>
                    <a:lnTo>
                      <a:pt x="529" y="3119"/>
                    </a:lnTo>
                    <a:cubicBezTo>
                      <a:pt x="628" y="3157"/>
                      <a:pt x="713" y="3180"/>
                      <a:pt x="789" y="3180"/>
                    </a:cubicBezTo>
                    <a:cubicBezTo>
                      <a:pt x="966" y="3180"/>
                      <a:pt x="1134" y="3142"/>
                      <a:pt x="1303" y="3065"/>
                    </a:cubicBezTo>
                    <a:cubicBezTo>
                      <a:pt x="1517" y="2866"/>
                      <a:pt x="1647" y="2560"/>
                      <a:pt x="1686" y="2146"/>
                    </a:cubicBezTo>
                    <a:cubicBezTo>
                      <a:pt x="1701" y="1970"/>
                      <a:pt x="1716" y="1817"/>
                      <a:pt x="1724" y="1686"/>
                    </a:cubicBezTo>
                    <a:cubicBezTo>
                      <a:pt x="1732" y="1556"/>
                      <a:pt x="1732" y="1441"/>
                      <a:pt x="1732" y="1357"/>
                    </a:cubicBezTo>
                    <a:lnTo>
                      <a:pt x="1732" y="1288"/>
                    </a:lnTo>
                    <a:cubicBezTo>
                      <a:pt x="1732" y="1265"/>
                      <a:pt x="1732" y="1250"/>
                      <a:pt x="1732" y="1227"/>
                    </a:cubicBezTo>
                    <a:cubicBezTo>
                      <a:pt x="1732" y="1158"/>
                      <a:pt x="1739" y="1089"/>
                      <a:pt x="1747" y="1035"/>
                    </a:cubicBezTo>
                    <a:cubicBezTo>
                      <a:pt x="1747" y="982"/>
                      <a:pt x="1747" y="936"/>
                      <a:pt x="1747" y="897"/>
                    </a:cubicBezTo>
                    <a:cubicBezTo>
                      <a:pt x="1747" y="851"/>
                      <a:pt x="1747" y="821"/>
                      <a:pt x="1747" y="805"/>
                    </a:cubicBezTo>
                    <a:cubicBezTo>
                      <a:pt x="1770" y="599"/>
                      <a:pt x="1785" y="430"/>
                      <a:pt x="1785" y="300"/>
                    </a:cubicBezTo>
                    <a:cubicBezTo>
                      <a:pt x="1785" y="223"/>
                      <a:pt x="1778" y="162"/>
                      <a:pt x="1770" y="108"/>
                    </a:cubicBezTo>
                    <a:lnTo>
                      <a:pt x="1770" y="101"/>
                    </a:lnTo>
                    <a:cubicBezTo>
                      <a:pt x="1762" y="32"/>
                      <a:pt x="1716" y="1"/>
                      <a:pt x="1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5135150" y="4604675"/>
                <a:ext cx="312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352" extrusionOk="0">
                    <a:moveTo>
                      <a:pt x="797" y="0"/>
                    </a:moveTo>
                    <a:cubicBezTo>
                      <a:pt x="605" y="0"/>
                      <a:pt x="429" y="61"/>
                      <a:pt x="276" y="184"/>
                    </a:cubicBezTo>
                    <a:cubicBezTo>
                      <a:pt x="253" y="192"/>
                      <a:pt x="222" y="222"/>
                      <a:pt x="192" y="268"/>
                    </a:cubicBezTo>
                    <a:cubicBezTo>
                      <a:pt x="161" y="314"/>
                      <a:pt x="130" y="360"/>
                      <a:pt x="100" y="421"/>
                    </a:cubicBezTo>
                    <a:cubicBezTo>
                      <a:pt x="77" y="475"/>
                      <a:pt x="46" y="529"/>
                      <a:pt x="31" y="590"/>
                    </a:cubicBezTo>
                    <a:cubicBezTo>
                      <a:pt x="8" y="644"/>
                      <a:pt x="0" y="690"/>
                      <a:pt x="0" y="720"/>
                    </a:cubicBezTo>
                    <a:cubicBezTo>
                      <a:pt x="0" y="766"/>
                      <a:pt x="15" y="804"/>
                      <a:pt x="38" y="835"/>
                    </a:cubicBezTo>
                    <a:cubicBezTo>
                      <a:pt x="61" y="866"/>
                      <a:pt x="92" y="889"/>
                      <a:pt x="123" y="889"/>
                    </a:cubicBezTo>
                    <a:cubicBezTo>
                      <a:pt x="138" y="889"/>
                      <a:pt x="146" y="889"/>
                      <a:pt x="161" y="881"/>
                    </a:cubicBezTo>
                    <a:cubicBezTo>
                      <a:pt x="169" y="881"/>
                      <a:pt x="176" y="873"/>
                      <a:pt x="184" y="858"/>
                    </a:cubicBezTo>
                    <a:cubicBezTo>
                      <a:pt x="192" y="843"/>
                      <a:pt x="207" y="820"/>
                      <a:pt x="215" y="789"/>
                    </a:cubicBezTo>
                    <a:cubicBezTo>
                      <a:pt x="230" y="758"/>
                      <a:pt x="245" y="713"/>
                      <a:pt x="268" y="651"/>
                    </a:cubicBezTo>
                    <a:cubicBezTo>
                      <a:pt x="314" y="536"/>
                      <a:pt x="383" y="444"/>
                      <a:pt x="460" y="375"/>
                    </a:cubicBezTo>
                    <a:cubicBezTo>
                      <a:pt x="544" y="306"/>
                      <a:pt x="644" y="268"/>
                      <a:pt x="759" y="268"/>
                    </a:cubicBezTo>
                    <a:cubicBezTo>
                      <a:pt x="827" y="268"/>
                      <a:pt x="866" y="291"/>
                      <a:pt x="896" y="329"/>
                    </a:cubicBezTo>
                    <a:cubicBezTo>
                      <a:pt x="919" y="368"/>
                      <a:pt x="927" y="421"/>
                      <a:pt x="927" y="483"/>
                    </a:cubicBezTo>
                    <a:cubicBezTo>
                      <a:pt x="927" y="613"/>
                      <a:pt x="896" y="735"/>
                      <a:pt x="827" y="843"/>
                    </a:cubicBezTo>
                    <a:cubicBezTo>
                      <a:pt x="812" y="866"/>
                      <a:pt x="797" y="896"/>
                      <a:pt x="774" y="935"/>
                    </a:cubicBezTo>
                    <a:cubicBezTo>
                      <a:pt x="751" y="965"/>
                      <a:pt x="736" y="1004"/>
                      <a:pt x="713" y="1042"/>
                    </a:cubicBezTo>
                    <a:cubicBezTo>
                      <a:pt x="690" y="1080"/>
                      <a:pt x="674" y="1119"/>
                      <a:pt x="659" y="1149"/>
                    </a:cubicBezTo>
                    <a:cubicBezTo>
                      <a:pt x="644" y="1172"/>
                      <a:pt x="628" y="1195"/>
                      <a:pt x="621" y="1210"/>
                    </a:cubicBezTo>
                    <a:cubicBezTo>
                      <a:pt x="559" y="1287"/>
                      <a:pt x="521" y="1348"/>
                      <a:pt x="490" y="1394"/>
                    </a:cubicBezTo>
                    <a:cubicBezTo>
                      <a:pt x="460" y="1448"/>
                      <a:pt x="429" y="1502"/>
                      <a:pt x="406" y="1548"/>
                    </a:cubicBezTo>
                    <a:cubicBezTo>
                      <a:pt x="375" y="1601"/>
                      <a:pt x="337" y="1655"/>
                      <a:pt x="307" y="1716"/>
                    </a:cubicBezTo>
                    <a:cubicBezTo>
                      <a:pt x="268" y="1785"/>
                      <a:pt x="207" y="1862"/>
                      <a:pt x="130" y="1969"/>
                    </a:cubicBezTo>
                    <a:cubicBezTo>
                      <a:pt x="115" y="2015"/>
                      <a:pt x="107" y="2061"/>
                      <a:pt x="107" y="2099"/>
                    </a:cubicBezTo>
                    <a:cubicBezTo>
                      <a:pt x="107" y="2145"/>
                      <a:pt x="123" y="2191"/>
                      <a:pt x="161" y="2245"/>
                    </a:cubicBezTo>
                    <a:cubicBezTo>
                      <a:pt x="230" y="2260"/>
                      <a:pt x="284" y="2268"/>
                      <a:pt x="330" y="2275"/>
                    </a:cubicBezTo>
                    <a:cubicBezTo>
                      <a:pt x="375" y="2291"/>
                      <a:pt x="406" y="2298"/>
                      <a:pt x="437" y="2298"/>
                    </a:cubicBezTo>
                    <a:lnTo>
                      <a:pt x="598" y="2298"/>
                    </a:lnTo>
                    <a:cubicBezTo>
                      <a:pt x="682" y="2329"/>
                      <a:pt x="751" y="2352"/>
                      <a:pt x="812" y="2352"/>
                    </a:cubicBezTo>
                    <a:cubicBezTo>
                      <a:pt x="835" y="2352"/>
                      <a:pt x="858" y="2352"/>
                      <a:pt x="873" y="2344"/>
                    </a:cubicBezTo>
                    <a:lnTo>
                      <a:pt x="1050" y="2344"/>
                    </a:lnTo>
                    <a:cubicBezTo>
                      <a:pt x="1065" y="2352"/>
                      <a:pt x="1088" y="2352"/>
                      <a:pt x="1126" y="2352"/>
                    </a:cubicBezTo>
                    <a:cubicBezTo>
                      <a:pt x="1149" y="2352"/>
                      <a:pt x="1180" y="2344"/>
                      <a:pt x="1203" y="2329"/>
                    </a:cubicBezTo>
                    <a:cubicBezTo>
                      <a:pt x="1233" y="2314"/>
                      <a:pt x="1249" y="2275"/>
                      <a:pt x="1249" y="2206"/>
                    </a:cubicBezTo>
                    <a:cubicBezTo>
                      <a:pt x="1249" y="2168"/>
                      <a:pt x="1241" y="2130"/>
                      <a:pt x="1226" y="2091"/>
                    </a:cubicBezTo>
                    <a:cubicBezTo>
                      <a:pt x="1211" y="2053"/>
                      <a:pt x="1188" y="2030"/>
                      <a:pt x="1172" y="2030"/>
                    </a:cubicBezTo>
                    <a:cubicBezTo>
                      <a:pt x="1111" y="2030"/>
                      <a:pt x="1065" y="2030"/>
                      <a:pt x="1019" y="2038"/>
                    </a:cubicBezTo>
                    <a:lnTo>
                      <a:pt x="804" y="2038"/>
                    </a:lnTo>
                    <a:cubicBezTo>
                      <a:pt x="789" y="2046"/>
                      <a:pt x="766" y="2053"/>
                      <a:pt x="736" y="2053"/>
                    </a:cubicBezTo>
                    <a:cubicBezTo>
                      <a:pt x="697" y="2053"/>
                      <a:pt x="667" y="2046"/>
                      <a:pt x="628" y="2023"/>
                    </a:cubicBezTo>
                    <a:cubicBezTo>
                      <a:pt x="536" y="2015"/>
                      <a:pt x="460" y="2000"/>
                      <a:pt x="398" y="2000"/>
                    </a:cubicBezTo>
                    <a:cubicBezTo>
                      <a:pt x="414" y="1946"/>
                      <a:pt x="467" y="1869"/>
                      <a:pt x="559" y="1777"/>
                    </a:cubicBezTo>
                    <a:cubicBezTo>
                      <a:pt x="582" y="1724"/>
                      <a:pt x="613" y="1678"/>
                      <a:pt x="636" y="1624"/>
                    </a:cubicBezTo>
                    <a:cubicBezTo>
                      <a:pt x="667" y="1578"/>
                      <a:pt x="690" y="1532"/>
                      <a:pt x="713" y="1494"/>
                    </a:cubicBezTo>
                    <a:cubicBezTo>
                      <a:pt x="736" y="1456"/>
                      <a:pt x="759" y="1417"/>
                      <a:pt x="782" y="1394"/>
                    </a:cubicBezTo>
                    <a:cubicBezTo>
                      <a:pt x="797" y="1371"/>
                      <a:pt x="812" y="1356"/>
                      <a:pt x="820" y="1348"/>
                    </a:cubicBezTo>
                    <a:cubicBezTo>
                      <a:pt x="827" y="1333"/>
                      <a:pt x="843" y="1318"/>
                      <a:pt x="858" y="1287"/>
                    </a:cubicBezTo>
                    <a:cubicBezTo>
                      <a:pt x="873" y="1256"/>
                      <a:pt x="889" y="1218"/>
                      <a:pt x="904" y="1180"/>
                    </a:cubicBezTo>
                    <a:cubicBezTo>
                      <a:pt x="927" y="1142"/>
                      <a:pt x="942" y="1103"/>
                      <a:pt x="965" y="1065"/>
                    </a:cubicBezTo>
                    <a:cubicBezTo>
                      <a:pt x="988" y="1027"/>
                      <a:pt x="1011" y="988"/>
                      <a:pt x="1034" y="950"/>
                    </a:cubicBezTo>
                    <a:cubicBezTo>
                      <a:pt x="1119" y="835"/>
                      <a:pt x="1157" y="690"/>
                      <a:pt x="1157" y="513"/>
                    </a:cubicBezTo>
                    <a:cubicBezTo>
                      <a:pt x="1157" y="444"/>
                      <a:pt x="1149" y="375"/>
                      <a:pt x="1142" y="314"/>
                    </a:cubicBezTo>
                    <a:cubicBezTo>
                      <a:pt x="1126" y="253"/>
                      <a:pt x="1111" y="199"/>
                      <a:pt x="1080" y="153"/>
                    </a:cubicBezTo>
                    <a:cubicBezTo>
                      <a:pt x="1057" y="107"/>
                      <a:pt x="1019" y="69"/>
                      <a:pt x="973" y="46"/>
                    </a:cubicBezTo>
                    <a:cubicBezTo>
                      <a:pt x="919" y="15"/>
                      <a:pt x="866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5226300" y="4588775"/>
                <a:ext cx="308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45" extrusionOk="0">
                    <a:moveTo>
                      <a:pt x="859" y="0"/>
                    </a:moveTo>
                    <a:cubicBezTo>
                      <a:pt x="698" y="15"/>
                      <a:pt x="575" y="15"/>
                      <a:pt x="483" y="15"/>
                    </a:cubicBezTo>
                    <a:lnTo>
                      <a:pt x="391" y="15"/>
                    </a:lnTo>
                    <a:cubicBezTo>
                      <a:pt x="299" y="15"/>
                      <a:pt x="223" y="23"/>
                      <a:pt x="169" y="31"/>
                    </a:cubicBezTo>
                    <a:cubicBezTo>
                      <a:pt x="116" y="38"/>
                      <a:pt x="77" y="54"/>
                      <a:pt x="47" y="69"/>
                    </a:cubicBezTo>
                    <a:cubicBezTo>
                      <a:pt x="24" y="84"/>
                      <a:pt x="8" y="100"/>
                      <a:pt x="8" y="123"/>
                    </a:cubicBezTo>
                    <a:cubicBezTo>
                      <a:pt x="1" y="153"/>
                      <a:pt x="1" y="176"/>
                      <a:pt x="1" y="207"/>
                    </a:cubicBezTo>
                    <a:cubicBezTo>
                      <a:pt x="1" y="291"/>
                      <a:pt x="39" y="337"/>
                      <a:pt x="123" y="345"/>
                    </a:cubicBezTo>
                    <a:cubicBezTo>
                      <a:pt x="208" y="345"/>
                      <a:pt x="276" y="337"/>
                      <a:pt x="338" y="330"/>
                    </a:cubicBezTo>
                    <a:cubicBezTo>
                      <a:pt x="407" y="322"/>
                      <a:pt x="460" y="322"/>
                      <a:pt x="499" y="314"/>
                    </a:cubicBezTo>
                    <a:cubicBezTo>
                      <a:pt x="514" y="299"/>
                      <a:pt x="552" y="291"/>
                      <a:pt x="606" y="291"/>
                    </a:cubicBezTo>
                    <a:cubicBezTo>
                      <a:pt x="690" y="291"/>
                      <a:pt x="759" y="291"/>
                      <a:pt x="797" y="299"/>
                    </a:cubicBezTo>
                    <a:lnTo>
                      <a:pt x="866" y="299"/>
                    </a:lnTo>
                    <a:cubicBezTo>
                      <a:pt x="882" y="299"/>
                      <a:pt x="897" y="299"/>
                      <a:pt x="928" y="307"/>
                    </a:cubicBezTo>
                    <a:cubicBezTo>
                      <a:pt x="951" y="307"/>
                      <a:pt x="974" y="307"/>
                      <a:pt x="997" y="314"/>
                    </a:cubicBezTo>
                    <a:cubicBezTo>
                      <a:pt x="1020" y="314"/>
                      <a:pt x="1043" y="322"/>
                      <a:pt x="1066" y="322"/>
                    </a:cubicBezTo>
                    <a:cubicBezTo>
                      <a:pt x="1089" y="322"/>
                      <a:pt x="1104" y="330"/>
                      <a:pt x="1119" y="330"/>
                    </a:cubicBezTo>
                    <a:cubicBezTo>
                      <a:pt x="1150" y="330"/>
                      <a:pt x="1173" y="322"/>
                      <a:pt x="1196" y="314"/>
                    </a:cubicBezTo>
                    <a:cubicBezTo>
                      <a:pt x="1226" y="276"/>
                      <a:pt x="1234" y="230"/>
                      <a:pt x="1234" y="192"/>
                    </a:cubicBezTo>
                    <a:cubicBezTo>
                      <a:pt x="1234" y="138"/>
                      <a:pt x="1211" y="84"/>
                      <a:pt x="1173" y="38"/>
                    </a:cubicBezTo>
                    <a:cubicBezTo>
                      <a:pt x="1112" y="31"/>
                      <a:pt x="1058" y="23"/>
                      <a:pt x="1004" y="15"/>
                    </a:cubicBezTo>
                    <a:cubicBezTo>
                      <a:pt x="951" y="8"/>
                      <a:pt x="905" y="8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5118850" y="4670750"/>
                <a:ext cx="2706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10826" h="384" extrusionOk="0">
                    <a:moveTo>
                      <a:pt x="192" y="0"/>
                    </a:moveTo>
                    <a:cubicBezTo>
                      <a:pt x="85" y="0"/>
                      <a:pt x="1" y="84"/>
                      <a:pt x="1" y="192"/>
                    </a:cubicBezTo>
                    <a:cubicBezTo>
                      <a:pt x="1" y="299"/>
                      <a:pt x="85" y="383"/>
                      <a:pt x="192" y="383"/>
                    </a:cubicBezTo>
                    <a:lnTo>
                      <a:pt x="10634" y="383"/>
                    </a:lnTo>
                    <a:cubicBezTo>
                      <a:pt x="10734" y="383"/>
                      <a:pt x="10826" y="299"/>
                      <a:pt x="10826" y="192"/>
                    </a:cubicBezTo>
                    <a:cubicBezTo>
                      <a:pt x="10826" y="84"/>
                      <a:pt x="10734" y="0"/>
                      <a:pt x="10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5109275" y="4588000"/>
                <a:ext cx="891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384" extrusionOk="0">
                    <a:moveTo>
                      <a:pt x="192" y="1"/>
                    </a:moveTo>
                    <a:cubicBezTo>
                      <a:pt x="85" y="1"/>
                      <a:pt x="1" y="85"/>
                      <a:pt x="1" y="192"/>
                    </a:cubicBezTo>
                    <a:cubicBezTo>
                      <a:pt x="1" y="299"/>
                      <a:pt x="85" y="384"/>
                      <a:pt x="192" y="384"/>
                    </a:cubicBezTo>
                    <a:lnTo>
                      <a:pt x="3372" y="384"/>
                    </a:lnTo>
                    <a:cubicBezTo>
                      <a:pt x="3479" y="384"/>
                      <a:pt x="3563" y="299"/>
                      <a:pt x="3563" y="192"/>
                    </a:cubicBezTo>
                    <a:cubicBezTo>
                      <a:pt x="3563" y="85"/>
                      <a:pt x="3479" y="1"/>
                      <a:pt x="3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3"/>
            <p:cNvGrpSpPr/>
            <p:nvPr/>
          </p:nvGrpSpPr>
          <p:grpSpPr>
            <a:xfrm rot="-743655">
              <a:off x="984418" y="2247160"/>
              <a:ext cx="656742" cy="357058"/>
              <a:chOff x="4805150" y="4922975"/>
              <a:chExt cx="954375" cy="518875"/>
            </a:xfrm>
          </p:grpSpPr>
          <p:sp>
            <p:nvSpPr>
              <p:cNvPr id="231" name="Google Shape;231;p23"/>
              <p:cNvSpPr/>
              <p:nvPr/>
            </p:nvSpPr>
            <p:spPr>
              <a:xfrm>
                <a:off x="4930600" y="4966075"/>
                <a:ext cx="432675" cy="432675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7307" extrusionOk="0">
                    <a:moveTo>
                      <a:pt x="8657" y="383"/>
                    </a:moveTo>
                    <a:cubicBezTo>
                      <a:pt x="13215" y="383"/>
                      <a:pt x="16931" y="4091"/>
                      <a:pt x="16931" y="8657"/>
                    </a:cubicBezTo>
                    <a:cubicBezTo>
                      <a:pt x="16931" y="13215"/>
                      <a:pt x="13215" y="16931"/>
                      <a:pt x="8657" y="16931"/>
                    </a:cubicBezTo>
                    <a:cubicBezTo>
                      <a:pt x="4091" y="16931"/>
                      <a:pt x="376" y="13215"/>
                      <a:pt x="376" y="8657"/>
                    </a:cubicBezTo>
                    <a:cubicBezTo>
                      <a:pt x="376" y="4091"/>
                      <a:pt x="4091" y="383"/>
                      <a:pt x="8657" y="383"/>
                    </a:cubicBezTo>
                    <a:close/>
                    <a:moveTo>
                      <a:pt x="8657" y="0"/>
                    </a:moveTo>
                    <a:cubicBezTo>
                      <a:pt x="3884" y="0"/>
                      <a:pt x="0" y="3884"/>
                      <a:pt x="0" y="8657"/>
                    </a:cubicBezTo>
                    <a:cubicBezTo>
                      <a:pt x="0" y="13430"/>
                      <a:pt x="3884" y="17306"/>
                      <a:pt x="8657" y="17306"/>
                    </a:cubicBezTo>
                    <a:cubicBezTo>
                      <a:pt x="13430" y="17306"/>
                      <a:pt x="17306" y="13430"/>
                      <a:pt x="17306" y="8657"/>
                    </a:cubicBezTo>
                    <a:cubicBezTo>
                      <a:pt x="17306" y="3884"/>
                      <a:pt x="13422" y="0"/>
                      <a:pt x="8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5201225" y="4966075"/>
                <a:ext cx="432850" cy="432675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7307" extrusionOk="0">
                    <a:moveTo>
                      <a:pt x="8657" y="383"/>
                    </a:moveTo>
                    <a:cubicBezTo>
                      <a:pt x="13215" y="383"/>
                      <a:pt x="16931" y="4091"/>
                      <a:pt x="16931" y="8657"/>
                    </a:cubicBezTo>
                    <a:cubicBezTo>
                      <a:pt x="16931" y="13215"/>
                      <a:pt x="13215" y="16931"/>
                      <a:pt x="8657" y="16931"/>
                    </a:cubicBezTo>
                    <a:cubicBezTo>
                      <a:pt x="4091" y="16931"/>
                      <a:pt x="383" y="13215"/>
                      <a:pt x="383" y="8657"/>
                    </a:cubicBezTo>
                    <a:cubicBezTo>
                      <a:pt x="383" y="4091"/>
                      <a:pt x="4091" y="383"/>
                      <a:pt x="8657" y="383"/>
                    </a:cubicBezTo>
                    <a:close/>
                    <a:moveTo>
                      <a:pt x="8657" y="0"/>
                    </a:moveTo>
                    <a:cubicBezTo>
                      <a:pt x="3884" y="0"/>
                      <a:pt x="0" y="3884"/>
                      <a:pt x="0" y="8657"/>
                    </a:cubicBezTo>
                    <a:cubicBezTo>
                      <a:pt x="0" y="13430"/>
                      <a:pt x="3884" y="17306"/>
                      <a:pt x="8657" y="17306"/>
                    </a:cubicBezTo>
                    <a:cubicBezTo>
                      <a:pt x="13430" y="17306"/>
                      <a:pt x="17314" y="13430"/>
                      <a:pt x="17314" y="8657"/>
                    </a:cubicBezTo>
                    <a:cubicBezTo>
                      <a:pt x="17314" y="3884"/>
                      <a:pt x="13430" y="0"/>
                      <a:pt x="8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5055475" y="5124650"/>
                <a:ext cx="7202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4804" extrusionOk="0">
                    <a:moveTo>
                      <a:pt x="1218" y="751"/>
                    </a:moveTo>
                    <a:cubicBezTo>
                      <a:pt x="1295" y="927"/>
                      <a:pt x="1356" y="1088"/>
                      <a:pt x="1417" y="1234"/>
                    </a:cubicBezTo>
                    <a:cubicBezTo>
                      <a:pt x="1479" y="1387"/>
                      <a:pt x="1525" y="1517"/>
                      <a:pt x="1563" y="1625"/>
                    </a:cubicBezTo>
                    <a:cubicBezTo>
                      <a:pt x="1640" y="1740"/>
                      <a:pt x="1693" y="1877"/>
                      <a:pt x="1739" y="2046"/>
                    </a:cubicBezTo>
                    <a:lnTo>
                      <a:pt x="1877" y="2598"/>
                    </a:lnTo>
                    <a:cubicBezTo>
                      <a:pt x="1831" y="2613"/>
                      <a:pt x="1770" y="2628"/>
                      <a:pt x="1709" y="2636"/>
                    </a:cubicBezTo>
                    <a:cubicBezTo>
                      <a:pt x="1647" y="2644"/>
                      <a:pt x="1586" y="2651"/>
                      <a:pt x="1517" y="2659"/>
                    </a:cubicBezTo>
                    <a:cubicBezTo>
                      <a:pt x="1456" y="2659"/>
                      <a:pt x="1402" y="2667"/>
                      <a:pt x="1341" y="2674"/>
                    </a:cubicBezTo>
                    <a:cubicBezTo>
                      <a:pt x="1287" y="2682"/>
                      <a:pt x="1241" y="2690"/>
                      <a:pt x="1203" y="2697"/>
                    </a:cubicBezTo>
                    <a:cubicBezTo>
                      <a:pt x="1165" y="2690"/>
                      <a:pt x="1134" y="2682"/>
                      <a:pt x="1103" y="2682"/>
                    </a:cubicBezTo>
                    <a:cubicBezTo>
                      <a:pt x="1080" y="2682"/>
                      <a:pt x="1050" y="2690"/>
                      <a:pt x="1004" y="2697"/>
                    </a:cubicBezTo>
                    <a:cubicBezTo>
                      <a:pt x="958" y="2712"/>
                      <a:pt x="912" y="2720"/>
                      <a:pt x="866" y="2735"/>
                    </a:cubicBezTo>
                    <a:cubicBezTo>
                      <a:pt x="820" y="2743"/>
                      <a:pt x="774" y="2758"/>
                      <a:pt x="736" y="2766"/>
                    </a:cubicBezTo>
                    <a:cubicBezTo>
                      <a:pt x="690" y="2781"/>
                      <a:pt x="667" y="2781"/>
                      <a:pt x="659" y="2781"/>
                    </a:cubicBezTo>
                    <a:cubicBezTo>
                      <a:pt x="720" y="2406"/>
                      <a:pt x="805" y="2084"/>
                      <a:pt x="904" y="1816"/>
                    </a:cubicBezTo>
                    <a:cubicBezTo>
                      <a:pt x="996" y="1341"/>
                      <a:pt x="1103" y="981"/>
                      <a:pt x="1218" y="751"/>
                    </a:cubicBezTo>
                    <a:close/>
                    <a:moveTo>
                      <a:pt x="1165" y="1"/>
                    </a:moveTo>
                    <a:cubicBezTo>
                      <a:pt x="1042" y="1"/>
                      <a:pt x="965" y="69"/>
                      <a:pt x="935" y="207"/>
                    </a:cubicBezTo>
                    <a:cubicBezTo>
                      <a:pt x="919" y="269"/>
                      <a:pt x="896" y="361"/>
                      <a:pt x="858" y="483"/>
                    </a:cubicBezTo>
                    <a:cubicBezTo>
                      <a:pt x="812" y="598"/>
                      <a:pt x="774" y="728"/>
                      <a:pt x="728" y="859"/>
                    </a:cubicBezTo>
                    <a:cubicBezTo>
                      <a:pt x="682" y="989"/>
                      <a:pt x="644" y="1127"/>
                      <a:pt x="605" y="1257"/>
                    </a:cubicBezTo>
                    <a:cubicBezTo>
                      <a:pt x="567" y="1387"/>
                      <a:pt x="544" y="1502"/>
                      <a:pt x="529" y="1586"/>
                    </a:cubicBezTo>
                    <a:lnTo>
                      <a:pt x="307" y="2360"/>
                    </a:lnTo>
                    <a:cubicBezTo>
                      <a:pt x="307" y="2375"/>
                      <a:pt x="307" y="2421"/>
                      <a:pt x="291" y="2506"/>
                    </a:cubicBezTo>
                    <a:cubicBezTo>
                      <a:pt x="276" y="2590"/>
                      <a:pt x="253" y="2682"/>
                      <a:pt x="238" y="2789"/>
                    </a:cubicBezTo>
                    <a:cubicBezTo>
                      <a:pt x="215" y="2889"/>
                      <a:pt x="199" y="2996"/>
                      <a:pt x="184" y="3103"/>
                    </a:cubicBezTo>
                    <a:cubicBezTo>
                      <a:pt x="169" y="3210"/>
                      <a:pt x="161" y="3287"/>
                      <a:pt x="161" y="3348"/>
                    </a:cubicBezTo>
                    <a:lnTo>
                      <a:pt x="161" y="3410"/>
                    </a:lnTo>
                    <a:cubicBezTo>
                      <a:pt x="161" y="3433"/>
                      <a:pt x="161" y="3456"/>
                      <a:pt x="169" y="3479"/>
                    </a:cubicBezTo>
                    <a:cubicBezTo>
                      <a:pt x="153" y="3571"/>
                      <a:pt x="130" y="3662"/>
                      <a:pt x="115" y="3762"/>
                    </a:cubicBezTo>
                    <a:cubicBezTo>
                      <a:pt x="92" y="3862"/>
                      <a:pt x="77" y="3961"/>
                      <a:pt x="61" y="4046"/>
                    </a:cubicBezTo>
                    <a:cubicBezTo>
                      <a:pt x="38" y="4137"/>
                      <a:pt x="31" y="4222"/>
                      <a:pt x="15" y="4298"/>
                    </a:cubicBezTo>
                    <a:cubicBezTo>
                      <a:pt x="8" y="4375"/>
                      <a:pt x="0" y="4436"/>
                      <a:pt x="0" y="4475"/>
                    </a:cubicBezTo>
                    <a:cubicBezTo>
                      <a:pt x="0" y="4566"/>
                      <a:pt x="54" y="4612"/>
                      <a:pt x="161" y="4612"/>
                    </a:cubicBezTo>
                    <a:cubicBezTo>
                      <a:pt x="268" y="4612"/>
                      <a:pt x="337" y="4574"/>
                      <a:pt x="360" y="4490"/>
                    </a:cubicBezTo>
                    <a:cubicBezTo>
                      <a:pt x="406" y="4283"/>
                      <a:pt x="444" y="4084"/>
                      <a:pt x="475" y="3908"/>
                    </a:cubicBezTo>
                    <a:cubicBezTo>
                      <a:pt x="513" y="3724"/>
                      <a:pt x="536" y="3555"/>
                      <a:pt x="559" y="3402"/>
                    </a:cubicBezTo>
                    <a:cubicBezTo>
                      <a:pt x="636" y="3341"/>
                      <a:pt x="766" y="3279"/>
                      <a:pt x="958" y="3226"/>
                    </a:cubicBezTo>
                    <a:cubicBezTo>
                      <a:pt x="1142" y="3164"/>
                      <a:pt x="1356" y="3134"/>
                      <a:pt x="1578" y="3119"/>
                    </a:cubicBezTo>
                    <a:lnTo>
                      <a:pt x="2053" y="3096"/>
                    </a:lnTo>
                    <a:cubicBezTo>
                      <a:pt x="2076" y="3126"/>
                      <a:pt x="2107" y="3172"/>
                      <a:pt x="2138" y="3233"/>
                    </a:cubicBezTo>
                    <a:cubicBezTo>
                      <a:pt x="2168" y="3302"/>
                      <a:pt x="2191" y="3379"/>
                      <a:pt x="2214" y="3479"/>
                    </a:cubicBezTo>
                    <a:lnTo>
                      <a:pt x="2291" y="3885"/>
                    </a:lnTo>
                    <a:lnTo>
                      <a:pt x="2521" y="4727"/>
                    </a:lnTo>
                    <a:cubicBezTo>
                      <a:pt x="2559" y="4781"/>
                      <a:pt x="2620" y="4804"/>
                      <a:pt x="2704" y="4804"/>
                    </a:cubicBezTo>
                    <a:cubicBezTo>
                      <a:pt x="2796" y="4804"/>
                      <a:pt x="2850" y="4773"/>
                      <a:pt x="2865" y="4697"/>
                    </a:cubicBezTo>
                    <a:cubicBezTo>
                      <a:pt x="2873" y="4651"/>
                      <a:pt x="2881" y="4620"/>
                      <a:pt x="2881" y="4597"/>
                    </a:cubicBezTo>
                    <a:cubicBezTo>
                      <a:pt x="2881" y="4559"/>
                      <a:pt x="2873" y="4505"/>
                      <a:pt x="2850" y="4429"/>
                    </a:cubicBezTo>
                    <a:cubicBezTo>
                      <a:pt x="2835" y="4352"/>
                      <a:pt x="2812" y="4268"/>
                      <a:pt x="2789" y="4183"/>
                    </a:cubicBezTo>
                    <a:cubicBezTo>
                      <a:pt x="2766" y="4091"/>
                      <a:pt x="2743" y="4015"/>
                      <a:pt x="2727" y="3931"/>
                    </a:cubicBezTo>
                    <a:cubicBezTo>
                      <a:pt x="2704" y="3854"/>
                      <a:pt x="2697" y="3793"/>
                      <a:pt x="2697" y="3754"/>
                    </a:cubicBezTo>
                    <a:cubicBezTo>
                      <a:pt x="2681" y="3724"/>
                      <a:pt x="2658" y="3647"/>
                      <a:pt x="2635" y="3548"/>
                    </a:cubicBezTo>
                    <a:cubicBezTo>
                      <a:pt x="2613" y="3440"/>
                      <a:pt x="2590" y="3325"/>
                      <a:pt x="2559" y="3203"/>
                    </a:cubicBezTo>
                    <a:cubicBezTo>
                      <a:pt x="2528" y="3073"/>
                      <a:pt x="2498" y="2950"/>
                      <a:pt x="2459" y="2827"/>
                    </a:cubicBezTo>
                    <a:cubicBezTo>
                      <a:pt x="2421" y="2705"/>
                      <a:pt x="2383" y="2605"/>
                      <a:pt x="2337" y="2529"/>
                    </a:cubicBezTo>
                    <a:cubicBezTo>
                      <a:pt x="2321" y="2506"/>
                      <a:pt x="2298" y="2452"/>
                      <a:pt x="2260" y="2360"/>
                    </a:cubicBezTo>
                    <a:cubicBezTo>
                      <a:pt x="2229" y="2276"/>
                      <a:pt x="2199" y="2184"/>
                      <a:pt x="2161" y="2084"/>
                    </a:cubicBezTo>
                    <a:cubicBezTo>
                      <a:pt x="2122" y="1985"/>
                      <a:pt x="2092" y="1893"/>
                      <a:pt x="2053" y="1809"/>
                    </a:cubicBezTo>
                    <a:cubicBezTo>
                      <a:pt x="2023" y="1724"/>
                      <a:pt x="2000" y="1663"/>
                      <a:pt x="1992" y="1640"/>
                    </a:cubicBezTo>
                    <a:cubicBezTo>
                      <a:pt x="1992" y="1617"/>
                      <a:pt x="1977" y="1563"/>
                      <a:pt x="1938" y="1471"/>
                    </a:cubicBezTo>
                    <a:cubicBezTo>
                      <a:pt x="1908" y="1387"/>
                      <a:pt x="1869" y="1288"/>
                      <a:pt x="1823" y="1173"/>
                    </a:cubicBezTo>
                    <a:cubicBezTo>
                      <a:pt x="1770" y="1058"/>
                      <a:pt x="1724" y="935"/>
                      <a:pt x="1670" y="813"/>
                    </a:cubicBezTo>
                    <a:cubicBezTo>
                      <a:pt x="1617" y="698"/>
                      <a:pt x="1563" y="583"/>
                      <a:pt x="1517" y="475"/>
                    </a:cubicBezTo>
                    <a:cubicBezTo>
                      <a:pt x="1479" y="368"/>
                      <a:pt x="1440" y="284"/>
                      <a:pt x="1410" y="223"/>
                    </a:cubicBezTo>
                    <a:cubicBezTo>
                      <a:pt x="1383" y="169"/>
                      <a:pt x="1368" y="145"/>
                      <a:pt x="1370" y="145"/>
                    </a:cubicBezTo>
                    <a:lnTo>
                      <a:pt x="1370" y="145"/>
                    </a:lnTo>
                    <a:cubicBezTo>
                      <a:pt x="1370" y="145"/>
                      <a:pt x="1370" y="145"/>
                      <a:pt x="1371" y="146"/>
                    </a:cubicBezTo>
                    <a:cubicBezTo>
                      <a:pt x="1333" y="54"/>
                      <a:pt x="1264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5455550" y="5121575"/>
                <a:ext cx="68225" cy="1385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540" extrusionOk="0">
                    <a:moveTo>
                      <a:pt x="1135" y="491"/>
                    </a:moveTo>
                    <a:cubicBezTo>
                      <a:pt x="1211" y="491"/>
                      <a:pt x="1273" y="514"/>
                      <a:pt x="1334" y="545"/>
                    </a:cubicBezTo>
                    <a:cubicBezTo>
                      <a:pt x="1395" y="583"/>
                      <a:pt x="1449" y="629"/>
                      <a:pt x="1495" y="675"/>
                    </a:cubicBezTo>
                    <a:cubicBezTo>
                      <a:pt x="1541" y="721"/>
                      <a:pt x="1571" y="767"/>
                      <a:pt x="1602" y="813"/>
                    </a:cubicBezTo>
                    <a:cubicBezTo>
                      <a:pt x="1625" y="867"/>
                      <a:pt x="1640" y="905"/>
                      <a:pt x="1648" y="928"/>
                    </a:cubicBezTo>
                    <a:cubicBezTo>
                      <a:pt x="1656" y="1005"/>
                      <a:pt x="1663" y="1073"/>
                      <a:pt x="1663" y="1127"/>
                    </a:cubicBezTo>
                    <a:cubicBezTo>
                      <a:pt x="1663" y="1372"/>
                      <a:pt x="1556" y="1564"/>
                      <a:pt x="1349" y="1709"/>
                    </a:cubicBezTo>
                    <a:cubicBezTo>
                      <a:pt x="1280" y="1778"/>
                      <a:pt x="1234" y="1824"/>
                      <a:pt x="1196" y="1863"/>
                    </a:cubicBezTo>
                    <a:cubicBezTo>
                      <a:pt x="1158" y="1893"/>
                      <a:pt x="1112" y="1924"/>
                      <a:pt x="1066" y="1947"/>
                    </a:cubicBezTo>
                    <a:cubicBezTo>
                      <a:pt x="1020" y="1970"/>
                      <a:pt x="951" y="1993"/>
                      <a:pt x="874" y="2008"/>
                    </a:cubicBezTo>
                    <a:lnTo>
                      <a:pt x="529" y="2092"/>
                    </a:lnTo>
                    <a:cubicBezTo>
                      <a:pt x="522" y="2077"/>
                      <a:pt x="514" y="2054"/>
                      <a:pt x="514" y="2016"/>
                    </a:cubicBezTo>
                    <a:cubicBezTo>
                      <a:pt x="514" y="1985"/>
                      <a:pt x="514" y="1947"/>
                      <a:pt x="522" y="1893"/>
                    </a:cubicBezTo>
                    <a:cubicBezTo>
                      <a:pt x="522" y="1847"/>
                      <a:pt x="529" y="1778"/>
                      <a:pt x="537" y="1702"/>
                    </a:cubicBezTo>
                    <a:cubicBezTo>
                      <a:pt x="552" y="1556"/>
                      <a:pt x="560" y="1434"/>
                      <a:pt x="568" y="1326"/>
                    </a:cubicBezTo>
                    <a:cubicBezTo>
                      <a:pt x="575" y="1219"/>
                      <a:pt x="575" y="1127"/>
                      <a:pt x="575" y="1043"/>
                    </a:cubicBezTo>
                    <a:cubicBezTo>
                      <a:pt x="583" y="966"/>
                      <a:pt x="583" y="897"/>
                      <a:pt x="583" y="844"/>
                    </a:cubicBezTo>
                    <a:cubicBezTo>
                      <a:pt x="583" y="782"/>
                      <a:pt x="591" y="736"/>
                      <a:pt x="598" y="690"/>
                    </a:cubicBezTo>
                    <a:cubicBezTo>
                      <a:pt x="698" y="560"/>
                      <a:pt x="874" y="491"/>
                      <a:pt x="1135" y="491"/>
                    </a:cubicBezTo>
                    <a:close/>
                    <a:moveTo>
                      <a:pt x="1334" y="2383"/>
                    </a:moveTo>
                    <a:cubicBezTo>
                      <a:pt x="1395" y="2383"/>
                      <a:pt x="1495" y="2406"/>
                      <a:pt x="1633" y="2460"/>
                    </a:cubicBezTo>
                    <a:cubicBezTo>
                      <a:pt x="1725" y="2491"/>
                      <a:pt x="1816" y="2537"/>
                      <a:pt x="1893" y="2590"/>
                    </a:cubicBezTo>
                    <a:cubicBezTo>
                      <a:pt x="1970" y="2644"/>
                      <a:pt x="2039" y="2713"/>
                      <a:pt x="2100" y="2797"/>
                    </a:cubicBezTo>
                    <a:cubicBezTo>
                      <a:pt x="2161" y="2874"/>
                      <a:pt x="2207" y="2981"/>
                      <a:pt x="2238" y="3104"/>
                    </a:cubicBezTo>
                    <a:cubicBezTo>
                      <a:pt x="2276" y="3226"/>
                      <a:pt x="2291" y="3379"/>
                      <a:pt x="2291" y="3556"/>
                    </a:cubicBezTo>
                    <a:cubicBezTo>
                      <a:pt x="2291" y="3655"/>
                      <a:pt x="2276" y="3747"/>
                      <a:pt x="2253" y="3839"/>
                    </a:cubicBezTo>
                    <a:lnTo>
                      <a:pt x="2246" y="3831"/>
                    </a:lnTo>
                    <a:cubicBezTo>
                      <a:pt x="2230" y="3893"/>
                      <a:pt x="2200" y="3962"/>
                      <a:pt x="2154" y="4038"/>
                    </a:cubicBezTo>
                    <a:cubicBezTo>
                      <a:pt x="2100" y="4115"/>
                      <a:pt x="2039" y="4184"/>
                      <a:pt x="1970" y="4260"/>
                    </a:cubicBezTo>
                    <a:cubicBezTo>
                      <a:pt x="1901" y="4329"/>
                      <a:pt x="1832" y="4398"/>
                      <a:pt x="1763" y="4460"/>
                    </a:cubicBezTo>
                    <a:cubicBezTo>
                      <a:pt x="1686" y="4529"/>
                      <a:pt x="1617" y="4575"/>
                      <a:pt x="1556" y="4605"/>
                    </a:cubicBezTo>
                    <a:cubicBezTo>
                      <a:pt x="1533" y="4613"/>
                      <a:pt x="1479" y="4636"/>
                      <a:pt x="1403" y="4674"/>
                    </a:cubicBezTo>
                    <a:cubicBezTo>
                      <a:pt x="1326" y="4712"/>
                      <a:pt x="1242" y="4751"/>
                      <a:pt x="1142" y="4789"/>
                    </a:cubicBezTo>
                    <a:cubicBezTo>
                      <a:pt x="1050" y="4827"/>
                      <a:pt x="951" y="4866"/>
                      <a:pt x="851" y="4896"/>
                    </a:cubicBezTo>
                    <a:cubicBezTo>
                      <a:pt x="752" y="4927"/>
                      <a:pt x="675" y="4950"/>
                      <a:pt x="614" y="4950"/>
                    </a:cubicBezTo>
                    <a:cubicBezTo>
                      <a:pt x="583" y="4950"/>
                      <a:pt x="560" y="4950"/>
                      <a:pt x="537" y="4942"/>
                    </a:cubicBezTo>
                    <a:cubicBezTo>
                      <a:pt x="506" y="4942"/>
                      <a:pt x="483" y="4935"/>
                      <a:pt x="461" y="4935"/>
                    </a:cubicBezTo>
                    <a:cubicBezTo>
                      <a:pt x="461" y="4912"/>
                      <a:pt x="468" y="4881"/>
                      <a:pt x="468" y="4850"/>
                    </a:cubicBezTo>
                    <a:cubicBezTo>
                      <a:pt x="468" y="4820"/>
                      <a:pt x="468" y="4781"/>
                      <a:pt x="468" y="4743"/>
                    </a:cubicBezTo>
                    <a:cubicBezTo>
                      <a:pt x="468" y="4689"/>
                      <a:pt x="468" y="4620"/>
                      <a:pt x="468" y="4536"/>
                    </a:cubicBezTo>
                    <a:cubicBezTo>
                      <a:pt x="461" y="4452"/>
                      <a:pt x="461" y="4375"/>
                      <a:pt x="461" y="4291"/>
                    </a:cubicBezTo>
                    <a:cubicBezTo>
                      <a:pt x="461" y="4015"/>
                      <a:pt x="468" y="3770"/>
                      <a:pt x="491" y="3548"/>
                    </a:cubicBezTo>
                    <a:cubicBezTo>
                      <a:pt x="514" y="3326"/>
                      <a:pt x="529" y="3119"/>
                      <a:pt x="529" y="2935"/>
                    </a:cubicBezTo>
                    <a:lnTo>
                      <a:pt x="529" y="2782"/>
                    </a:lnTo>
                    <a:cubicBezTo>
                      <a:pt x="529" y="2736"/>
                      <a:pt x="522" y="2690"/>
                      <a:pt x="522" y="2644"/>
                    </a:cubicBezTo>
                    <a:cubicBezTo>
                      <a:pt x="568" y="2636"/>
                      <a:pt x="621" y="2621"/>
                      <a:pt x="698" y="2598"/>
                    </a:cubicBezTo>
                    <a:cubicBezTo>
                      <a:pt x="767" y="2567"/>
                      <a:pt x="844" y="2537"/>
                      <a:pt x="928" y="2506"/>
                    </a:cubicBezTo>
                    <a:cubicBezTo>
                      <a:pt x="1004" y="2475"/>
                      <a:pt x="1081" y="2445"/>
                      <a:pt x="1158" y="2422"/>
                    </a:cubicBezTo>
                    <a:cubicBezTo>
                      <a:pt x="1227" y="2391"/>
                      <a:pt x="1288" y="2383"/>
                      <a:pt x="1334" y="2383"/>
                    </a:cubicBezTo>
                    <a:close/>
                    <a:moveTo>
                      <a:pt x="1188" y="1"/>
                    </a:moveTo>
                    <a:cubicBezTo>
                      <a:pt x="1150" y="9"/>
                      <a:pt x="1119" y="9"/>
                      <a:pt x="1104" y="9"/>
                    </a:cubicBezTo>
                    <a:cubicBezTo>
                      <a:pt x="897" y="9"/>
                      <a:pt x="683" y="78"/>
                      <a:pt x="461" y="215"/>
                    </a:cubicBezTo>
                    <a:lnTo>
                      <a:pt x="430" y="215"/>
                    </a:lnTo>
                    <a:cubicBezTo>
                      <a:pt x="346" y="215"/>
                      <a:pt x="284" y="223"/>
                      <a:pt x="231" y="254"/>
                    </a:cubicBezTo>
                    <a:cubicBezTo>
                      <a:pt x="177" y="277"/>
                      <a:pt x="131" y="307"/>
                      <a:pt x="93" y="338"/>
                    </a:cubicBezTo>
                    <a:cubicBezTo>
                      <a:pt x="62" y="376"/>
                      <a:pt x="39" y="407"/>
                      <a:pt x="24" y="445"/>
                    </a:cubicBezTo>
                    <a:cubicBezTo>
                      <a:pt x="9" y="484"/>
                      <a:pt x="1" y="514"/>
                      <a:pt x="1" y="537"/>
                    </a:cubicBezTo>
                    <a:lnTo>
                      <a:pt x="1" y="537"/>
                    </a:lnTo>
                    <a:cubicBezTo>
                      <a:pt x="1" y="536"/>
                      <a:pt x="1" y="536"/>
                      <a:pt x="1" y="536"/>
                    </a:cubicBezTo>
                    <a:cubicBezTo>
                      <a:pt x="3" y="536"/>
                      <a:pt x="10" y="559"/>
                      <a:pt x="24" y="606"/>
                    </a:cubicBezTo>
                    <a:cubicBezTo>
                      <a:pt x="39" y="660"/>
                      <a:pt x="62" y="729"/>
                      <a:pt x="77" y="798"/>
                    </a:cubicBezTo>
                    <a:cubicBezTo>
                      <a:pt x="100" y="874"/>
                      <a:pt x="116" y="951"/>
                      <a:pt x="131" y="1028"/>
                    </a:cubicBezTo>
                    <a:cubicBezTo>
                      <a:pt x="154" y="1112"/>
                      <a:pt x="162" y="1173"/>
                      <a:pt x="169" y="1219"/>
                    </a:cubicBezTo>
                    <a:lnTo>
                      <a:pt x="93" y="2468"/>
                    </a:lnTo>
                    <a:cubicBezTo>
                      <a:pt x="93" y="2560"/>
                      <a:pt x="100" y="2652"/>
                      <a:pt x="100" y="2736"/>
                    </a:cubicBezTo>
                    <a:cubicBezTo>
                      <a:pt x="100" y="2813"/>
                      <a:pt x="100" y="2897"/>
                      <a:pt x="100" y="2966"/>
                    </a:cubicBezTo>
                    <a:cubicBezTo>
                      <a:pt x="100" y="3042"/>
                      <a:pt x="100" y="3119"/>
                      <a:pt x="93" y="3196"/>
                    </a:cubicBezTo>
                    <a:cubicBezTo>
                      <a:pt x="85" y="3280"/>
                      <a:pt x="77" y="3372"/>
                      <a:pt x="70" y="3471"/>
                    </a:cubicBezTo>
                    <a:cubicBezTo>
                      <a:pt x="62" y="3579"/>
                      <a:pt x="54" y="3709"/>
                      <a:pt x="47" y="3854"/>
                    </a:cubicBezTo>
                    <a:cubicBezTo>
                      <a:pt x="39" y="4008"/>
                      <a:pt x="39" y="4184"/>
                      <a:pt x="39" y="4398"/>
                    </a:cubicBezTo>
                    <a:cubicBezTo>
                      <a:pt x="39" y="4529"/>
                      <a:pt x="47" y="4613"/>
                      <a:pt x="54" y="4651"/>
                    </a:cubicBezTo>
                    <a:cubicBezTo>
                      <a:pt x="47" y="4705"/>
                      <a:pt x="47" y="4774"/>
                      <a:pt x="47" y="4843"/>
                    </a:cubicBezTo>
                    <a:cubicBezTo>
                      <a:pt x="47" y="4981"/>
                      <a:pt x="47" y="5095"/>
                      <a:pt x="54" y="5180"/>
                    </a:cubicBezTo>
                    <a:cubicBezTo>
                      <a:pt x="54" y="5272"/>
                      <a:pt x="70" y="5341"/>
                      <a:pt x="85" y="5394"/>
                    </a:cubicBezTo>
                    <a:cubicBezTo>
                      <a:pt x="100" y="5440"/>
                      <a:pt x="131" y="5479"/>
                      <a:pt x="162" y="5502"/>
                    </a:cubicBezTo>
                    <a:cubicBezTo>
                      <a:pt x="200" y="5524"/>
                      <a:pt x="254" y="5540"/>
                      <a:pt x="323" y="5540"/>
                    </a:cubicBezTo>
                    <a:lnTo>
                      <a:pt x="422" y="5540"/>
                    </a:lnTo>
                    <a:cubicBezTo>
                      <a:pt x="461" y="5540"/>
                      <a:pt x="499" y="5532"/>
                      <a:pt x="545" y="5524"/>
                    </a:cubicBezTo>
                    <a:cubicBezTo>
                      <a:pt x="591" y="5524"/>
                      <a:pt x="637" y="5517"/>
                      <a:pt x="683" y="5509"/>
                    </a:cubicBezTo>
                    <a:cubicBezTo>
                      <a:pt x="821" y="5456"/>
                      <a:pt x="943" y="5410"/>
                      <a:pt x="1050" y="5371"/>
                    </a:cubicBezTo>
                    <a:cubicBezTo>
                      <a:pt x="1150" y="5333"/>
                      <a:pt x="1257" y="5295"/>
                      <a:pt x="1349" y="5256"/>
                    </a:cubicBezTo>
                    <a:cubicBezTo>
                      <a:pt x="1449" y="5218"/>
                      <a:pt x="1541" y="5180"/>
                      <a:pt x="1640" y="5126"/>
                    </a:cubicBezTo>
                    <a:cubicBezTo>
                      <a:pt x="1732" y="5072"/>
                      <a:pt x="1839" y="5011"/>
                      <a:pt x="1954" y="4919"/>
                    </a:cubicBezTo>
                    <a:cubicBezTo>
                      <a:pt x="2238" y="4712"/>
                      <a:pt x="2437" y="4498"/>
                      <a:pt x="2552" y="4276"/>
                    </a:cubicBezTo>
                    <a:cubicBezTo>
                      <a:pt x="2675" y="4054"/>
                      <a:pt x="2728" y="3854"/>
                      <a:pt x="2728" y="3663"/>
                    </a:cubicBezTo>
                    <a:lnTo>
                      <a:pt x="2728" y="3609"/>
                    </a:lnTo>
                    <a:lnTo>
                      <a:pt x="2728" y="3602"/>
                    </a:lnTo>
                    <a:cubicBezTo>
                      <a:pt x="2705" y="3341"/>
                      <a:pt x="2667" y="3104"/>
                      <a:pt x="2621" y="2874"/>
                    </a:cubicBezTo>
                    <a:cubicBezTo>
                      <a:pt x="2583" y="2644"/>
                      <a:pt x="2529" y="2491"/>
                      <a:pt x="2468" y="2399"/>
                    </a:cubicBezTo>
                    <a:cubicBezTo>
                      <a:pt x="2452" y="2383"/>
                      <a:pt x="2422" y="2353"/>
                      <a:pt x="2368" y="2315"/>
                    </a:cubicBezTo>
                    <a:cubicBezTo>
                      <a:pt x="2307" y="2269"/>
                      <a:pt x="2246" y="2230"/>
                      <a:pt x="2177" y="2177"/>
                    </a:cubicBezTo>
                    <a:cubicBezTo>
                      <a:pt x="2108" y="2131"/>
                      <a:pt x="2031" y="2085"/>
                      <a:pt x="1962" y="2046"/>
                    </a:cubicBezTo>
                    <a:cubicBezTo>
                      <a:pt x="1893" y="2000"/>
                      <a:pt x="1832" y="1970"/>
                      <a:pt x="1794" y="1954"/>
                    </a:cubicBezTo>
                    <a:cubicBezTo>
                      <a:pt x="2008" y="1663"/>
                      <a:pt x="2123" y="1380"/>
                      <a:pt x="2123" y="1089"/>
                    </a:cubicBezTo>
                    <a:cubicBezTo>
                      <a:pt x="2123" y="974"/>
                      <a:pt x="2100" y="867"/>
                      <a:pt x="2054" y="759"/>
                    </a:cubicBezTo>
                    <a:lnTo>
                      <a:pt x="1970" y="530"/>
                    </a:lnTo>
                    <a:lnTo>
                      <a:pt x="1725" y="261"/>
                    </a:lnTo>
                    <a:cubicBezTo>
                      <a:pt x="1648" y="185"/>
                      <a:pt x="1571" y="124"/>
                      <a:pt x="1502" y="85"/>
                    </a:cubicBezTo>
                    <a:cubicBezTo>
                      <a:pt x="1441" y="55"/>
                      <a:pt x="1380" y="32"/>
                      <a:pt x="1326" y="16"/>
                    </a:cubicBezTo>
                    <a:cubicBezTo>
                      <a:pt x="1273" y="9"/>
                      <a:pt x="1227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5210400" y="5066925"/>
                <a:ext cx="1166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2302" extrusionOk="0">
                    <a:moveTo>
                      <a:pt x="4449" y="1"/>
                    </a:moveTo>
                    <a:cubicBezTo>
                      <a:pt x="4422" y="1"/>
                      <a:pt x="4394" y="7"/>
                      <a:pt x="4368" y="19"/>
                    </a:cubicBezTo>
                    <a:lnTo>
                      <a:pt x="139" y="1934"/>
                    </a:lnTo>
                    <a:cubicBezTo>
                      <a:pt x="47" y="1980"/>
                      <a:pt x="1" y="2095"/>
                      <a:pt x="47" y="2187"/>
                    </a:cubicBezTo>
                    <a:cubicBezTo>
                      <a:pt x="77" y="2264"/>
                      <a:pt x="146" y="2302"/>
                      <a:pt x="215" y="2302"/>
                    </a:cubicBezTo>
                    <a:cubicBezTo>
                      <a:pt x="246" y="2302"/>
                      <a:pt x="269" y="2294"/>
                      <a:pt x="300" y="2287"/>
                    </a:cubicBezTo>
                    <a:lnTo>
                      <a:pt x="4528" y="364"/>
                    </a:lnTo>
                    <a:cubicBezTo>
                      <a:pt x="4620" y="325"/>
                      <a:pt x="4666" y="210"/>
                      <a:pt x="4620" y="111"/>
                    </a:cubicBezTo>
                    <a:cubicBezTo>
                      <a:pt x="4592" y="44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5201800" y="5101300"/>
                <a:ext cx="14557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74" extrusionOk="0">
                    <a:moveTo>
                      <a:pt x="5605" y="1"/>
                    </a:moveTo>
                    <a:cubicBezTo>
                      <a:pt x="5580" y="1"/>
                      <a:pt x="5555" y="5"/>
                      <a:pt x="5531" y="15"/>
                    </a:cubicBezTo>
                    <a:lnTo>
                      <a:pt x="138" y="2405"/>
                    </a:lnTo>
                    <a:cubicBezTo>
                      <a:pt x="38" y="2451"/>
                      <a:pt x="0" y="2559"/>
                      <a:pt x="38" y="2658"/>
                    </a:cubicBezTo>
                    <a:cubicBezTo>
                      <a:pt x="77" y="2727"/>
                      <a:pt x="146" y="2773"/>
                      <a:pt x="215" y="2773"/>
                    </a:cubicBezTo>
                    <a:cubicBezTo>
                      <a:pt x="245" y="2773"/>
                      <a:pt x="268" y="2765"/>
                      <a:pt x="291" y="2758"/>
                    </a:cubicBezTo>
                    <a:lnTo>
                      <a:pt x="5685" y="368"/>
                    </a:lnTo>
                    <a:cubicBezTo>
                      <a:pt x="5776" y="322"/>
                      <a:pt x="5822" y="214"/>
                      <a:pt x="5776" y="115"/>
                    </a:cubicBezTo>
                    <a:cubicBezTo>
                      <a:pt x="5748" y="41"/>
                      <a:pt x="5677" y="1"/>
                      <a:pt x="5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5205425" y="5138925"/>
                <a:ext cx="15362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992" extrusionOk="0">
                    <a:moveTo>
                      <a:pt x="5932" y="0"/>
                    </a:moveTo>
                    <a:cubicBezTo>
                      <a:pt x="5904" y="0"/>
                      <a:pt x="5874" y="6"/>
                      <a:pt x="5846" y="19"/>
                    </a:cubicBezTo>
                    <a:lnTo>
                      <a:pt x="139" y="2624"/>
                    </a:lnTo>
                    <a:cubicBezTo>
                      <a:pt x="47" y="2670"/>
                      <a:pt x="1" y="2785"/>
                      <a:pt x="47" y="2877"/>
                    </a:cubicBezTo>
                    <a:cubicBezTo>
                      <a:pt x="77" y="2945"/>
                      <a:pt x="144" y="2990"/>
                      <a:pt x="219" y="2992"/>
                    </a:cubicBezTo>
                    <a:lnTo>
                      <a:pt x="219" y="2992"/>
                    </a:lnTo>
                    <a:cubicBezTo>
                      <a:pt x="248" y="2991"/>
                      <a:pt x="270" y="2984"/>
                      <a:pt x="299" y="2969"/>
                    </a:cubicBezTo>
                    <a:lnTo>
                      <a:pt x="6007" y="364"/>
                    </a:lnTo>
                    <a:cubicBezTo>
                      <a:pt x="6106" y="318"/>
                      <a:pt x="6145" y="203"/>
                      <a:pt x="6099" y="111"/>
                    </a:cubicBezTo>
                    <a:cubicBezTo>
                      <a:pt x="6071" y="40"/>
                      <a:pt x="6005" y="0"/>
                      <a:pt x="5932" y="0"/>
                    </a:cubicBezTo>
                    <a:close/>
                    <a:moveTo>
                      <a:pt x="219" y="2992"/>
                    </a:moveTo>
                    <a:lnTo>
                      <a:pt x="219" y="2992"/>
                    </a:lnTo>
                    <a:cubicBezTo>
                      <a:pt x="218" y="2992"/>
                      <a:pt x="216" y="2992"/>
                      <a:pt x="215" y="2992"/>
                    </a:cubicBezTo>
                    <a:lnTo>
                      <a:pt x="223" y="2992"/>
                    </a:lnTo>
                    <a:cubicBezTo>
                      <a:pt x="222" y="2992"/>
                      <a:pt x="220" y="2992"/>
                      <a:pt x="219" y="29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5212900" y="5178875"/>
                <a:ext cx="149975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2896" extrusionOk="0">
                    <a:moveTo>
                      <a:pt x="5777" y="0"/>
                    </a:moveTo>
                    <a:cubicBezTo>
                      <a:pt x="5752" y="0"/>
                      <a:pt x="5726" y="5"/>
                      <a:pt x="5700" y="15"/>
                    </a:cubicBezTo>
                    <a:lnTo>
                      <a:pt x="138" y="2528"/>
                    </a:lnTo>
                    <a:cubicBezTo>
                      <a:pt x="39" y="2574"/>
                      <a:pt x="0" y="2681"/>
                      <a:pt x="39" y="2780"/>
                    </a:cubicBezTo>
                    <a:cubicBezTo>
                      <a:pt x="77" y="2849"/>
                      <a:pt x="146" y="2895"/>
                      <a:pt x="215" y="2895"/>
                    </a:cubicBezTo>
                    <a:cubicBezTo>
                      <a:pt x="246" y="2895"/>
                      <a:pt x="269" y="2888"/>
                      <a:pt x="292" y="2872"/>
                    </a:cubicBezTo>
                    <a:lnTo>
                      <a:pt x="5853" y="367"/>
                    </a:lnTo>
                    <a:cubicBezTo>
                      <a:pt x="5953" y="321"/>
                      <a:pt x="5999" y="206"/>
                      <a:pt x="5953" y="114"/>
                    </a:cubicBezTo>
                    <a:cubicBezTo>
                      <a:pt x="5919" y="40"/>
                      <a:pt x="5851" y="0"/>
                      <a:pt x="5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5230125" y="5224375"/>
                <a:ext cx="12835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2501" extrusionOk="0">
                    <a:moveTo>
                      <a:pt x="4917" y="0"/>
                    </a:moveTo>
                    <a:cubicBezTo>
                      <a:pt x="4889" y="0"/>
                      <a:pt x="4862" y="6"/>
                      <a:pt x="4835" y="18"/>
                    </a:cubicBezTo>
                    <a:lnTo>
                      <a:pt x="139" y="2133"/>
                    </a:lnTo>
                    <a:cubicBezTo>
                      <a:pt x="39" y="2179"/>
                      <a:pt x="1" y="2293"/>
                      <a:pt x="39" y="2385"/>
                    </a:cubicBezTo>
                    <a:cubicBezTo>
                      <a:pt x="70" y="2454"/>
                      <a:pt x="146" y="2500"/>
                      <a:pt x="215" y="2500"/>
                    </a:cubicBezTo>
                    <a:cubicBezTo>
                      <a:pt x="246" y="2500"/>
                      <a:pt x="269" y="2493"/>
                      <a:pt x="292" y="2485"/>
                    </a:cubicBezTo>
                    <a:lnTo>
                      <a:pt x="4996" y="363"/>
                    </a:lnTo>
                    <a:cubicBezTo>
                      <a:pt x="5088" y="325"/>
                      <a:pt x="5134" y="210"/>
                      <a:pt x="5088" y="110"/>
                    </a:cubicBezTo>
                    <a:cubicBezTo>
                      <a:pt x="5060" y="43"/>
                      <a:pt x="4991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4805150" y="4922975"/>
                <a:ext cx="954375" cy="518875"/>
              </a:xfrm>
              <a:custGeom>
                <a:avLst/>
                <a:gdLst/>
                <a:ahLst/>
                <a:cxnLst/>
                <a:rect l="l" t="t" r="r" b="b"/>
                <a:pathLst>
                  <a:path w="38175" h="20755" extrusionOk="0">
                    <a:moveTo>
                      <a:pt x="37792" y="384"/>
                    </a:moveTo>
                    <a:lnTo>
                      <a:pt x="37792" y="20371"/>
                    </a:lnTo>
                    <a:lnTo>
                      <a:pt x="376" y="20371"/>
                    </a:lnTo>
                    <a:lnTo>
                      <a:pt x="376" y="384"/>
                    </a:lnTo>
                    <a:close/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lnTo>
                      <a:pt x="0" y="20563"/>
                    </a:lnTo>
                    <a:cubicBezTo>
                      <a:pt x="0" y="20670"/>
                      <a:pt x="85" y="20754"/>
                      <a:pt x="192" y="20754"/>
                    </a:cubicBezTo>
                    <a:lnTo>
                      <a:pt x="37983" y="20754"/>
                    </a:lnTo>
                    <a:cubicBezTo>
                      <a:pt x="38090" y="20754"/>
                      <a:pt x="38175" y="20670"/>
                      <a:pt x="38175" y="20563"/>
                    </a:cubicBezTo>
                    <a:lnTo>
                      <a:pt x="38175" y="192"/>
                    </a:lnTo>
                    <a:cubicBezTo>
                      <a:pt x="38175" y="85"/>
                      <a:pt x="38090" y="1"/>
                      <a:pt x="37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3"/>
            <p:cNvGrpSpPr/>
            <p:nvPr/>
          </p:nvGrpSpPr>
          <p:grpSpPr>
            <a:xfrm rot="-740831">
              <a:off x="1747450" y="2376812"/>
              <a:ext cx="681441" cy="245176"/>
              <a:chOff x="3762875" y="5021275"/>
              <a:chExt cx="901150" cy="324225"/>
            </a:xfrm>
          </p:grpSpPr>
          <p:sp>
            <p:nvSpPr>
              <p:cNvPr id="242" name="Google Shape;242;p23"/>
              <p:cNvSpPr/>
              <p:nvPr/>
            </p:nvSpPr>
            <p:spPr>
              <a:xfrm>
                <a:off x="3955725" y="5165250"/>
                <a:ext cx="423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476" extrusionOk="0">
                    <a:moveTo>
                      <a:pt x="1173" y="1"/>
                    </a:moveTo>
                    <a:cubicBezTo>
                      <a:pt x="959" y="16"/>
                      <a:pt x="790" y="24"/>
                      <a:pt x="660" y="24"/>
                    </a:cubicBezTo>
                    <a:cubicBezTo>
                      <a:pt x="637" y="24"/>
                      <a:pt x="614" y="16"/>
                      <a:pt x="599" y="16"/>
                    </a:cubicBezTo>
                    <a:lnTo>
                      <a:pt x="537" y="16"/>
                    </a:lnTo>
                    <a:cubicBezTo>
                      <a:pt x="407" y="16"/>
                      <a:pt x="307" y="24"/>
                      <a:pt x="231" y="39"/>
                    </a:cubicBezTo>
                    <a:cubicBezTo>
                      <a:pt x="154" y="54"/>
                      <a:pt x="101" y="70"/>
                      <a:pt x="70" y="93"/>
                    </a:cubicBezTo>
                    <a:cubicBezTo>
                      <a:pt x="32" y="108"/>
                      <a:pt x="16" y="139"/>
                      <a:pt x="9" y="169"/>
                    </a:cubicBezTo>
                    <a:cubicBezTo>
                      <a:pt x="1" y="200"/>
                      <a:pt x="1" y="238"/>
                      <a:pt x="1" y="284"/>
                    </a:cubicBezTo>
                    <a:cubicBezTo>
                      <a:pt x="1" y="399"/>
                      <a:pt x="55" y="460"/>
                      <a:pt x="170" y="476"/>
                    </a:cubicBezTo>
                    <a:cubicBezTo>
                      <a:pt x="277" y="468"/>
                      <a:pt x="384" y="460"/>
                      <a:pt x="468" y="453"/>
                    </a:cubicBezTo>
                    <a:cubicBezTo>
                      <a:pt x="553" y="445"/>
                      <a:pt x="629" y="437"/>
                      <a:pt x="683" y="430"/>
                    </a:cubicBezTo>
                    <a:cubicBezTo>
                      <a:pt x="706" y="407"/>
                      <a:pt x="752" y="391"/>
                      <a:pt x="836" y="391"/>
                    </a:cubicBezTo>
                    <a:cubicBezTo>
                      <a:pt x="951" y="391"/>
                      <a:pt x="1035" y="399"/>
                      <a:pt x="1097" y="407"/>
                    </a:cubicBezTo>
                    <a:lnTo>
                      <a:pt x="1181" y="407"/>
                    </a:lnTo>
                    <a:cubicBezTo>
                      <a:pt x="1204" y="407"/>
                      <a:pt x="1234" y="407"/>
                      <a:pt x="1265" y="414"/>
                    </a:cubicBezTo>
                    <a:lnTo>
                      <a:pt x="1365" y="430"/>
                    </a:lnTo>
                    <a:cubicBezTo>
                      <a:pt x="1395" y="430"/>
                      <a:pt x="1426" y="437"/>
                      <a:pt x="1457" y="437"/>
                    </a:cubicBezTo>
                    <a:cubicBezTo>
                      <a:pt x="1487" y="445"/>
                      <a:pt x="1510" y="445"/>
                      <a:pt x="1533" y="445"/>
                    </a:cubicBezTo>
                    <a:cubicBezTo>
                      <a:pt x="1564" y="445"/>
                      <a:pt x="1602" y="437"/>
                      <a:pt x="1640" y="430"/>
                    </a:cubicBezTo>
                    <a:lnTo>
                      <a:pt x="1640" y="422"/>
                    </a:lnTo>
                    <a:cubicBezTo>
                      <a:pt x="1671" y="368"/>
                      <a:pt x="1694" y="315"/>
                      <a:pt x="1694" y="261"/>
                    </a:cubicBezTo>
                    <a:cubicBezTo>
                      <a:pt x="1694" y="185"/>
                      <a:pt x="1663" y="116"/>
                      <a:pt x="1602" y="54"/>
                    </a:cubicBezTo>
                    <a:cubicBezTo>
                      <a:pt x="1518" y="39"/>
                      <a:pt x="1441" y="31"/>
                      <a:pt x="1372" y="24"/>
                    </a:cubicBezTo>
                    <a:cubicBezTo>
                      <a:pt x="1303" y="16"/>
                      <a:pt x="1234" y="8"/>
                      <a:pt x="1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4046525" y="5130775"/>
                <a:ext cx="4100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3311" extrusionOk="0">
                    <a:moveTo>
                      <a:pt x="1027" y="1625"/>
                    </a:moveTo>
                    <a:cubicBezTo>
                      <a:pt x="1073" y="1625"/>
                      <a:pt x="1119" y="1640"/>
                      <a:pt x="1157" y="1678"/>
                    </a:cubicBezTo>
                    <a:cubicBezTo>
                      <a:pt x="1195" y="1709"/>
                      <a:pt x="1226" y="1755"/>
                      <a:pt x="1249" y="1801"/>
                    </a:cubicBezTo>
                    <a:cubicBezTo>
                      <a:pt x="1280" y="1847"/>
                      <a:pt x="1295" y="1901"/>
                      <a:pt x="1310" y="1954"/>
                    </a:cubicBezTo>
                    <a:cubicBezTo>
                      <a:pt x="1318" y="2000"/>
                      <a:pt x="1326" y="2046"/>
                      <a:pt x="1326" y="2069"/>
                    </a:cubicBezTo>
                    <a:cubicBezTo>
                      <a:pt x="1326" y="2130"/>
                      <a:pt x="1318" y="2222"/>
                      <a:pt x="1303" y="2345"/>
                    </a:cubicBezTo>
                    <a:lnTo>
                      <a:pt x="1295" y="2345"/>
                    </a:lnTo>
                    <a:cubicBezTo>
                      <a:pt x="1287" y="2445"/>
                      <a:pt x="1249" y="2536"/>
                      <a:pt x="1180" y="2628"/>
                    </a:cubicBezTo>
                    <a:lnTo>
                      <a:pt x="989" y="2843"/>
                    </a:lnTo>
                    <a:cubicBezTo>
                      <a:pt x="889" y="2904"/>
                      <a:pt x="812" y="2927"/>
                      <a:pt x="759" y="2927"/>
                    </a:cubicBezTo>
                    <a:cubicBezTo>
                      <a:pt x="667" y="2927"/>
                      <a:pt x="605" y="2851"/>
                      <a:pt x="567" y="2697"/>
                    </a:cubicBezTo>
                    <a:cubicBezTo>
                      <a:pt x="552" y="2360"/>
                      <a:pt x="537" y="2107"/>
                      <a:pt x="521" y="1924"/>
                    </a:cubicBezTo>
                    <a:cubicBezTo>
                      <a:pt x="613" y="1855"/>
                      <a:pt x="705" y="1786"/>
                      <a:pt x="797" y="1724"/>
                    </a:cubicBezTo>
                    <a:cubicBezTo>
                      <a:pt x="897" y="1655"/>
                      <a:pt x="966" y="1625"/>
                      <a:pt x="1027" y="1625"/>
                    </a:cubicBezTo>
                    <a:close/>
                    <a:moveTo>
                      <a:pt x="146" y="1"/>
                    </a:moveTo>
                    <a:cubicBezTo>
                      <a:pt x="46" y="1"/>
                      <a:pt x="0" y="77"/>
                      <a:pt x="0" y="230"/>
                    </a:cubicBezTo>
                    <a:cubicBezTo>
                      <a:pt x="0" y="284"/>
                      <a:pt x="8" y="376"/>
                      <a:pt x="31" y="506"/>
                    </a:cubicBezTo>
                    <a:cubicBezTo>
                      <a:pt x="62" y="637"/>
                      <a:pt x="77" y="790"/>
                      <a:pt x="92" y="966"/>
                    </a:cubicBezTo>
                    <a:lnTo>
                      <a:pt x="161" y="1709"/>
                    </a:lnTo>
                    <a:cubicBezTo>
                      <a:pt x="169" y="1717"/>
                      <a:pt x="169" y="1747"/>
                      <a:pt x="176" y="1801"/>
                    </a:cubicBezTo>
                    <a:cubicBezTo>
                      <a:pt x="184" y="1862"/>
                      <a:pt x="192" y="1924"/>
                      <a:pt x="192" y="2000"/>
                    </a:cubicBezTo>
                    <a:cubicBezTo>
                      <a:pt x="199" y="2077"/>
                      <a:pt x="207" y="2161"/>
                      <a:pt x="215" y="2253"/>
                    </a:cubicBezTo>
                    <a:cubicBezTo>
                      <a:pt x="222" y="2337"/>
                      <a:pt x="222" y="2422"/>
                      <a:pt x="230" y="2498"/>
                    </a:cubicBezTo>
                    <a:cubicBezTo>
                      <a:pt x="238" y="2582"/>
                      <a:pt x="238" y="2651"/>
                      <a:pt x="245" y="2705"/>
                    </a:cubicBezTo>
                    <a:cubicBezTo>
                      <a:pt x="245" y="2759"/>
                      <a:pt x="245" y="2789"/>
                      <a:pt x="253" y="2805"/>
                    </a:cubicBezTo>
                    <a:cubicBezTo>
                      <a:pt x="253" y="2889"/>
                      <a:pt x="253" y="2965"/>
                      <a:pt x="245" y="3042"/>
                    </a:cubicBezTo>
                    <a:cubicBezTo>
                      <a:pt x="245" y="3111"/>
                      <a:pt x="245" y="3180"/>
                      <a:pt x="245" y="3234"/>
                    </a:cubicBezTo>
                    <a:cubicBezTo>
                      <a:pt x="291" y="3272"/>
                      <a:pt x="345" y="3295"/>
                      <a:pt x="391" y="3295"/>
                    </a:cubicBezTo>
                    <a:cubicBezTo>
                      <a:pt x="452" y="3295"/>
                      <a:pt x="498" y="3257"/>
                      <a:pt x="529" y="3195"/>
                    </a:cubicBezTo>
                    <a:cubicBezTo>
                      <a:pt x="621" y="3272"/>
                      <a:pt x="713" y="3310"/>
                      <a:pt x="797" y="3310"/>
                    </a:cubicBezTo>
                    <a:cubicBezTo>
                      <a:pt x="858" y="3310"/>
                      <a:pt x="935" y="3287"/>
                      <a:pt x="1027" y="3241"/>
                    </a:cubicBezTo>
                    <a:cubicBezTo>
                      <a:pt x="1126" y="3203"/>
                      <a:pt x="1226" y="3111"/>
                      <a:pt x="1333" y="2981"/>
                    </a:cubicBezTo>
                    <a:lnTo>
                      <a:pt x="1479" y="2774"/>
                    </a:lnTo>
                    <a:lnTo>
                      <a:pt x="1578" y="2483"/>
                    </a:lnTo>
                    <a:cubicBezTo>
                      <a:pt x="1601" y="2422"/>
                      <a:pt x="1617" y="2368"/>
                      <a:pt x="1624" y="2307"/>
                    </a:cubicBezTo>
                    <a:cubicBezTo>
                      <a:pt x="1632" y="2245"/>
                      <a:pt x="1632" y="2184"/>
                      <a:pt x="1640" y="2130"/>
                    </a:cubicBezTo>
                    <a:cubicBezTo>
                      <a:pt x="1640" y="1970"/>
                      <a:pt x="1601" y="1793"/>
                      <a:pt x="1525" y="1602"/>
                    </a:cubicBezTo>
                    <a:cubicBezTo>
                      <a:pt x="1479" y="1479"/>
                      <a:pt x="1410" y="1387"/>
                      <a:pt x="1310" y="1326"/>
                    </a:cubicBezTo>
                    <a:lnTo>
                      <a:pt x="1126" y="1242"/>
                    </a:lnTo>
                    <a:cubicBezTo>
                      <a:pt x="1057" y="1242"/>
                      <a:pt x="996" y="1249"/>
                      <a:pt x="943" y="1257"/>
                    </a:cubicBezTo>
                    <a:cubicBezTo>
                      <a:pt x="897" y="1257"/>
                      <a:pt x="843" y="1272"/>
                      <a:pt x="797" y="1295"/>
                    </a:cubicBezTo>
                    <a:cubicBezTo>
                      <a:pt x="751" y="1311"/>
                      <a:pt x="697" y="1341"/>
                      <a:pt x="644" y="1380"/>
                    </a:cubicBezTo>
                    <a:cubicBezTo>
                      <a:pt x="598" y="1418"/>
                      <a:pt x="537" y="1472"/>
                      <a:pt x="468" y="1541"/>
                    </a:cubicBezTo>
                    <a:cubicBezTo>
                      <a:pt x="468" y="1541"/>
                      <a:pt x="468" y="1542"/>
                      <a:pt x="467" y="1542"/>
                    </a:cubicBezTo>
                    <a:cubicBezTo>
                      <a:pt x="466" y="1542"/>
                      <a:pt x="460" y="1511"/>
                      <a:pt x="460" y="1456"/>
                    </a:cubicBezTo>
                    <a:cubicBezTo>
                      <a:pt x="452" y="1387"/>
                      <a:pt x="445" y="1318"/>
                      <a:pt x="445" y="1234"/>
                    </a:cubicBezTo>
                    <a:cubicBezTo>
                      <a:pt x="437" y="1157"/>
                      <a:pt x="437" y="1081"/>
                      <a:pt x="429" y="1004"/>
                    </a:cubicBezTo>
                    <a:cubicBezTo>
                      <a:pt x="422" y="928"/>
                      <a:pt x="422" y="882"/>
                      <a:pt x="422" y="874"/>
                    </a:cubicBezTo>
                    <a:lnTo>
                      <a:pt x="422" y="851"/>
                    </a:lnTo>
                    <a:cubicBezTo>
                      <a:pt x="414" y="820"/>
                      <a:pt x="406" y="767"/>
                      <a:pt x="399" y="705"/>
                    </a:cubicBezTo>
                    <a:cubicBezTo>
                      <a:pt x="391" y="637"/>
                      <a:pt x="383" y="560"/>
                      <a:pt x="376" y="460"/>
                    </a:cubicBezTo>
                    <a:cubicBezTo>
                      <a:pt x="360" y="276"/>
                      <a:pt x="330" y="154"/>
                      <a:pt x="299" y="93"/>
                    </a:cubicBezTo>
                    <a:cubicBezTo>
                      <a:pt x="261" y="31"/>
                      <a:pt x="215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4132900" y="5141125"/>
                <a:ext cx="4695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414" extrusionOk="0">
                    <a:moveTo>
                      <a:pt x="927" y="0"/>
                    </a:moveTo>
                    <a:cubicBezTo>
                      <a:pt x="835" y="0"/>
                      <a:pt x="782" y="62"/>
                      <a:pt x="766" y="200"/>
                    </a:cubicBezTo>
                    <a:cubicBezTo>
                      <a:pt x="782" y="368"/>
                      <a:pt x="797" y="498"/>
                      <a:pt x="797" y="598"/>
                    </a:cubicBezTo>
                    <a:cubicBezTo>
                      <a:pt x="789" y="621"/>
                      <a:pt x="782" y="675"/>
                      <a:pt x="782" y="751"/>
                    </a:cubicBezTo>
                    <a:cubicBezTo>
                      <a:pt x="782" y="782"/>
                      <a:pt x="782" y="820"/>
                      <a:pt x="782" y="866"/>
                    </a:cubicBezTo>
                    <a:cubicBezTo>
                      <a:pt x="782" y="912"/>
                      <a:pt x="789" y="958"/>
                      <a:pt x="789" y="1019"/>
                    </a:cubicBezTo>
                    <a:cubicBezTo>
                      <a:pt x="751" y="1019"/>
                      <a:pt x="713" y="1027"/>
                      <a:pt x="675" y="1027"/>
                    </a:cubicBezTo>
                    <a:lnTo>
                      <a:pt x="567" y="1027"/>
                    </a:lnTo>
                    <a:cubicBezTo>
                      <a:pt x="521" y="1027"/>
                      <a:pt x="475" y="1027"/>
                      <a:pt x="414" y="1019"/>
                    </a:cubicBezTo>
                    <a:cubicBezTo>
                      <a:pt x="353" y="1012"/>
                      <a:pt x="261" y="1012"/>
                      <a:pt x="138" y="1012"/>
                    </a:cubicBezTo>
                    <a:cubicBezTo>
                      <a:pt x="46" y="1012"/>
                      <a:pt x="0" y="1073"/>
                      <a:pt x="0" y="1188"/>
                    </a:cubicBezTo>
                    <a:cubicBezTo>
                      <a:pt x="0" y="1310"/>
                      <a:pt x="62" y="1387"/>
                      <a:pt x="177" y="1402"/>
                    </a:cubicBezTo>
                    <a:cubicBezTo>
                      <a:pt x="253" y="1387"/>
                      <a:pt x="368" y="1387"/>
                      <a:pt x="514" y="1387"/>
                    </a:cubicBezTo>
                    <a:lnTo>
                      <a:pt x="797" y="1387"/>
                    </a:lnTo>
                    <a:cubicBezTo>
                      <a:pt x="797" y="1395"/>
                      <a:pt x="797" y="1425"/>
                      <a:pt x="789" y="1479"/>
                    </a:cubicBezTo>
                    <a:cubicBezTo>
                      <a:pt x="782" y="1533"/>
                      <a:pt x="782" y="1594"/>
                      <a:pt x="782" y="1670"/>
                    </a:cubicBezTo>
                    <a:cubicBezTo>
                      <a:pt x="782" y="1709"/>
                      <a:pt x="782" y="1732"/>
                      <a:pt x="789" y="1747"/>
                    </a:cubicBezTo>
                    <a:cubicBezTo>
                      <a:pt x="774" y="1847"/>
                      <a:pt x="766" y="1931"/>
                      <a:pt x="759" y="2008"/>
                    </a:cubicBezTo>
                    <a:cubicBezTo>
                      <a:pt x="759" y="2084"/>
                      <a:pt x="751" y="2153"/>
                      <a:pt x="751" y="2207"/>
                    </a:cubicBezTo>
                    <a:cubicBezTo>
                      <a:pt x="751" y="2299"/>
                      <a:pt x="766" y="2352"/>
                      <a:pt x="805" y="2375"/>
                    </a:cubicBezTo>
                    <a:cubicBezTo>
                      <a:pt x="835" y="2398"/>
                      <a:pt x="874" y="2414"/>
                      <a:pt x="920" y="2414"/>
                    </a:cubicBezTo>
                    <a:cubicBezTo>
                      <a:pt x="973" y="2414"/>
                      <a:pt x="1019" y="2383"/>
                      <a:pt x="1042" y="2337"/>
                    </a:cubicBezTo>
                    <a:cubicBezTo>
                      <a:pt x="1065" y="2283"/>
                      <a:pt x="1081" y="2214"/>
                      <a:pt x="1088" y="2122"/>
                    </a:cubicBezTo>
                    <a:cubicBezTo>
                      <a:pt x="1096" y="2031"/>
                      <a:pt x="1104" y="1931"/>
                      <a:pt x="1104" y="1808"/>
                    </a:cubicBezTo>
                    <a:cubicBezTo>
                      <a:pt x="1096" y="1686"/>
                      <a:pt x="1096" y="1556"/>
                      <a:pt x="1096" y="1425"/>
                    </a:cubicBezTo>
                    <a:lnTo>
                      <a:pt x="1326" y="1425"/>
                    </a:lnTo>
                    <a:cubicBezTo>
                      <a:pt x="1364" y="1418"/>
                      <a:pt x="1387" y="1418"/>
                      <a:pt x="1395" y="1418"/>
                    </a:cubicBezTo>
                    <a:lnTo>
                      <a:pt x="1448" y="1418"/>
                    </a:lnTo>
                    <a:cubicBezTo>
                      <a:pt x="1487" y="1410"/>
                      <a:pt x="1533" y="1402"/>
                      <a:pt x="1594" y="1395"/>
                    </a:cubicBezTo>
                    <a:cubicBezTo>
                      <a:pt x="1647" y="1379"/>
                      <a:pt x="1701" y="1364"/>
                      <a:pt x="1755" y="1349"/>
                    </a:cubicBezTo>
                    <a:cubicBezTo>
                      <a:pt x="1808" y="1326"/>
                      <a:pt x="1847" y="1303"/>
                      <a:pt x="1862" y="1280"/>
                    </a:cubicBezTo>
                    <a:cubicBezTo>
                      <a:pt x="1870" y="1249"/>
                      <a:pt x="1877" y="1218"/>
                      <a:pt x="1877" y="1172"/>
                    </a:cubicBezTo>
                    <a:cubicBezTo>
                      <a:pt x="1877" y="1058"/>
                      <a:pt x="1831" y="996"/>
                      <a:pt x="1755" y="981"/>
                    </a:cubicBezTo>
                    <a:lnTo>
                      <a:pt x="1732" y="981"/>
                    </a:lnTo>
                    <a:cubicBezTo>
                      <a:pt x="1716" y="989"/>
                      <a:pt x="1693" y="989"/>
                      <a:pt x="1663" y="996"/>
                    </a:cubicBezTo>
                    <a:cubicBezTo>
                      <a:pt x="1632" y="1004"/>
                      <a:pt x="1601" y="1012"/>
                      <a:pt x="1563" y="1012"/>
                    </a:cubicBezTo>
                    <a:cubicBezTo>
                      <a:pt x="1525" y="1019"/>
                      <a:pt x="1487" y="1019"/>
                      <a:pt x="1448" y="1019"/>
                    </a:cubicBezTo>
                    <a:cubicBezTo>
                      <a:pt x="1418" y="1019"/>
                      <a:pt x="1395" y="1012"/>
                      <a:pt x="1387" y="1004"/>
                    </a:cubicBezTo>
                    <a:cubicBezTo>
                      <a:pt x="1326" y="1012"/>
                      <a:pt x="1272" y="1019"/>
                      <a:pt x="1226" y="1027"/>
                    </a:cubicBezTo>
                    <a:cubicBezTo>
                      <a:pt x="1180" y="1027"/>
                      <a:pt x="1142" y="1035"/>
                      <a:pt x="1111" y="1035"/>
                    </a:cubicBezTo>
                    <a:lnTo>
                      <a:pt x="1111" y="812"/>
                    </a:lnTo>
                    <a:cubicBezTo>
                      <a:pt x="1104" y="659"/>
                      <a:pt x="1104" y="537"/>
                      <a:pt x="1096" y="429"/>
                    </a:cubicBezTo>
                    <a:cubicBezTo>
                      <a:pt x="1096" y="330"/>
                      <a:pt x="1088" y="246"/>
                      <a:pt x="1081" y="184"/>
                    </a:cubicBezTo>
                    <a:cubicBezTo>
                      <a:pt x="1065" y="115"/>
                      <a:pt x="1050" y="69"/>
                      <a:pt x="1035" y="39"/>
                    </a:cubicBezTo>
                    <a:cubicBezTo>
                      <a:pt x="1012" y="16"/>
                      <a:pt x="973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4275575" y="5130775"/>
                <a:ext cx="4102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311" extrusionOk="0">
                    <a:moveTo>
                      <a:pt x="1027" y="1625"/>
                    </a:moveTo>
                    <a:cubicBezTo>
                      <a:pt x="1081" y="1625"/>
                      <a:pt x="1119" y="1640"/>
                      <a:pt x="1158" y="1678"/>
                    </a:cubicBezTo>
                    <a:cubicBezTo>
                      <a:pt x="1196" y="1709"/>
                      <a:pt x="1227" y="1755"/>
                      <a:pt x="1257" y="1801"/>
                    </a:cubicBezTo>
                    <a:cubicBezTo>
                      <a:pt x="1280" y="1847"/>
                      <a:pt x="1295" y="1901"/>
                      <a:pt x="1311" y="1954"/>
                    </a:cubicBezTo>
                    <a:cubicBezTo>
                      <a:pt x="1326" y="2000"/>
                      <a:pt x="1334" y="2046"/>
                      <a:pt x="1334" y="2069"/>
                    </a:cubicBezTo>
                    <a:cubicBezTo>
                      <a:pt x="1334" y="2130"/>
                      <a:pt x="1318" y="2222"/>
                      <a:pt x="1303" y="2345"/>
                    </a:cubicBezTo>
                    <a:cubicBezTo>
                      <a:pt x="1288" y="2445"/>
                      <a:pt x="1249" y="2536"/>
                      <a:pt x="1181" y="2628"/>
                    </a:cubicBezTo>
                    <a:lnTo>
                      <a:pt x="997" y="2843"/>
                    </a:lnTo>
                    <a:cubicBezTo>
                      <a:pt x="889" y="2904"/>
                      <a:pt x="813" y="2927"/>
                      <a:pt x="759" y="2927"/>
                    </a:cubicBezTo>
                    <a:cubicBezTo>
                      <a:pt x="667" y="2927"/>
                      <a:pt x="606" y="2851"/>
                      <a:pt x="568" y="2697"/>
                    </a:cubicBezTo>
                    <a:cubicBezTo>
                      <a:pt x="560" y="2360"/>
                      <a:pt x="545" y="2107"/>
                      <a:pt x="529" y="1924"/>
                    </a:cubicBezTo>
                    <a:cubicBezTo>
                      <a:pt x="621" y="1855"/>
                      <a:pt x="713" y="1786"/>
                      <a:pt x="805" y="1724"/>
                    </a:cubicBezTo>
                    <a:cubicBezTo>
                      <a:pt x="897" y="1655"/>
                      <a:pt x="974" y="1625"/>
                      <a:pt x="1027" y="1625"/>
                    </a:cubicBezTo>
                    <a:close/>
                    <a:moveTo>
                      <a:pt x="146" y="1"/>
                    </a:moveTo>
                    <a:cubicBezTo>
                      <a:pt x="47" y="1"/>
                      <a:pt x="1" y="77"/>
                      <a:pt x="1" y="230"/>
                    </a:cubicBezTo>
                    <a:cubicBezTo>
                      <a:pt x="1" y="284"/>
                      <a:pt x="8" y="376"/>
                      <a:pt x="39" y="506"/>
                    </a:cubicBezTo>
                    <a:cubicBezTo>
                      <a:pt x="62" y="637"/>
                      <a:pt x="85" y="790"/>
                      <a:pt x="100" y="966"/>
                    </a:cubicBezTo>
                    <a:lnTo>
                      <a:pt x="162" y="1709"/>
                    </a:lnTo>
                    <a:cubicBezTo>
                      <a:pt x="169" y="1717"/>
                      <a:pt x="169" y="1747"/>
                      <a:pt x="177" y="1801"/>
                    </a:cubicBezTo>
                    <a:cubicBezTo>
                      <a:pt x="185" y="1862"/>
                      <a:pt x="192" y="1924"/>
                      <a:pt x="200" y="2000"/>
                    </a:cubicBezTo>
                    <a:cubicBezTo>
                      <a:pt x="200" y="2077"/>
                      <a:pt x="208" y="2161"/>
                      <a:pt x="215" y="2253"/>
                    </a:cubicBezTo>
                    <a:cubicBezTo>
                      <a:pt x="223" y="2337"/>
                      <a:pt x="231" y="2422"/>
                      <a:pt x="231" y="2498"/>
                    </a:cubicBezTo>
                    <a:cubicBezTo>
                      <a:pt x="238" y="2582"/>
                      <a:pt x="238" y="2651"/>
                      <a:pt x="246" y="2705"/>
                    </a:cubicBezTo>
                    <a:cubicBezTo>
                      <a:pt x="246" y="2759"/>
                      <a:pt x="254" y="2789"/>
                      <a:pt x="254" y="2805"/>
                    </a:cubicBezTo>
                    <a:cubicBezTo>
                      <a:pt x="254" y="2889"/>
                      <a:pt x="254" y="2965"/>
                      <a:pt x="254" y="3042"/>
                    </a:cubicBezTo>
                    <a:cubicBezTo>
                      <a:pt x="246" y="3111"/>
                      <a:pt x="246" y="3180"/>
                      <a:pt x="246" y="3234"/>
                    </a:cubicBezTo>
                    <a:cubicBezTo>
                      <a:pt x="292" y="3272"/>
                      <a:pt x="346" y="3295"/>
                      <a:pt x="391" y="3295"/>
                    </a:cubicBezTo>
                    <a:cubicBezTo>
                      <a:pt x="453" y="3295"/>
                      <a:pt x="499" y="3257"/>
                      <a:pt x="529" y="3195"/>
                    </a:cubicBezTo>
                    <a:cubicBezTo>
                      <a:pt x="621" y="3272"/>
                      <a:pt x="713" y="3310"/>
                      <a:pt x="798" y="3310"/>
                    </a:cubicBezTo>
                    <a:cubicBezTo>
                      <a:pt x="859" y="3310"/>
                      <a:pt x="935" y="3287"/>
                      <a:pt x="1035" y="3241"/>
                    </a:cubicBezTo>
                    <a:cubicBezTo>
                      <a:pt x="1127" y="3203"/>
                      <a:pt x="1227" y="3111"/>
                      <a:pt x="1334" y="2981"/>
                    </a:cubicBezTo>
                    <a:lnTo>
                      <a:pt x="1479" y="2774"/>
                    </a:lnTo>
                    <a:lnTo>
                      <a:pt x="1587" y="2483"/>
                    </a:lnTo>
                    <a:cubicBezTo>
                      <a:pt x="1602" y="2422"/>
                      <a:pt x="1617" y="2368"/>
                      <a:pt x="1625" y="2307"/>
                    </a:cubicBezTo>
                    <a:cubicBezTo>
                      <a:pt x="1633" y="2245"/>
                      <a:pt x="1640" y="2184"/>
                      <a:pt x="1640" y="2130"/>
                    </a:cubicBezTo>
                    <a:cubicBezTo>
                      <a:pt x="1640" y="1970"/>
                      <a:pt x="1602" y="1793"/>
                      <a:pt x="1525" y="1602"/>
                    </a:cubicBezTo>
                    <a:cubicBezTo>
                      <a:pt x="1479" y="1479"/>
                      <a:pt x="1410" y="1387"/>
                      <a:pt x="1318" y="1326"/>
                    </a:cubicBezTo>
                    <a:lnTo>
                      <a:pt x="1127" y="1242"/>
                    </a:lnTo>
                    <a:cubicBezTo>
                      <a:pt x="1058" y="1242"/>
                      <a:pt x="997" y="1249"/>
                      <a:pt x="951" y="1257"/>
                    </a:cubicBezTo>
                    <a:cubicBezTo>
                      <a:pt x="897" y="1257"/>
                      <a:pt x="851" y="1272"/>
                      <a:pt x="798" y="1295"/>
                    </a:cubicBezTo>
                    <a:cubicBezTo>
                      <a:pt x="752" y="1311"/>
                      <a:pt x="698" y="1341"/>
                      <a:pt x="644" y="1380"/>
                    </a:cubicBezTo>
                    <a:cubicBezTo>
                      <a:pt x="598" y="1418"/>
                      <a:pt x="537" y="1472"/>
                      <a:pt x="468" y="1541"/>
                    </a:cubicBezTo>
                    <a:cubicBezTo>
                      <a:pt x="468" y="1541"/>
                      <a:pt x="468" y="1542"/>
                      <a:pt x="468" y="1542"/>
                    </a:cubicBezTo>
                    <a:cubicBezTo>
                      <a:pt x="467" y="1542"/>
                      <a:pt x="460" y="1511"/>
                      <a:pt x="460" y="1456"/>
                    </a:cubicBezTo>
                    <a:cubicBezTo>
                      <a:pt x="453" y="1387"/>
                      <a:pt x="453" y="1318"/>
                      <a:pt x="445" y="1234"/>
                    </a:cubicBezTo>
                    <a:cubicBezTo>
                      <a:pt x="437" y="1157"/>
                      <a:pt x="437" y="1081"/>
                      <a:pt x="430" y="1004"/>
                    </a:cubicBezTo>
                    <a:cubicBezTo>
                      <a:pt x="422" y="928"/>
                      <a:pt x="422" y="882"/>
                      <a:pt x="422" y="874"/>
                    </a:cubicBezTo>
                    <a:lnTo>
                      <a:pt x="422" y="851"/>
                    </a:lnTo>
                    <a:cubicBezTo>
                      <a:pt x="414" y="820"/>
                      <a:pt x="407" y="767"/>
                      <a:pt x="399" y="705"/>
                    </a:cubicBezTo>
                    <a:cubicBezTo>
                      <a:pt x="391" y="637"/>
                      <a:pt x="384" y="560"/>
                      <a:pt x="376" y="460"/>
                    </a:cubicBezTo>
                    <a:cubicBezTo>
                      <a:pt x="361" y="276"/>
                      <a:pt x="338" y="154"/>
                      <a:pt x="300" y="93"/>
                    </a:cubicBezTo>
                    <a:cubicBezTo>
                      <a:pt x="261" y="31"/>
                      <a:pt x="215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4364250" y="5165250"/>
                <a:ext cx="423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476" extrusionOk="0">
                    <a:moveTo>
                      <a:pt x="1181" y="1"/>
                    </a:moveTo>
                    <a:cubicBezTo>
                      <a:pt x="966" y="16"/>
                      <a:pt x="798" y="24"/>
                      <a:pt x="667" y="24"/>
                    </a:cubicBezTo>
                    <a:cubicBezTo>
                      <a:pt x="644" y="24"/>
                      <a:pt x="621" y="16"/>
                      <a:pt x="598" y="16"/>
                    </a:cubicBezTo>
                    <a:lnTo>
                      <a:pt x="545" y="16"/>
                    </a:lnTo>
                    <a:cubicBezTo>
                      <a:pt x="414" y="16"/>
                      <a:pt x="307" y="24"/>
                      <a:pt x="238" y="39"/>
                    </a:cubicBezTo>
                    <a:cubicBezTo>
                      <a:pt x="162" y="54"/>
                      <a:pt x="108" y="70"/>
                      <a:pt x="77" y="93"/>
                    </a:cubicBezTo>
                    <a:cubicBezTo>
                      <a:pt x="39" y="108"/>
                      <a:pt x="16" y="139"/>
                      <a:pt x="16" y="169"/>
                    </a:cubicBezTo>
                    <a:cubicBezTo>
                      <a:pt x="8" y="200"/>
                      <a:pt x="1" y="238"/>
                      <a:pt x="1" y="284"/>
                    </a:cubicBezTo>
                    <a:cubicBezTo>
                      <a:pt x="1" y="399"/>
                      <a:pt x="62" y="460"/>
                      <a:pt x="169" y="476"/>
                    </a:cubicBezTo>
                    <a:cubicBezTo>
                      <a:pt x="284" y="468"/>
                      <a:pt x="384" y="460"/>
                      <a:pt x="476" y="453"/>
                    </a:cubicBezTo>
                    <a:cubicBezTo>
                      <a:pt x="560" y="445"/>
                      <a:pt x="629" y="437"/>
                      <a:pt x="690" y="430"/>
                    </a:cubicBezTo>
                    <a:cubicBezTo>
                      <a:pt x="713" y="407"/>
                      <a:pt x="759" y="391"/>
                      <a:pt x="836" y="391"/>
                    </a:cubicBezTo>
                    <a:cubicBezTo>
                      <a:pt x="958" y="391"/>
                      <a:pt x="1043" y="399"/>
                      <a:pt x="1096" y="407"/>
                    </a:cubicBezTo>
                    <a:lnTo>
                      <a:pt x="1188" y="407"/>
                    </a:lnTo>
                    <a:cubicBezTo>
                      <a:pt x="1211" y="407"/>
                      <a:pt x="1234" y="407"/>
                      <a:pt x="1272" y="414"/>
                    </a:cubicBezTo>
                    <a:lnTo>
                      <a:pt x="1364" y="430"/>
                    </a:lnTo>
                    <a:cubicBezTo>
                      <a:pt x="1403" y="430"/>
                      <a:pt x="1433" y="437"/>
                      <a:pt x="1464" y="437"/>
                    </a:cubicBezTo>
                    <a:cubicBezTo>
                      <a:pt x="1495" y="445"/>
                      <a:pt x="1518" y="445"/>
                      <a:pt x="1533" y="445"/>
                    </a:cubicBezTo>
                    <a:cubicBezTo>
                      <a:pt x="1571" y="445"/>
                      <a:pt x="1610" y="437"/>
                      <a:pt x="1648" y="430"/>
                    </a:cubicBezTo>
                    <a:lnTo>
                      <a:pt x="1648" y="422"/>
                    </a:lnTo>
                    <a:cubicBezTo>
                      <a:pt x="1679" y="368"/>
                      <a:pt x="1694" y="315"/>
                      <a:pt x="1694" y="261"/>
                    </a:cubicBezTo>
                    <a:cubicBezTo>
                      <a:pt x="1694" y="185"/>
                      <a:pt x="1663" y="116"/>
                      <a:pt x="1610" y="54"/>
                    </a:cubicBezTo>
                    <a:cubicBezTo>
                      <a:pt x="1525" y="39"/>
                      <a:pt x="1449" y="31"/>
                      <a:pt x="1380" y="24"/>
                    </a:cubicBezTo>
                    <a:cubicBezTo>
                      <a:pt x="1311" y="16"/>
                      <a:pt x="1242" y="8"/>
                      <a:pt x="1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4429175" y="5132300"/>
                <a:ext cx="5347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3434" extrusionOk="0">
                    <a:moveTo>
                      <a:pt x="1426" y="1"/>
                    </a:moveTo>
                    <a:cubicBezTo>
                      <a:pt x="1380" y="1"/>
                      <a:pt x="1349" y="39"/>
                      <a:pt x="1334" y="101"/>
                    </a:cubicBezTo>
                    <a:cubicBezTo>
                      <a:pt x="1334" y="116"/>
                      <a:pt x="1334" y="147"/>
                      <a:pt x="1342" y="200"/>
                    </a:cubicBezTo>
                    <a:cubicBezTo>
                      <a:pt x="1342" y="261"/>
                      <a:pt x="1342" y="323"/>
                      <a:pt x="1349" y="399"/>
                    </a:cubicBezTo>
                    <a:cubicBezTo>
                      <a:pt x="1357" y="468"/>
                      <a:pt x="1357" y="545"/>
                      <a:pt x="1364" y="614"/>
                    </a:cubicBezTo>
                    <a:cubicBezTo>
                      <a:pt x="1364" y="683"/>
                      <a:pt x="1364" y="729"/>
                      <a:pt x="1364" y="759"/>
                    </a:cubicBezTo>
                    <a:cubicBezTo>
                      <a:pt x="1364" y="859"/>
                      <a:pt x="1357" y="959"/>
                      <a:pt x="1349" y="1043"/>
                    </a:cubicBezTo>
                    <a:cubicBezTo>
                      <a:pt x="1342" y="1135"/>
                      <a:pt x="1334" y="1219"/>
                      <a:pt x="1334" y="1303"/>
                    </a:cubicBezTo>
                    <a:lnTo>
                      <a:pt x="1334" y="1426"/>
                    </a:lnTo>
                    <a:cubicBezTo>
                      <a:pt x="1334" y="1464"/>
                      <a:pt x="1334" y="1503"/>
                      <a:pt x="1342" y="1541"/>
                    </a:cubicBezTo>
                    <a:cubicBezTo>
                      <a:pt x="1326" y="1663"/>
                      <a:pt x="1319" y="1771"/>
                      <a:pt x="1319" y="1870"/>
                    </a:cubicBezTo>
                    <a:cubicBezTo>
                      <a:pt x="1311" y="1962"/>
                      <a:pt x="1311" y="2046"/>
                      <a:pt x="1303" y="2115"/>
                    </a:cubicBezTo>
                    <a:cubicBezTo>
                      <a:pt x="1242" y="2123"/>
                      <a:pt x="1181" y="2123"/>
                      <a:pt x="1119" y="2131"/>
                    </a:cubicBezTo>
                    <a:cubicBezTo>
                      <a:pt x="1050" y="2131"/>
                      <a:pt x="981" y="2138"/>
                      <a:pt x="905" y="2138"/>
                    </a:cubicBezTo>
                    <a:cubicBezTo>
                      <a:pt x="859" y="2131"/>
                      <a:pt x="813" y="2123"/>
                      <a:pt x="775" y="2115"/>
                    </a:cubicBezTo>
                    <a:cubicBezTo>
                      <a:pt x="736" y="2108"/>
                      <a:pt x="698" y="2108"/>
                      <a:pt x="660" y="2108"/>
                    </a:cubicBezTo>
                    <a:lnTo>
                      <a:pt x="614" y="2108"/>
                    </a:lnTo>
                    <a:cubicBezTo>
                      <a:pt x="606" y="2115"/>
                      <a:pt x="591" y="2115"/>
                      <a:pt x="583" y="2123"/>
                    </a:cubicBezTo>
                    <a:cubicBezTo>
                      <a:pt x="568" y="2123"/>
                      <a:pt x="560" y="2123"/>
                      <a:pt x="537" y="2131"/>
                    </a:cubicBezTo>
                    <a:cubicBezTo>
                      <a:pt x="522" y="2131"/>
                      <a:pt x="499" y="2138"/>
                      <a:pt x="468" y="2138"/>
                    </a:cubicBezTo>
                    <a:cubicBezTo>
                      <a:pt x="407" y="2138"/>
                      <a:pt x="369" y="2108"/>
                      <a:pt x="346" y="2039"/>
                    </a:cubicBezTo>
                    <a:lnTo>
                      <a:pt x="606" y="1250"/>
                    </a:lnTo>
                    <a:cubicBezTo>
                      <a:pt x="851" y="767"/>
                      <a:pt x="974" y="468"/>
                      <a:pt x="974" y="361"/>
                    </a:cubicBezTo>
                    <a:cubicBezTo>
                      <a:pt x="974" y="261"/>
                      <a:pt x="928" y="215"/>
                      <a:pt x="836" y="215"/>
                    </a:cubicBezTo>
                    <a:cubicBezTo>
                      <a:pt x="805" y="215"/>
                      <a:pt x="775" y="223"/>
                      <a:pt x="752" y="254"/>
                    </a:cubicBezTo>
                    <a:lnTo>
                      <a:pt x="353" y="1066"/>
                    </a:lnTo>
                    <a:cubicBezTo>
                      <a:pt x="277" y="1311"/>
                      <a:pt x="208" y="1495"/>
                      <a:pt x="162" y="1610"/>
                    </a:cubicBezTo>
                    <a:cubicBezTo>
                      <a:pt x="116" y="1725"/>
                      <a:pt x="77" y="1817"/>
                      <a:pt x="54" y="1878"/>
                    </a:cubicBezTo>
                    <a:cubicBezTo>
                      <a:pt x="31" y="1939"/>
                      <a:pt x="16" y="1985"/>
                      <a:pt x="9" y="2023"/>
                    </a:cubicBezTo>
                    <a:cubicBezTo>
                      <a:pt x="9" y="2062"/>
                      <a:pt x="1" y="2115"/>
                      <a:pt x="1" y="2192"/>
                    </a:cubicBezTo>
                    <a:cubicBezTo>
                      <a:pt x="1" y="2215"/>
                      <a:pt x="9" y="2246"/>
                      <a:pt x="9" y="2276"/>
                    </a:cubicBezTo>
                    <a:cubicBezTo>
                      <a:pt x="31" y="2299"/>
                      <a:pt x="62" y="2322"/>
                      <a:pt x="108" y="2338"/>
                    </a:cubicBezTo>
                    <a:cubicBezTo>
                      <a:pt x="146" y="2361"/>
                      <a:pt x="200" y="2384"/>
                      <a:pt x="246" y="2399"/>
                    </a:cubicBezTo>
                    <a:cubicBezTo>
                      <a:pt x="300" y="2422"/>
                      <a:pt x="346" y="2437"/>
                      <a:pt x="399" y="2445"/>
                    </a:cubicBezTo>
                    <a:cubicBezTo>
                      <a:pt x="445" y="2460"/>
                      <a:pt x="483" y="2468"/>
                      <a:pt x="506" y="2468"/>
                    </a:cubicBezTo>
                    <a:lnTo>
                      <a:pt x="721" y="2468"/>
                    </a:lnTo>
                    <a:cubicBezTo>
                      <a:pt x="775" y="2475"/>
                      <a:pt x="821" y="2475"/>
                      <a:pt x="859" y="2483"/>
                    </a:cubicBezTo>
                    <a:cubicBezTo>
                      <a:pt x="897" y="2483"/>
                      <a:pt x="920" y="2483"/>
                      <a:pt x="943" y="2491"/>
                    </a:cubicBezTo>
                    <a:cubicBezTo>
                      <a:pt x="966" y="2491"/>
                      <a:pt x="981" y="2498"/>
                      <a:pt x="997" y="2498"/>
                    </a:cubicBezTo>
                    <a:cubicBezTo>
                      <a:pt x="1027" y="2498"/>
                      <a:pt x="1066" y="2491"/>
                      <a:pt x="1112" y="2491"/>
                    </a:cubicBezTo>
                    <a:cubicBezTo>
                      <a:pt x="1165" y="2483"/>
                      <a:pt x="1219" y="2475"/>
                      <a:pt x="1288" y="2468"/>
                    </a:cubicBezTo>
                    <a:lnTo>
                      <a:pt x="1288" y="2468"/>
                    </a:lnTo>
                    <a:cubicBezTo>
                      <a:pt x="1257" y="2675"/>
                      <a:pt x="1234" y="2851"/>
                      <a:pt x="1211" y="2996"/>
                    </a:cubicBezTo>
                    <a:cubicBezTo>
                      <a:pt x="1196" y="3142"/>
                      <a:pt x="1188" y="3265"/>
                      <a:pt x="1188" y="3349"/>
                    </a:cubicBezTo>
                    <a:cubicBezTo>
                      <a:pt x="1204" y="3402"/>
                      <a:pt x="1250" y="3433"/>
                      <a:pt x="1334" y="3433"/>
                    </a:cubicBezTo>
                    <a:cubicBezTo>
                      <a:pt x="1395" y="3433"/>
                      <a:pt x="1433" y="3418"/>
                      <a:pt x="1456" y="3387"/>
                    </a:cubicBezTo>
                    <a:cubicBezTo>
                      <a:pt x="1464" y="3356"/>
                      <a:pt x="1479" y="3288"/>
                      <a:pt x="1495" y="3203"/>
                    </a:cubicBezTo>
                    <a:cubicBezTo>
                      <a:pt x="1502" y="3119"/>
                      <a:pt x="1518" y="3027"/>
                      <a:pt x="1533" y="2927"/>
                    </a:cubicBezTo>
                    <a:cubicBezTo>
                      <a:pt x="1541" y="2836"/>
                      <a:pt x="1556" y="2744"/>
                      <a:pt x="1564" y="2652"/>
                    </a:cubicBezTo>
                    <a:cubicBezTo>
                      <a:pt x="1571" y="2567"/>
                      <a:pt x="1579" y="2498"/>
                      <a:pt x="1579" y="2460"/>
                    </a:cubicBezTo>
                    <a:cubicBezTo>
                      <a:pt x="1587" y="2460"/>
                      <a:pt x="1602" y="2460"/>
                      <a:pt x="1617" y="2452"/>
                    </a:cubicBezTo>
                    <a:lnTo>
                      <a:pt x="1679" y="2452"/>
                    </a:lnTo>
                    <a:cubicBezTo>
                      <a:pt x="1702" y="2452"/>
                      <a:pt x="1740" y="2452"/>
                      <a:pt x="1786" y="2460"/>
                    </a:cubicBezTo>
                    <a:cubicBezTo>
                      <a:pt x="1832" y="2460"/>
                      <a:pt x="1870" y="2468"/>
                      <a:pt x="1916" y="2468"/>
                    </a:cubicBezTo>
                    <a:cubicBezTo>
                      <a:pt x="1947" y="2468"/>
                      <a:pt x="1985" y="2460"/>
                      <a:pt x="2016" y="2460"/>
                    </a:cubicBezTo>
                    <a:cubicBezTo>
                      <a:pt x="2046" y="2452"/>
                      <a:pt x="2069" y="2452"/>
                      <a:pt x="2092" y="2437"/>
                    </a:cubicBezTo>
                    <a:cubicBezTo>
                      <a:pt x="2123" y="2406"/>
                      <a:pt x="2138" y="2345"/>
                      <a:pt x="2138" y="2276"/>
                    </a:cubicBezTo>
                    <a:cubicBezTo>
                      <a:pt x="2138" y="2192"/>
                      <a:pt x="2123" y="2138"/>
                      <a:pt x="2077" y="2123"/>
                    </a:cubicBezTo>
                    <a:cubicBezTo>
                      <a:pt x="2031" y="2108"/>
                      <a:pt x="1970" y="2100"/>
                      <a:pt x="1893" y="2100"/>
                    </a:cubicBezTo>
                    <a:lnTo>
                      <a:pt x="1839" y="2100"/>
                    </a:lnTo>
                    <a:cubicBezTo>
                      <a:pt x="1740" y="2100"/>
                      <a:pt x="1663" y="2092"/>
                      <a:pt x="1617" y="2077"/>
                    </a:cubicBezTo>
                    <a:cubicBezTo>
                      <a:pt x="1617" y="2023"/>
                      <a:pt x="1617" y="1962"/>
                      <a:pt x="1625" y="1893"/>
                    </a:cubicBezTo>
                    <a:cubicBezTo>
                      <a:pt x="1625" y="1832"/>
                      <a:pt x="1633" y="1771"/>
                      <a:pt x="1633" y="1694"/>
                    </a:cubicBezTo>
                    <a:cubicBezTo>
                      <a:pt x="1633" y="1625"/>
                      <a:pt x="1640" y="1548"/>
                      <a:pt x="1640" y="1464"/>
                    </a:cubicBezTo>
                    <a:lnTo>
                      <a:pt x="1640" y="1380"/>
                    </a:lnTo>
                    <a:cubicBezTo>
                      <a:pt x="1640" y="1357"/>
                      <a:pt x="1633" y="1334"/>
                      <a:pt x="1633" y="1319"/>
                    </a:cubicBezTo>
                    <a:cubicBezTo>
                      <a:pt x="1633" y="1181"/>
                      <a:pt x="1640" y="1066"/>
                      <a:pt x="1640" y="974"/>
                    </a:cubicBezTo>
                    <a:cubicBezTo>
                      <a:pt x="1648" y="882"/>
                      <a:pt x="1648" y="805"/>
                      <a:pt x="1648" y="729"/>
                    </a:cubicBezTo>
                    <a:cubicBezTo>
                      <a:pt x="1648" y="690"/>
                      <a:pt x="1648" y="644"/>
                      <a:pt x="1640" y="583"/>
                    </a:cubicBezTo>
                    <a:cubicBezTo>
                      <a:pt x="1633" y="530"/>
                      <a:pt x="1633" y="468"/>
                      <a:pt x="1625" y="392"/>
                    </a:cubicBezTo>
                    <a:cubicBezTo>
                      <a:pt x="1610" y="292"/>
                      <a:pt x="1602" y="223"/>
                      <a:pt x="1594" y="169"/>
                    </a:cubicBezTo>
                    <a:cubicBezTo>
                      <a:pt x="1579" y="116"/>
                      <a:pt x="1571" y="78"/>
                      <a:pt x="1556" y="55"/>
                    </a:cubicBezTo>
                    <a:cubicBezTo>
                      <a:pt x="1541" y="32"/>
                      <a:pt x="1525" y="16"/>
                      <a:pt x="1502" y="9"/>
                    </a:cubicBezTo>
                    <a:cubicBezTo>
                      <a:pt x="1487" y="9"/>
                      <a:pt x="1456" y="1"/>
                      <a:pt x="1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4493925" y="5153000"/>
                <a:ext cx="4617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368" extrusionOk="0">
                    <a:moveTo>
                      <a:pt x="1019" y="498"/>
                    </a:moveTo>
                    <a:cubicBezTo>
                      <a:pt x="1042" y="636"/>
                      <a:pt x="1065" y="751"/>
                      <a:pt x="1080" y="835"/>
                    </a:cubicBezTo>
                    <a:cubicBezTo>
                      <a:pt x="1096" y="920"/>
                      <a:pt x="1103" y="981"/>
                      <a:pt x="1111" y="1019"/>
                    </a:cubicBezTo>
                    <a:cubicBezTo>
                      <a:pt x="1111" y="1126"/>
                      <a:pt x="1073" y="1295"/>
                      <a:pt x="989" y="1533"/>
                    </a:cubicBezTo>
                    <a:cubicBezTo>
                      <a:pt x="958" y="1624"/>
                      <a:pt x="935" y="1693"/>
                      <a:pt x="912" y="1747"/>
                    </a:cubicBezTo>
                    <a:cubicBezTo>
                      <a:pt x="889" y="1801"/>
                      <a:pt x="866" y="1847"/>
                      <a:pt x="843" y="1877"/>
                    </a:cubicBezTo>
                    <a:cubicBezTo>
                      <a:pt x="812" y="1916"/>
                      <a:pt x="782" y="1939"/>
                      <a:pt x="751" y="1962"/>
                    </a:cubicBezTo>
                    <a:cubicBezTo>
                      <a:pt x="720" y="1977"/>
                      <a:pt x="682" y="1992"/>
                      <a:pt x="628" y="2000"/>
                    </a:cubicBezTo>
                    <a:cubicBezTo>
                      <a:pt x="575" y="1969"/>
                      <a:pt x="537" y="1939"/>
                      <a:pt x="498" y="1908"/>
                    </a:cubicBezTo>
                    <a:cubicBezTo>
                      <a:pt x="468" y="1877"/>
                      <a:pt x="437" y="1847"/>
                      <a:pt x="414" y="1816"/>
                    </a:cubicBezTo>
                    <a:cubicBezTo>
                      <a:pt x="391" y="1793"/>
                      <a:pt x="368" y="1755"/>
                      <a:pt x="353" y="1716"/>
                    </a:cubicBezTo>
                    <a:cubicBezTo>
                      <a:pt x="337" y="1678"/>
                      <a:pt x="322" y="1624"/>
                      <a:pt x="299" y="1571"/>
                    </a:cubicBezTo>
                    <a:cubicBezTo>
                      <a:pt x="299" y="1372"/>
                      <a:pt x="337" y="1180"/>
                      <a:pt x="414" y="996"/>
                    </a:cubicBezTo>
                    <a:cubicBezTo>
                      <a:pt x="475" y="858"/>
                      <a:pt x="537" y="751"/>
                      <a:pt x="590" y="690"/>
                    </a:cubicBezTo>
                    <a:cubicBezTo>
                      <a:pt x="651" y="621"/>
                      <a:pt x="705" y="575"/>
                      <a:pt x="751" y="552"/>
                    </a:cubicBezTo>
                    <a:cubicBezTo>
                      <a:pt x="805" y="521"/>
                      <a:pt x="851" y="514"/>
                      <a:pt x="897" y="514"/>
                    </a:cubicBezTo>
                    <a:cubicBezTo>
                      <a:pt x="909" y="516"/>
                      <a:pt x="921" y="517"/>
                      <a:pt x="932" y="517"/>
                    </a:cubicBezTo>
                    <a:cubicBezTo>
                      <a:pt x="963" y="517"/>
                      <a:pt x="991" y="510"/>
                      <a:pt x="1019" y="498"/>
                    </a:cubicBezTo>
                    <a:close/>
                    <a:moveTo>
                      <a:pt x="1142" y="0"/>
                    </a:moveTo>
                    <a:cubicBezTo>
                      <a:pt x="1073" y="0"/>
                      <a:pt x="1004" y="46"/>
                      <a:pt x="943" y="146"/>
                    </a:cubicBezTo>
                    <a:cubicBezTo>
                      <a:pt x="912" y="146"/>
                      <a:pt x="858" y="161"/>
                      <a:pt x="782" y="184"/>
                    </a:cubicBezTo>
                    <a:cubicBezTo>
                      <a:pt x="705" y="215"/>
                      <a:pt x="598" y="261"/>
                      <a:pt x="460" y="322"/>
                    </a:cubicBezTo>
                    <a:cubicBezTo>
                      <a:pt x="383" y="414"/>
                      <a:pt x="314" y="506"/>
                      <a:pt x="261" y="613"/>
                    </a:cubicBezTo>
                    <a:cubicBezTo>
                      <a:pt x="199" y="713"/>
                      <a:pt x="153" y="820"/>
                      <a:pt x="115" y="927"/>
                    </a:cubicBezTo>
                    <a:cubicBezTo>
                      <a:pt x="77" y="1035"/>
                      <a:pt x="46" y="1142"/>
                      <a:pt x="31" y="1249"/>
                    </a:cubicBezTo>
                    <a:cubicBezTo>
                      <a:pt x="8" y="1356"/>
                      <a:pt x="0" y="1448"/>
                      <a:pt x="0" y="1540"/>
                    </a:cubicBezTo>
                    <a:cubicBezTo>
                      <a:pt x="0" y="1640"/>
                      <a:pt x="0" y="1724"/>
                      <a:pt x="8" y="1785"/>
                    </a:cubicBezTo>
                    <a:cubicBezTo>
                      <a:pt x="16" y="1847"/>
                      <a:pt x="31" y="1900"/>
                      <a:pt x="62" y="1954"/>
                    </a:cubicBezTo>
                    <a:cubicBezTo>
                      <a:pt x="85" y="2000"/>
                      <a:pt x="130" y="2053"/>
                      <a:pt x="184" y="2115"/>
                    </a:cubicBezTo>
                    <a:cubicBezTo>
                      <a:pt x="238" y="2168"/>
                      <a:pt x="314" y="2245"/>
                      <a:pt x="414" y="2329"/>
                    </a:cubicBezTo>
                    <a:cubicBezTo>
                      <a:pt x="506" y="2360"/>
                      <a:pt x="575" y="2368"/>
                      <a:pt x="628" y="2368"/>
                    </a:cubicBezTo>
                    <a:cubicBezTo>
                      <a:pt x="728" y="2368"/>
                      <a:pt x="820" y="2337"/>
                      <a:pt x="889" y="2283"/>
                    </a:cubicBezTo>
                    <a:cubicBezTo>
                      <a:pt x="958" y="2222"/>
                      <a:pt x="1011" y="2145"/>
                      <a:pt x="1057" y="2069"/>
                    </a:cubicBezTo>
                    <a:cubicBezTo>
                      <a:pt x="1111" y="1985"/>
                      <a:pt x="1149" y="1893"/>
                      <a:pt x="1180" y="1801"/>
                    </a:cubicBezTo>
                    <a:cubicBezTo>
                      <a:pt x="1203" y="1709"/>
                      <a:pt x="1234" y="1632"/>
                      <a:pt x="1257" y="1571"/>
                    </a:cubicBezTo>
                    <a:cubicBezTo>
                      <a:pt x="1280" y="1716"/>
                      <a:pt x="1326" y="1847"/>
                      <a:pt x="1395" y="1969"/>
                    </a:cubicBezTo>
                    <a:cubicBezTo>
                      <a:pt x="1471" y="2099"/>
                      <a:pt x="1555" y="2184"/>
                      <a:pt x="1647" y="2230"/>
                    </a:cubicBezTo>
                    <a:cubicBezTo>
                      <a:pt x="1693" y="2230"/>
                      <a:pt x="1732" y="2199"/>
                      <a:pt x="1778" y="2145"/>
                    </a:cubicBezTo>
                    <a:cubicBezTo>
                      <a:pt x="1824" y="2092"/>
                      <a:pt x="1847" y="2038"/>
                      <a:pt x="1847" y="1977"/>
                    </a:cubicBezTo>
                    <a:cubicBezTo>
                      <a:pt x="1847" y="1923"/>
                      <a:pt x="1824" y="1877"/>
                      <a:pt x="1778" y="1839"/>
                    </a:cubicBezTo>
                    <a:cubicBezTo>
                      <a:pt x="1701" y="1770"/>
                      <a:pt x="1640" y="1693"/>
                      <a:pt x="1586" y="1601"/>
                    </a:cubicBezTo>
                    <a:cubicBezTo>
                      <a:pt x="1532" y="1517"/>
                      <a:pt x="1502" y="1418"/>
                      <a:pt x="1479" y="1295"/>
                    </a:cubicBezTo>
                    <a:lnTo>
                      <a:pt x="1448" y="1119"/>
                    </a:lnTo>
                    <a:cubicBezTo>
                      <a:pt x="1448" y="1081"/>
                      <a:pt x="1441" y="1042"/>
                      <a:pt x="1433" y="1019"/>
                    </a:cubicBezTo>
                    <a:cubicBezTo>
                      <a:pt x="1425" y="989"/>
                      <a:pt x="1418" y="966"/>
                      <a:pt x="1410" y="943"/>
                    </a:cubicBezTo>
                    <a:cubicBezTo>
                      <a:pt x="1402" y="843"/>
                      <a:pt x="1387" y="736"/>
                      <a:pt x="1372" y="621"/>
                    </a:cubicBezTo>
                    <a:cubicBezTo>
                      <a:pt x="1356" y="514"/>
                      <a:pt x="1341" y="406"/>
                      <a:pt x="1318" y="314"/>
                    </a:cubicBezTo>
                    <a:cubicBezTo>
                      <a:pt x="1295" y="223"/>
                      <a:pt x="1264" y="146"/>
                      <a:pt x="1241" y="92"/>
                    </a:cubicBezTo>
                    <a:cubicBezTo>
                      <a:pt x="1211" y="31"/>
                      <a:pt x="1180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4548875" y="5152425"/>
                <a:ext cx="39500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2429" extrusionOk="0">
                    <a:moveTo>
                      <a:pt x="974" y="0"/>
                    </a:moveTo>
                    <a:cubicBezTo>
                      <a:pt x="890" y="0"/>
                      <a:pt x="813" y="8"/>
                      <a:pt x="759" y="23"/>
                    </a:cubicBezTo>
                    <a:cubicBezTo>
                      <a:pt x="698" y="31"/>
                      <a:pt x="644" y="54"/>
                      <a:pt x="598" y="85"/>
                    </a:cubicBezTo>
                    <a:cubicBezTo>
                      <a:pt x="545" y="123"/>
                      <a:pt x="499" y="169"/>
                      <a:pt x="445" y="238"/>
                    </a:cubicBezTo>
                    <a:cubicBezTo>
                      <a:pt x="399" y="299"/>
                      <a:pt x="338" y="383"/>
                      <a:pt x="277" y="483"/>
                    </a:cubicBezTo>
                    <a:cubicBezTo>
                      <a:pt x="177" y="636"/>
                      <a:pt x="101" y="797"/>
                      <a:pt x="62" y="958"/>
                    </a:cubicBezTo>
                    <a:cubicBezTo>
                      <a:pt x="24" y="1127"/>
                      <a:pt x="1" y="1303"/>
                      <a:pt x="1" y="1487"/>
                    </a:cubicBezTo>
                    <a:cubicBezTo>
                      <a:pt x="1" y="1693"/>
                      <a:pt x="39" y="1854"/>
                      <a:pt x="108" y="1977"/>
                    </a:cubicBezTo>
                    <a:cubicBezTo>
                      <a:pt x="177" y="2099"/>
                      <a:pt x="261" y="2199"/>
                      <a:pt x="353" y="2268"/>
                    </a:cubicBezTo>
                    <a:cubicBezTo>
                      <a:pt x="445" y="2337"/>
                      <a:pt x="545" y="2383"/>
                      <a:pt x="629" y="2398"/>
                    </a:cubicBezTo>
                    <a:cubicBezTo>
                      <a:pt x="721" y="2421"/>
                      <a:pt x="790" y="2429"/>
                      <a:pt x="828" y="2429"/>
                    </a:cubicBezTo>
                    <a:cubicBezTo>
                      <a:pt x="1012" y="2429"/>
                      <a:pt x="1173" y="2391"/>
                      <a:pt x="1296" y="2299"/>
                    </a:cubicBezTo>
                    <a:cubicBezTo>
                      <a:pt x="1418" y="2207"/>
                      <a:pt x="1510" y="2076"/>
                      <a:pt x="1579" y="1908"/>
                    </a:cubicBezTo>
                    <a:lnTo>
                      <a:pt x="1571" y="1908"/>
                    </a:lnTo>
                    <a:lnTo>
                      <a:pt x="1571" y="1877"/>
                    </a:lnTo>
                    <a:cubicBezTo>
                      <a:pt x="1571" y="1831"/>
                      <a:pt x="1564" y="1778"/>
                      <a:pt x="1533" y="1732"/>
                    </a:cubicBezTo>
                    <a:cubicBezTo>
                      <a:pt x="1502" y="1678"/>
                      <a:pt x="1472" y="1655"/>
                      <a:pt x="1426" y="1655"/>
                    </a:cubicBezTo>
                    <a:cubicBezTo>
                      <a:pt x="1395" y="1655"/>
                      <a:pt x="1365" y="1670"/>
                      <a:pt x="1342" y="1701"/>
                    </a:cubicBezTo>
                    <a:cubicBezTo>
                      <a:pt x="1288" y="1770"/>
                      <a:pt x="1242" y="1831"/>
                      <a:pt x="1204" y="1877"/>
                    </a:cubicBezTo>
                    <a:cubicBezTo>
                      <a:pt x="1158" y="1916"/>
                      <a:pt x="1112" y="1962"/>
                      <a:pt x="1066" y="2000"/>
                    </a:cubicBezTo>
                    <a:cubicBezTo>
                      <a:pt x="1012" y="2031"/>
                      <a:pt x="959" y="2053"/>
                      <a:pt x="905" y="2053"/>
                    </a:cubicBezTo>
                    <a:cubicBezTo>
                      <a:pt x="890" y="2053"/>
                      <a:pt x="851" y="2046"/>
                      <a:pt x="790" y="2031"/>
                    </a:cubicBezTo>
                    <a:cubicBezTo>
                      <a:pt x="721" y="2015"/>
                      <a:pt x="660" y="1985"/>
                      <a:pt x="583" y="1946"/>
                    </a:cubicBezTo>
                    <a:cubicBezTo>
                      <a:pt x="514" y="1900"/>
                      <a:pt x="453" y="1839"/>
                      <a:pt x="399" y="1755"/>
                    </a:cubicBezTo>
                    <a:cubicBezTo>
                      <a:pt x="346" y="1678"/>
                      <a:pt x="315" y="1571"/>
                      <a:pt x="315" y="1433"/>
                    </a:cubicBezTo>
                    <a:cubicBezTo>
                      <a:pt x="315" y="1402"/>
                      <a:pt x="323" y="1356"/>
                      <a:pt x="330" y="1295"/>
                    </a:cubicBezTo>
                    <a:cubicBezTo>
                      <a:pt x="338" y="1241"/>
                      <a:pt x="346" y="1180"/>
                      <a:pt x="369" y="1104"/>
                    </a:cubicBezTo>
                    <a:cubicBezTo>
                      <a:pt x="430" y="866"/>
                      <a:pt x="514" y="690"/>
                      <a:pt x="621" y="575"/>
                    </a:cubicBezTo>
                    <a:cubicBezTo>
                      <a:pt x="736" y="460"/>
                      <a:pt x="836" y="406"/>
                      <a:pt x="920" y="406"/>
                    </a:cubicBezTo>
                    <a:cubicBezTo>
                      <a:pt x="951" y="406"/>
                      <a:pt x="982" y="406"/>
                      <a:pt x="1012" y="414"/>
                    </a:cubicBezTo>
                    <a:cubicBezTo>
                      <a:pt x="1043" y="422"/>
                      <a:pt x="1073" y="429"/>
                      <a:pt x="1096" y="437"/>
                    </a:cubicBezTo>
                    <a:cubicBezTo>
                      <a:pt x="1127" y="452"/>
                      <a:pt x="1150" y="460"/>
                      <a:pt x="1173" y="468"/>
                    </a:cubicBezTo>
                    <a:cubicBezTo>
                      <a:pt x="1188" y="468"/>
                      <a:pt x="1196" y="475"/>
                      <a:pt x="1196" y="475"/>
                    </a:cubicBezTo>
                    <a:cubicBezTo>
                      <a:pt x="1319" y="475"/>
                      <a:pt x="1380" y="406"/>
                      <a:pt x="1380" y="261"/>
                    </a:cubicBezTo>
                    <a:cubicBezTo>
                      <a:pt x="1380" y="223"/>
                      <a:pt x="1380" y="192"/>
                      <a:pt x="1372" y="161"/>
                    </a:cubicBezTo>
                    <a:cubicBezTo>
                      <a:pt x="1365" y="131"/>
                      <a:pt x="1349" y="100"/>
                      <a:pt x="1319" y="77"/>
                    </a:cubicBezTo>
                    <a:cubicBezTo>
                      <a:pt x="1288" y="54"/>
                      <a:pt x="1250" y="39"/>
                      <a:pt x="1196" y="23"/>
                    </a:cubicBezTo>
                    <a:cubicBezTo>
                      <a:pt x="1142" y="8"/>
                      <a:pt x="1066" y="0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>
                <a:off x="4229425" y="5264850"/>
                <a:ext cx="42725" cy="80275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11" extrusionOk="0">
                    <a:moveTo>
                      <a:pt x="1088" y="0"/>
                    </a:moveTo>
                    <a:cubicBezTo>
                      <a:pt x="820" y="0"/>
                      <a:pt x="583" y="77"/>
                      <a:pt x="376" y="238"/>
                    </a:cubicBezTo>
                    <a:cubicBezTo>
                      <a:pt x="338" y="253"/>
                      <a:pt x="307" y="291"/>
                      <a:pt x="261" y="360"/>
                    </a:cubicBezTo>
                    <a:cubicBezTo>
                      <a:pt x="223" y="422"/>
                      <a:pt x="177" y="491"/>
                      <a:pt x="138" y="567"/>
                    </a:cubicBezTo>
                    <a:cubicBezTo>
                      <a:pt x="100" y="644"/>
                      <a:pt x="69" y="720"/>
                      <a:pt x="39" y="797"/>
                    </a:cubicBezTo>
                    <a:cubicBezTo>
                      <a:pt x="16" y="874"/>
                      <a:pt x="0" y="935"/>
                      <a:pt x="0" y="973"/>
                    </a:cubicBezTo>
                    <a:cubicBezTo>
                      <a:pt x="0" y="1035"/>
                      <a:pt x="16" y="1096"/>
                      <a:pt x="54" y="1134"/>
                    </a:cubicBezTo>
                    <a:cubicBezTo>
                      <a:pt x="85" y="1180"/>
                      <a:pt x="123" y="1203"/>
                      <a:pt x="161" y="1203"/>
                    </a:cubicBezTo>
                    <a:cubicBezTo>
                      <a:pt x="184" y="1203"/>
                      <a:pt x="207" y="1203"/>
                      <a:pt x="215" y="1195"/>
                    </a:cubicBezTo>
                    <a:cubicBezTo>
                      <a:pt x="230" y="1195"/>
                      <a:pt x="238" y="1188"/>
                      <a:pt x="253" y="1165"/>
                    </a:cubicBezTo>
                    <a:cubicBezTo>
                      <a:pt x="269" y="1142"/>
                      <a:pt x="284" y="1111"/>
                      <a:pt x="299" y="1073"/>
                    </a:cubicBezTo>
                    <a:cubicBezTo>
                      <a:pt x="315" y="1027"/>
                      <a:pt x="338" y="966"/>
                      <a:pt x="368" y="881"/>
                    </a:cubicBezTo>
                    <a:cubicBezTo>
                      <a:pt x="437" y="728"/>
                      <a:pt x="521" y="598"/>
                      <a:pt x="629" y="506"/>
                    </a:cubicBezTo>
                    <a:cubicBezTo>
                      <a:pt x="744" y="406"/>
                      <a:pt x="874" y="353"/>
                      <a:pt x="1035" y="353"/>
                    </a:cubicBezTo>
                    <a:cubicBezTo>
                      <a:pt x="1127" y="353"/>
                      <a:pt x="1188" y="383"/>
                      <a:pt x="1226" y="437"/>
                    </a:cubicBezTo>
                    <a:cubicBezTo>
                      <a:pt x="1257" y="491"/>
                      <a:pt x="1272" y="560"/>
                      <a:pt x="1272" y="652"/>
                    </a:cubicBezTo>
                    <a:cubicBezTo>
                      <a:pt x="1272" y="835"/>
                      <a:pt x="1226" y="996"/>
                      <a:pt x="1127" y="1142"/>
                    </a:cubicBezTo>
                    <a:cubicBezTo>
                      <a:pt x="1111" y="1172"/>
                      <a:pt x="1088" y="1218"/>
                      <a:pt x="1058" y="1264"/>
                    </a:cubicBezTo>
                    <a:cubicBezTo>
                      <a:pt x="1027" y="1318"/>
                      <a:pt x="1004" y="1364"/>
                      <a:pt x="973" y="1418"/>
                    </a:cubicBezTo>
                    <a:cubicBezTo>
                      <a:pt x="950" y="1471"/>
                      <a:pt x="920" y="1517"/>
                      <a:pt x="904" y="1556"/>
                    </a:cubicBezTo>
                    <a:cubicBezTo>
                      <a:pt x="881" y="1601"/>
                      <a:pt x="859" y="1624"/>
                      <a:pt x="851" y="1647"/>
                    </a:cubicBezTo>
                    <a:cubicBezTo>
                      <a:pt x="774" y="1747"/>
                      <a:pt x="713" y="1831"/>
                      <a:pt x="667" y="1900"/>
                    </a:cubicBezTo>
                    <a:cubicBezTo>
                      <a:pt x="629" y="1969"/>
                      <a:pt x="590" y="2038"/>
                      <a:pt x="552" y="2107"/>
                    </a:cubicBezTo>
                    <a:cubicBezTo>
                      <a:pt x="514" y="2176"/>
                      <a:pt x="468" y="2253"/>
                      <a:pt x="414" y="2337"/>
                    </a:cubicBezTo>
                    <a:cubicBezTo>
                      <a:pt x="361" y="2429"/>
                      <a:pt x="284" y="2544"/>
                      <a:pt x="177" y="2682"/>
                    </a:cubicBezTo>
                    <a:cubicBezTo>
                      <a:pt x="154" y="2743"/>
                      <a:pt x="146" y="2804"/>
                      <a:pt x="146" y="2858"/>
                    </a:cubicBezTo>
                    <a:cubicBezTo>
                      <a:pt x="146" y="2927"/>
                      <a:pt x="169" y="2988"/>
                      <a:pt x="223" y="3057"/>
                    </a:cubicBezTo>
                    <a:cubicBezTo>
                      <a:pt x="307" y="3072"/>
                      <a:pt x="384" y="3088"/>
                      <a:pt x="452" y="3103"/>
                    </a:cubicBezTo>
                    <a:cubicBezTo>
                      <a:pt x="514" y="3118"/>
                      <a:pt x="560" y="3126"/>
                      <a:pt x="598" y="3134"/>
                    </a:cubicBezTo>
                    <a:cubicBezTo>
                      <a:pt x="636" y="3134"/>
                      <a:pt x="682" y="3126"/>
                      <a:pt x="721" y="3126"/>
                    </a:cubicBezTo>
                    <a:lnTo>
                      <a:pt x="820" y="3126"/>
                    </a:lnTo>
                    <a:cubicBezTo>
                      <a:pt x="935" y="3180"/>
                      <a:pt x="1035" y="3203"/>
                      <a:pt x="1111" y="3203"/>
                    </a:cubicBezTo>
                    <a:lnTo>
                      <a:pt x="1203" y="3203"/>
                    </a:lnTo>
                    <a:cubicBezTo>
                      <a:pt x="1226" y="3203"/>
                      <a:pt x="1257" y="3195"/>
                      <a:pt x="1280" y="3195"/>
                    </a:cubicBezTo>
                    <a:lnTo>
                      <a:pt x="1379" y="3195"/>
                    </a:lnTo>
                    <a:cubicBezTo>
                      <a:pt x="1395" y="3195"/>
                      <a:pt x="1410" y="3203"/>
                      <a:pt x="1433" y="3203"/>
                    </a:cubicBezTo>
                    <a:cubicBezTo>
                      <a:pt x="1456" y="3203"/>
                      <a:pt x="1494" y="3210"/>
                      <a:pt x="1540" y="3210"/>
                    </a:cubicBezTo>
                    <a:cubicBezTo>
                      <a:pt x="1579" y="3210"/>
                      <a:pt x="1617" y="3203"/>
                      <a:pt x="1655" y="3180"/>
                    </a:cubicBezTo>
                    <a:cubicBezTo>
                      <a:pt x="1686" y="3157"/>
                      <a:pt x="1709" y="3103"/>
                      <a:pt x="1709" y="3019"/>
                    </a:cubicBezTo>
                    <a:cubicBezTo>
                      <a:pt x="1709" y="2957"/>
                      <a:pt x="1701" y="2904"/>
                      <a:pt x="1678" y="2850"/>
                    </a:cubicBezTo>
                    <a:cubicBezTo>
                      <a:pt x="1655" y="2797"/>
                      <a:pt x="1625" y="2774"/>
                      <a:pt x="1602" y="2774"/>
                    </a:cubicBezTo>
                    <a:cubicBezTo>
                      <a:pt x="1525" y="2774"/>
                      <a:pt x="1456" y="2774"/>
                      <a:pt x="1395" y="2781"/>
                    </a:cubicBezTo>
                    <a:cubicBezTo>
                      <a:pt x="1326" y="2781"/>
                      <a:pt x="1272" y="2789"/>
                      <a:pt x="1219" y="2789"/>
                    </a:cubicBezTo>
                    <a:cubicBezTo>
                      <a:pt x="1196" y="2789"/>
                      <a:pt x="1173" y="2781"/>
                      <a:pt x="1157" y="2781"/>
                    </a:cubicBezTo>
                    <a:lnTo>
                      <a:pt x="1104" y="2781"/>
                    </a:lnTo>
                    <a:cubicBezTo>
                      <a:pt x="1073" y="2789"/>
                      <a:pt x="1042" y="2797"/>
                      <a:pt x="1012" y="2797"/>
                    </a:cubicBezTo>
                    <a:cubicBezTo>
                      <a:pt x="958" y="2797"/>
                      <a:pt x="912" y="2789"/>
                      <a:pt x="859" y="2758"/>
                    </a:cubicBezTo>
                    <a:cubicBezTo>
                      <a:pt x="736" y="2743"/>
                      <a:pt x="636" y="2735"/>
                      <a:pt x="544" y="2720"/>
                    </a:cubicBezTo>
                    <a:cubicBezTo>
                      <a:pt x="575" y="2651"/>
                      <a:pt x="644" y="2551"/>
                      <a:pt x="767" y="2421"/>
                    </a:cubicBezTo>
                    <a:cubicBezTo>
                      <a:pt x="805" y="2352"/>
                      <a:pt x="836" y="2283"/>
                      <a:pt x="874" y="2214"/>
                    </a:cubicBezTo>
                    <a:cubicBezTo>
                      <a:pt x="912" y="2145"/>
                      <a:pt x="950" y="2084"/>
                      <a:pt x="981" y="2030"/>
                    </a:cubicBezTo>
                    <a:cubicBezTo>
                      <a:pt x="1012" y="1977"/>
                      <a:pt x="1042" y="1939"/>
                      <a:pt x="1065" y="1900"/>
                    </a:cubicBezTo>
                    <a:cubicBezTo>
                      <a:pt x="1088" y="1862"/>
                      <a:pt x="1111" y="1847"/>
                      <a:pt x="1127" y="1839"/>
                    </a:cubicBezTo>
                    <a:cubicBezTo>
                      <a:pt x="1134" y="1816"/>
                      <a:pt x="1150" y="1793"/>
                      <a:pt x="1173" y="1747"/>
                    </a:cubicBezTo>
                    <a:cubicBezTo>
                      <a:pt x="1196" y="1709"/>
                      <a:pt x="1219" y="1663"/>
                      <a:pt x="1242" y="1609"/>
                    </a:cubicBezTo>
                    <a:cubicBezTo>
                      <a:pt x="1265" y="1556"/>
                      <a:pt x="1295" y="1502"/>
                      <a:pt x="1318" y="1448"/>
                    </a:cubicBezTo>
                    <a:cubicBezTo>
                      <a:pt x="1349" y="1395"/>
                      <a:pt x="1379" y="1341"/>
                      <a:pt x="1418" y="1295"/>
                    </a:cubicBezTo>
                    <a:cubicBezTo>
                      <a:pt x="1533" y="1134"/>
                      <a:pt x="1586" y="935"/>
                      <a:pt x="1586" y="690"/>
                    </a:cubicBezTo>
                    <a:cubicBezTo>
                      <a:pt x="1586" y="598"/>
                      <a:pt x="1579" y="506"/>
                      <a:pt x="1563" y="422"/>
                    </a:cubicBezTo>
                    <a:cubicBezTo>
                      <a:pt x="1548" y="337"/>
                      <a:pt x="1517" y="261"/>
                      <a:pt x="1479" y="200"/>
                    </a:cubicBezTo>
                    <a:cubicBezTo>
                      <a:pt x="1441" y="138"/>
                      <a:pt x="1395" y="92"/>
                      <a:pt x="1326" y="54"/>
                    </a:cubicBezTo>
                    <a:cubicBezTo>
                      <a:pt x="1265" y="16"/>
                      <a:pt x="1188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4289175" y="5286300"/>
                <a:ext cx="46175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368" extrusionOk="0">
                    <a:moveTo>
                      <a:pt x="1020" y="498"/>
                    </a:moveTo>
                    <a:cubicBezTo>
                      <a:pt x="1050" y="629"/>
                      <a:pt x="1066" y="743"/>
                      <a:pt x="1089" y="828"/>
                    </a:cubicBezTo>
                    <a:cubicBezTo>
                      <a:pt x="1096" y="919"/>
                      <a:pt x="1111" y="981"/>
                      <a:pt x="1119" y="1019"/>
                    </a:cubicBezTo>
                    <a:lnTo>
                      <a:pt x="1119" y="1019"/>
                    </a:lnTo>
                    <a:cubicBezTo>
                      <a:pt x="1117" y="1126"/>
                      <a:pt x="1072" y="1293"/>
                      <a:pt x="997" y="1533"/>
                    </a:cubicBezTo>
                    <a:cubicBezTo>
                      <a:pt x="966" y="1617"/>
                      <a:pt x="935" y="1686"/>
                      <a:pt x="912" y="1739"/>
                    </a:cubicBezTo>
                    <a:cubicBezTo>
                      <a:pt x="897" y="1793"/>
                      <a:pt x="866" y="1839"/>
                      <a:pt x="843" y="1877"/>
                    </a:cubicBezTo>
                    <a:cubicBezTo>
                      <a:pt x="820" y="1908"/>
                      <a:pt x="790" y="1939"/>
                      <a:pt x="759" y="1954"/>
                    </a:cubicBezTo>
                    <a:cubicBezTo>
                      <a:pt x="721" y="1969"/>
                      <a:pt x="683" y="1985"/>
                      <a:pt x="637" y="2000"/>
                    </a:cubicBezTo>
                    <a:cubicBezTo>
                      <a:pt x="583" y="1969"/>
                      <a:pt x="537" y="1931"/>
                      <a:pt x="506" y="1908"/>
                    </a:cubicBezTo>
                    <a:cubicBezTo>
                      <a:pt x="468" y="1877"/>
                      <a:pt x="437" y="1847"/>
                      <a:pt x="414" y="1816"/>
                    </a:cubicBezTo>
                    <a:cubicBezTo>
                      <a:pt x="391" y="1785"/>
                      <a:pt x="376" y="1747"/>
                      <a:pt x="361" y="1709"/>
                    </a:cubicBezTo>
                    <a:cubicBezTo>
                      <a:pt x="345" y="1670"/>
                      <a:pt x="322" y="1624"/>
                      <a:pt x="307" y="1571"/>
                    </a:cubicBezTo>
                    <a:cubicBezTo>
                      <a:pt x="307" y="1364"/>
                      <a:pt x="345" y="1172"/>
                      <a:pt x="422" y="989"/>
                    </a:cubicBezTo>
                    <a:cubicBezTo>
                      <a:pt x="476" y="851"/>
                      <a:pt x="537" y="751"/>
                      <a:pt x="598" y="682"/>
                    </a:cubicBezTo>
                    <a:cubicBezTo>
                      <a:pt x="652" y="613"/>
                      <a:pt x="705" y="567"/>
                      <a:pt x="759" y="544"/>
                    </a:cubicBezTo>
                    <a:cubicBezTo>
                      <a:pt x="803" y="525"/>
                      <a:pt x="842" y="512"/>
                      <a:pt x="876" y="512"/>
                    </a:cubicBezTo>
                    <a:cubicBezTo>
                      <a:pt x="883" y="512"/>
                      <a:pt x="890" y="512"/>
                      <a:pt x="897" y="514"/>
                    </a:cubicBezTo>
                    <a:cubicBezTo>
                      <a:pt x="943" y="514"/>
                      <a:pt x="989" y="506"/>
                      <a:pt x="1020" y="498"/>
                    </a:cubicBezTo>
                    <a:close/>
                    <a:moveTo>
                      <a:pt x="1142" y="0"/>
                    </a:moveTo>
                    <a:cubicBezTo>
                      <a:pt x="1073" y="0"/>
                      <a:pt x="1012" y="46"/>
                      <a:pt x="951" y="138"/>
                    </a:cubicBezTo>
                    <a:cubicBezTo>
                      <a:pt x="920" y="138"/>
                      <a:pt x="866" y="154"/>
                      <a:pt x="790" y="184"/>
                    </a:cubicBezTo>
                    <a:cubicBezTo>
                      <a:pt x="705" y="215"/>
                      <a:pt x="598" y="261"/>
                      <a:pt x="460" y="322"/>
                    </a:cubicBezTo>
                    <a:cubicBezTo>
                      <a:pt x="384" y="406"/>
                      <a:pt x="322" y="506"/>
                      <a:pt x="261" y="606"/>
                    </a:cubicBezTo>
                    <a:cubicBezTo>
                      <a:pt x="208" y="713"/>
                      <a:pt x="162" y="812"/>
                      <a:pt x="123" y="920"/>
                    </a:cubicBezTo>
                    <a:cubicBezTo>
                      <a:pt x="85" y="1027"/>
                      <a:pt x="54" y="1134"/>
                      <a:pt x="31" y="1241"/>
                    </a:cubicBezTo>
                    <a:cubicBezTo>
                      <a:pt x="16" y="1349"/>
                      <a:pt x="1" y="1448"/>
                      <a:pt x="1" y="1533"/>
                    </a:cubicBezTo>
                    <a:cubicBezTo>
                      <a:pt x="1" y="1632"/>
                      <a:pt x="8" y="1716"/>
                      <a:pt x="8" y="1778"/>
                    </a:cubicBezTo>
                    <a:cubicBezTo>
                      <a:pt x="16" y="1847"/>
                      <a:pt x="39" y="1900"/>
                      <a:pt x="62" y="1946"/>
                    </a:cubicBezTo>
                    <a:cubicBezTo>
                      <a:pt x="93" y="2000"/>
                      <a:pt x="131" y="2053"/>
                      <a:pt x="192" y="2107"/>
                    </a:cubicBezTo>
                    <a:cubicBezTo>
                      <a:pt x="246" y="2161"/>
                      <a:pt x="322" y="2237"/>
                      <a:pt x="414" y="2329"/>
                    </a:cubicBezTo>
                    <a:cubicBezTo>
                      <a:pt x="506" y="2352"/>
                      <a:pt x="575" y="2368"/>
                      <a:pt x="629" y="2368"/>
                    </a:cubicBezTo>
                    <a:cubicBezTo>
                      <a:pt x="736" y="2368"/>
                      <a:pt x="820" y="2337"/>
                      <a:pt x="889" y="2276"/>
                    </a:cubicBezTo>
                    <a:cubicBezTo>
                      <a:pt x="958" y="2214"/>
                      <a:pt x="1020" y="2145"/>
                      <a:pt x="1066" y="2061"/>
                    </a:cubicBezTo>
                    <a:cubicBezTo>
                      <a:pt x="1112" y="1977"/>
                      <a:pt x="1150" y="1893"/>
                      <a:pt x="1180" y="1793"/>
                    </a:cubicBezTo>
                    <a:cubicBezTo>
                      <a:pt x="1211" y="1701"/>
                      <a:pt x="1234" y="1624"/>
                      <a:pt x="1257" y="1563"/>
                    </a:cubicBezTo>
                    <a:cubicBezTo>
                      <a:pt x="1280" y="1709"/>
                      <a:pt x="1334" y="1847"/>
                      <a:pt x="1403" y="1969"/>
                    </a:cubicBezTo>
                    <a:cubicBezTo>
                      <a:pt x="1472" y="2092"/>
                      <a:pt x="1556" y="2176"/>
                      <a:pt x="1655" y="2222"/>
                    </a:cubicBezTo>
                    <a:cubicBezTo>
                      <a:pt x="1694" y="2222"/>
                      <a:pt x="1740" y="2199"/>
                      <a:pt x="1778" y="2145"/>
                    </a:cubicBezTo>
                    <a:cubicBezTo>
                      <a:pt x="1824" y="2092"/>
                      <a:pt x="1847" y="2031"/>
                      <a:pt x="1847" y="1977"/>
                    </a:cubicBezTo>
                    <a:cubicBezTo>
                      <a:pt x="1847" y="1923"/>
                      <a:pt x="1824" y="1877"/>
                      <a:pt x="1778" y="1839"/>
                    </a:cubicBezTo>
                    <a:cubicBezTo>
                      <a:pt x="1709" y="1762"/>
                      <a:pt x="1648" y="1686"/>
                      <a:pt x="1594" y="1602"/>
                    </a:cubicBezTo>
                    <a:cubicBezTo>
                      <a:pt x="1541" y="1517"/>
                      <a:pt x="1502" y="1410"/>
                      <a:pt x="1487" y="1287"/>
                    </a:cubicBezTo>
                    <a:lnTo>
                      <a:pt x="1456" y="1119"/>
                    </a:lnTo>
                    <a:cubicBezTo>
                      <a:pt x="1449" y="1073"/>
                      <a:pt x="1441" y="1042"/>
                      <a:pt x="1433" y="1012"/>
                    </a:cubicBezTo>
                    <a:cubicBezTo>
                      <a:pt x="1433" y="989"/>
                      <a:pt x="1426" y="966"/>
                      <a:pt x="1410" y="943"/>
                    </a:cubicBezTo>
                    <a:cubicBezTo>
                      <a:pt x="1403" y="835"/>
                      <a:pt x="1395" y="728"/>
                      <a:pt x="1380" y="621"/>
                    </a:cubicBezTo>
                    <a:cubicBezTo>
                      <a:pt x="1364" y="506"/>
                      <a:pt x="1349" y="406"/>
                      <a:pt x="1318" y="314"/>
                    </a:cubicBezTo>
                    <a:cubicBezTo>
                      <a:pt x="1295" y="215"/>
                      <a:pt x="1272" y="146"/>
                      <a:pt x="1242" y="85"/>
                    </a:cubicBezTo>
                    <a:cubicBezTo>
                      <a:pt x="1219" y="23"/>
                      <a:pt x="1180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4298950" y="5063175"/>
                <a:ext cx="42725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18" extrusionOk="0">
                    <a:moveTo>
                      <a:pt x="1088" y="0"/>
                    </a:moveTo>
                    <a:cubicBezTo>
                      <a:pt x="820" y="0"/>
                      <a:pt x="583" y="85"/>
                      <a:pt x="376" y="246"/>
                    </a:cubicBezTo>
                    <a:cubicBezTo>
                      <a:pt x="345" y="261"/>
                      <a:pt x="307" y="299"/>
                      <a:pt x="261" y="360"/>
                    </a:cubicBezTo>
                    <a:cubicBezTo>
                      <a:pt x="223" y="422"/>
                      <a:pt x="177" y="491"/>
                      <a:pt x="138" y="567"/>
                    </a:cubicBezTo>
                    <a:cubicBezTo>
                      <a:pt x="100" y="644"/>
                      <a:pt x="69" y="720"/>
                      <a:pt x="39" y="797"/>
                    </a:cubicBezTo>
                    <a:cubicBezTo>
                      <a:pt x="16" y="874"/>
                      <a:pt x="0" y="935"/>
                      <a:pt x="0" y="981"/>
                    </a:cubicBezTo>
                    <a:cubicBezTo>
                      <a:pt x="0" y="1042"/>
                      <a:pt x="16" y="1096"/>
                      <a:pt x="54" y="1142"/>
                    </a:cubicBezTo>
                    <a:cubicBezTo>
                      <a:pt x="85" y="1188"/>
                      <a:pt x="123" y="1211"/>
                      <a:pt x="169" y="1211"/>
                    </a:cubicBezTo>
                    <a:cubicBezTo>
                      <a:pt x="184" y="1211"/>
                      <a:pt x="207" y="1203"/>
                      <a:pt x="215" y="1203"/>
                    </a:cubicBezTo>
                    <a:cubicBezTo>
                      <a:pt x="230" y="1203"/>
                      <a:pt x="246" y="1195"/>
                      <a:pt x="253" y="1172"/>
                    </a:cubicBezTo>
                    <a:cubicBezTo>
                      <a:pt x="269" y="1149"/>
                      <a:pt x="284" y="1119"/>
                      <a:pt x="299" y="1081"/>
                    </a:cubicBezTo>
                    <a:cubicBezTo>
                      <a:pt x="314" y="1035"/>
                      <a:pt x="337" y="973"/>
                      <a:pt x="376" y="889"/>
                    </a:cubicBezTo>
                    <a:cubicBezTo>
                      <a:pt x="437" y="736"/>
                      <a:pt x="521" y="606"/>
                      <a:pt x="629" y="506"/>
                    </a:cubicBezTo>
                    <a:cubicBezTo>
                      <a:pt x="744" y="414"/>
                      <a:pt x="874" y="360"/>
                      <a:pt x="1035" y="360"/>
                    </a:cubicBezTo>
                    <a:cubicBezTo>
                      <a:pt x="1127" y="360"/>
                      <a:pt x="1188" y="391"/>
                      <a:pt x="1226" y="445"/>
                    </a:cubicBezTo>
                    <a:cubicBezTo>
                      <a:pt x="1257" y="498"/>
                      <a:pt x="1272" y="567"/>
                      <a:pt x="1272" y="652"/>
                    </a:cubicBezTo>
                    <a:cubicBezTo>
                      <a:pt x="1272" y="835"/>
                      <a:pt x="1226" y="1004"/>
                      <a:pt x="1127" y="1149"/>
                    </a:cubicBezTo>
                    <a:cubicBezTo>
                      <a:pt x="1111" y="1180"/>
                      <a:pt x="1088" y="1218"/>
                      <a:pt x="1058" y="1272"/>
                    </a:cubicBezTo>
                    <a:cubicBezTo>
                      <a:pt x="1027" y="1318"/>
                      <a:pt x="1004" y="1372"/>
                      <a:pt x="973" y="1425"/>
                    </a:cubicBezTo>
                    <a:cubicBezTo>
                      <a:pt x="950" y="1471"/>
                      <a:pt x="927" y="1517"/>
                      <a:pt x="904" y="1563"/>
                    </a:cubicBezTo>
                    <a:cubicBezTo>
                      <a:pt x="881" y="1601"/>
                      <a:pt x="866" y="1632"/>
                      <a:pt x="851" y="1647"/>
                    </a:cubicBezTo>
                    <a:cubicBezTo>
                      <a:pt x="774" y="1755"/>
                      <a:pt x="713" y="1839"/>
                      <a:pt x="675" y="1908"/>
                    </a:cubicBezTo>
                    <a:cubicBezTo>
                      <a:pt x="629" y="1977"/>
                      <a:pt x="590" y="2046"/>
                      <a:pt x="552" y="2115"/>
                    </a:cubicBezTo>
                    <a:cubicBezTo>
                      <a:pt x="514" y="2184"/>
                      <a:pt x="468" y="2260"/>
                      <a:pt x="414" y="2345"/>
                    </a:cubicBezTo>
                    <a:cubicBezTo>
                      <a:pt x="360" y="2429"/>
                      <a:pt x="284" y="2544"/>
                      <a:pt x="177" y="2689"/>
                    </a:cubicBezTo>
                    <a:cubicBezTo>
                      <a:pt x="154" y="2751"/>
                      <a:pt x="146" y="2812"/>
                      <a:pt x="146" y="2866"/>
                    </a:cubicBezTo>
                    <a:cubicBezTo>
                      <a:pt x="146" y="2927"/>
                      <a:pt x="169" y="2996"/>
                      <a:pt x="223" y="3065"/>
                    </a:cubicBezTo>
                    <a:cubicBezTo>
                      <a:pt x="314" y="3080"/>
                      <a:pt x="383" y="3095"/>
                      <a:pt x="452" y="3111"/>
                    </a:cubicBezTo>
                    <a:cubicBezTo>
                      <a:pt x="514" y="3126"/>
                      <a:pt x="560" y="3134"/>
                      <a:pt x="598" y="3141"/>
                    </a:cubicBezTo>
                    <a:cubicBezTo>
                      <a:pt x="644" y="3134"/>
                      <a:pt x="682" y="3134"/>
                      <a:pt x="721" y="3134"/>
                    </a:cubicBezTo>
                    <a:lnTo>
                      <a:pt x="820" y="3134"/>
                    </a:lnTo>
                    <a:cubicBezTo>
                      <a:pt x="935" y="3187"/>
                      <a:pt x="1035" y="3210"/>
                      <a:pt x="1111" y="3210"/>
                    </a:cubicBezTo>
                    <a:lnTo>
                      <a:pt x="1203" y="3210"/>
                    </a:lnTo>
                    <a:cubicBezTo>
                      <a:pt x="1226" y="3203"/>
                      <a:pt x="1257" y="3203"/>
                      <a:pt x="1280" y="3203"/>
                    </a:cubicBezTo>
                    <a:lnTo>
                      <a:pt x="1379" y="3203"/>
                    </a:lnTo>
                    <a:cubicBezTo>
                      <a:pt x="1395" y="3203"/>
                      <a:pt x="1410" y="3203"/>
                      <a:pt x="1433" y="3210"/>
                    </a:cubicBezTo>
                    <a:cubicBezTo>
                      <a:pt x="1456" y="3210"/>
                      <a:pt x="1494" y="3210"/>
                      <a:pt x="1540" y="3218"/>
                    </a:cubicBezTo>
                    <a:cubicBezTo>
                      <a:pt x="1579" y="3218"/>
                      <a:pt x="1617" y="3203"/>
                      <a:pt x="1655" y="3187"/>
                    </a:cubicBezTo>
                    <a:cubicBezTo>
                      <a:pt x="1693" y="3164"/>
                      <a:pt x="1709" y="3111"/>
                      <a:pt x="1709" y="3019"/>
                    </a:cubicBezTo>
                    <a:cubicBezTo>
                      <a:pt x="1709" y="2965"/>
                      <a:pt x="1701" y="2912"/>
                      <a:pt x="1678" y="2858"/>
                    </a:cubicBezTo>
                    <a:cubicBezTo>
                      <a:pt x="1655" y="2804"/>
                      <a:pt x="1632" y="2781"/>
                      <a:pt x="1602" y="2781"/>
                    </a:cubicBezTo>
                    <a:cubicBezTo>
                      <a:pt x="1525" y="2781"/>
                      <a:pt x="1456" y="2781"/>
                      <a:pt x="1395" y="2789"/>
                    </a:cubicBezTo>
                    <a:lnTo>
                      <a:pt x="1104" y="2789"/>
                    </a:lnTo>
                    <a:cubicBezTo>
                      <a:pt x="1081" y="2797"/>
                      <a:pt x="1042" y="2804"/>
                      <a:pt x="1012" y="2804"/>
                    </a:cubicBezTo>
                    <a:cubicBezTo>
                      <a:pt x="958" y="2804"/>
                      <a:pt x="912" y="2789"/>
                      <a:pt x="858" y="2766"/>
                    </a:cubicBezTo>
                    <a:cubicBezTo>
                      <a:pt x="736" y="2751"/>
                      <a:pt x="636" y="2735"/>
                      <a:pt x="552" y="2728"/>
                    </a:cubicBezTo>
                    <a:cubicBezTo>
                      <a:pt x="575" y="2659"/>
                      <a:pt x="644" y="2559"/>
                      <a:pt x="766" y="2421"/>
                    </a:cubicBezTo>
                    <a:cubicBezTo>
                      <a:pt x="805" y="2360"/>
                      <a:pt x="843" y="2291"/>
                      <a:pt x="874" y="2222"/>
                    </a:cubicBezTo>
                    <a:cubicBezTo>
                      <a:pt x="912" y="2153"/>
                      <a:pt x="950" y="2092"/>
                      <a:pt x="981" y="2038"/>
                    </a:cubicBezTo>
                    <a:cubicBezTo>
                      <a:pt x="1012" y="1985"/>
                      <a:pt x="1042" y="1939"/>
                      <a:pt x="1065" y="1908"/>
                    </a:cubicBezTo>
                    <a:cubicBezTo>
                      <a:pt x="1096" y="1870"/>
                      <a:pt x="1111" y="1847"/>
                      <a:pt x="1127" y="1839"/>
                    </a:cubicBezTo>
                    <a:cubicBezTo>
                      <a:pt x="1134" y="1824"/>
                      <a:pt x="1157" y="1793"/>
                      <a:pt x="1173" y="1755"/>
                    </a:cubicBezTo>
                    <a:cubicBezTo>
                      <a:pt x="1196" y="1716"/>
                      <a:pt x="1218" y="1670"/>
                      <a:pt x="1241" y="1617"/>
                    </a:cubicBezTo>
                    <a:cubicBezTo>
                      <a:pt x="1264" y="1563"/>
                      <a:pt x="1295" y="1510"/>
                      <a:pt x="1326" y="1456"/>
                    </a:cubicBezTo>
                    <a:cubicBezTo>
                      <a:pt x="1349" y="1402"/>
                      <a:pt x="1379" y="1349"/>
                      <a:pt x="1418" y="1303"/>
                    </a:cubicBezTo>
                    <a:cubicBezTo>
                      <a:pt x="1533" y="1142"/>
                      <a:pt x="1586" y="935"/>
                      <a:pt x="1586" y="697"/>
                    </a:cubicBezTo>
                    <a:cubicBezTo>
                      <a:pt x="1586" y="606"/>
                      <a:pt x="1579" y="514"/>
                      <a:pt x="1563" y="429"/>
                    </a:cubicBezTo>
                    <a:cubicBezTo>
                      <a:pt x="1548" y="345"/>
                      <a:pt x="1517" y="268"/>
                      <a:pt x="1479" y="207"/>
                    </a:cubicBezTo>
                    <a:cubicBezTo>
                      <a:pt x="1448" y="146"/>
                      <a:pt x="1395" y="92"/>
                      <a:pt x="1326" y="62"/>
                    </a:cubicBezTo>
                    <a:cubicBezTo>
                      <a:pt x="1264" y="23"/>
                      <a:pt x="1188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4185950" y="5021275"/>
                <a:ext cx="427700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17108" h="8173" extrusionOk="0">
                    <a:moveTo>
                      <a:pt x="6884" y="0"/>
                    </a:moveTo>
                    <a:cubicBezTo>
                      <a:pt x="4792" y="0"/>
                      <a:pt x="3110" y="23"/>
                      <a:pt x="2766" y="91"/>
                    </a:cubicBezTo>
                    <a:cubicBezTo>
                      <a:pt x="2575" y="129"/>
                      <a:pt x="2406" y="167"/>
                      <a:pt x="2015" y="4136"/>
                    </a:cubicBezTo>
                    <a:cubicBezTo>
                      <a:pt x="1908" y="5200"/>
                      <a:pt x="1816" y="6273"/>
                      <a:pt x="1755" y="7008"/>
                    </a:cubicBezTo>
                    <a:lnTo>
                      <a:pt x="399" y="2810"/>
                    </a:lnTo>
                    <a:cubicBezTo>
                      <a:pt x="368" y="2730"/>
                      <a:pt x="292" y="2679"/>
                      <a:pt x="211" y="2679"/>
                    </a:cubicBezTo>
                    <a:cubicBezTo>
                      <a:pt x="192" y="2679"/>
                      <a:pt x="173" y="2682"/>
                      <a:pt x="154" y="2688"/>
                    </a:cubicBezTo>
                    <a:cubicBezTo>
                      <a:pt x="54" y="2718"/>
                      <a:pt x="0" y="2825"/>
                      <a:pt x="31" y="2925"/>
                    </a:cubicBezTo>
                    <a:lnTo>
                      <a:pt x="1686" y="8043"/>
                    </a:lnTo>
                    <a:cubicBezTo>
                      <a:pt x="1716" y="8119"/>
                      <a:pt x="1785" y="8173"/>
                      <a:pt x="1870" y="8173"/>
                    </a:cubicBezTo>
                    <a:lnTo>
                      <a:pt x="1893" y="8173"/>
                    </a:lnTo>
                    <a:cubicBezTo>
                      <a:pt x="1985" y="8158"/>
                      <a:pt x="2054" y="8089"/>
                      <a:pt x="2061" y="7997"/>
                    </a:cubicBezTo>
                    <a:cubicBezTo>
                      <a:pt x="2314" y="4672"/>
                      <a:pt x="2689" y="979"/>
                      <a:pt x="2904" y="458"/>
                    </a:cubicBezTo>
                    <a:cubicBezTo>
                      <a:pt x="3337" y="402"/>
                      <a:pt x="4888" y="381"/>
                      <a:pt x="6882" y="381"/>
                    </a:cubicBezTo>
                    <a:cubicBezTo>
                      <a:pt x="10004" y="381"/>
                      <a:pt x="14211" y="432"/>
                      <a:pt x="16908" y="474"/>
                    </a:cubicBezTo>
                    <a:lnTo>
                      <a:pt x="16916" y="474"/>
                    </a:lnTo>
                    <a:cubicBezTo>
                      <a:pt x="17015" y="474"/>
                      <a:pt x="17100" y="389"/>
                      <a:pt x="17100" y="282"/>
                    </a:cubicBezTo>
                    <a:cubicBezTo>
                      <a:pt x="17107" y="175"/>
                      <a:pt x="17023" y="91"/>
                      <a:pt x="16916" y="91"/>
                    </a:cubicBezTo>
                    <a:cubicBezTo>
                      <a:pt x="16562" y="85"/>
                      <a:pt x="10949" y="0"/>
                      <a:pt x="6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3895025" y="5234000"/>
                <a:ext cx="7690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0760" h="384" extrusionOk="0"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cubicBezTo>
                      <a:pt x="0" y="300"/>
                      <a:pt x="85" y="384"/>
                      <a:pt x="192" y="384"/>
                    </a:cubicBezTo>
                    <a:lnTo>
                      <a:pt x="30568" y="384"/>
                    </a:lnTo>
                    <a:cubicBezTo>
                      <a:pt x="30667" y="384"/>
                      <a:pt x="30759" y="300"/>
                      <a:pt x="30759" y="192"/>
                    </a:cubicBezTo>
                    <a:cubicBezTo>
                      <a:pt x="30759" y="85"/>
                      <a:pt x="30667" y="1"/>
                      <a:pt x="30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3762875" y="5215425"/>
                <a:ext cx="4292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460" extrusionOk="0">
                    <a:moveTo>
                      <a:pt x="1349" y="1"/>
                    </a:moveTo>
                    <a:cubicBezTo>
                      <a:pt x="1310" y="1"/>
                      <a:pt x="1272" y="31"/>
                      <a:pt x="1234" y="77"/>
                    </a:cubicBezTo>
                    <a:cubicBezTo>
                      <a:pt x="1196" y="131"/>
                      <a:pt x="1150" y="215"/>
                      <a:pt x="1081" y="338"/>
                    </a:cubicBezTo>
                    <a:cubicBezTo>
                      <a:pt x="1081" y="338"/>
                      <a:pt x="1081" y="346"/>
                      <a:pt x="1065" y="361"/>
                    </a:cubicBezTo>
                    <a:cubicBezTo>
                      <a:pt x="1058" y="384"/>
                      <a:pt x="1042" y="415"/>
                      <a:pt x="1027" y="445"/>
                    </a:cubicBezTo>
                    <a:cubicBezTo>
                      <a:pt x="1004" y="476"/>
                      <a:pt x="981" y="514"/>
                      <a:pt x="950" y="560"/>
                    </a:cubicBezTo>
                    <a:cubicBezTo>
                      <a:pt x="920" y="598"/>
                      <a:pt x="881" y="644"/>
                      <a:pt x="843" y="683"/>
                    </a:cubicBezTo>
                    <a:cubicBezTo>
                      <a:pt x="835" y="683"/>
                      <a:pt x="820" y="667"/>
                      <a:pt x="789" y="637"/>
                    </a:cubicBezTo>
                    <a:cubicBezTo>
                      <a:pt x="751" y="598"/>
                      <a:pt x="713" y="568"/>
                      <a:pt x="675" y="522"/>
                    </a:cubicBezTo>
                    <a:cubicBezTo>
                      <a:pt x="629" y="483"/>
                      <a:pt x="590" y="437"/>
                      <a:pt x="552" y="399"/>
                    </a:cubicBezTo>
                    <a:cubicBezTo>
                      <a:pt x="514" y="353"/>
                      <a:pt x="483" y="323"/>
                      <a:pt x="475" y="292"/>
                    </a:cubicBezTo>
                    <a:lnTo>
                      <a:pt x="223" y="39"/>
                    </a:lnTo>
                    <a:cubicBezTo>
                      <a:pt x="200" y="24"/>
                      <a:pt x="177" y="16"/>
                      <a:pt x="146" y="16"/>
                    </a:cubicBezTo>
                    <a:cubicBezTo>
                      <a:pt x="46" y="16"/>
                      <a:pt x="0" y="85"/>
                      <a:pt x="0" y="223"/>
                    </a:cubicBezTo>
                    <a:cubicBezTo>
                      <a:pt x="0" y="277"/>
                      <a:pt x="8" y="315"/>
                      <a:pt x="39" y="353"/>
                    </a:cubicBezTo>
                    <a:cubicBezTo>
                      <a:pt x="62" y="392"/>
                      <a:pt x="108" y="437"/>
                      <a:pt x="169" y="491"/>
                    </a:cubicBezTo>
                    <a:cubicBezTo>
                      <a:pt x="253" y="568"/>
                      <a:pt x="322" y="629"/>
                      <a:pt x="368" y="683"/>
                    </a:cubicBezTo>
                    <a:cubicBezTo>
                      <a:pt x="414" y="736"/>
                      <a:pt x="452" y="782"/>
                      <a:pt x="491" y="813"/>
                    </a:cubicBezTo>
                    <a:cubicBezTo>
                      <a:pt x="521" y="851"/>
                      <a:pt x="544" y="889"/>
                      <a:pt x="567" y="912"/>
                    </a:cubicBezTo>
                    <a:cubicBezTo>
                      <a:pt x="590" y="943"/>
                      <a:pt x="621" y="966"/>
                      <a:pt x="652" y="997"/>
                    </a:cubicBezTo>
                    <a:cubicBezTo>
                      <a:pt x="590" y="1119"/>
                      <a:pt x="529" y="1219"/>
                      <a:pt x="483" y="1303"/>
                    </a:cubicBezTo>
                    <a:cubicBezTo>
                      <a:pt x="437" y="1380"/>
                      <a:pt x="399" y="1449"/>
                      <a:pt x="360" y="1510"/>
                    </a:cubicBezTo>
                    <a:cubicBezTo>
                      <a:pt x="322" y="1571"/>
                      <a:pt x="292" y="1625"/>
                      <a:pt x="269" y="1679"/>
                    </a:cubicBezTo>
                    <a:cubicBezTo>
                      <a:pt x="238" y="1732"/>
                      <a:pt x="207" y="1786"/>
                      <a:pt x="177" y="1855"/>
                    </a:cubicBezTo>
                    <a:cubicBezTo>
                      <a:pt x="169" y="1893"/>
                      <a:pt x="154" y="1931"/>
                      <a:pt x="131" y="1977"/>
                    </a:cubicBezTo>
                    <a:cubicBezTo>
                      <a:pt x="115" y="2016"/>
                      <a:pt x="100" y="2054"/>
                      <a:pt x="77" y="2092"/>
                    </a:cubicBezTo>
                    <a:cubicBezTo>
                      <a:pt x="62" y="2131"/>
                      <a:pt x="39" y="2169"/>
                      <a:pt x="31" y="2207"/>
                    </a:cubicBezTo>
                    <a:cubicBezTo>
                      <a:pt x="16" y="2245"/>
                      <a:pt x="8" y="2268"/>
                      <a:pt x="8" y="2291"/>
                    </a:cubicBezTo>
                    <a:cubicBezTo>
                      <a:pt x="8" y="2337"/>
                      <a:pt x="23" y="2383"/>
                      <a:pt x="54" y="2414"/>
                    </a:cubicBezTo>
                    <a:cubicBezTo>
                      <a:pt x="92" y="2445"/>
                      <a:pt x="131" y="2460"/>
                      <a:pt x="169" y="2460"/>
                    </a:cubicBezTo>
                    <a:cubicBezTo>
                      <a:pt x="215" y="2460"/>
                      <a:pt x="246" y="2445"/>
                      <a:pt x="269" y="2414"/>
                    </a:cubicBezTo>
                    <a:cubicBezTo>
                      <a:pt x="307" y="2345"/>
                      <a:pt x="337" y="2284"/>
                      <a:pt x="360" y="2230"/>
                    </a:cubicBezTo>
                    <a:cubicBezTo>
                      <a:pt x="383" y="2184"/>
                      <a:pt x="414" y="2131"/>
                      <a:pt x="437" y="2077"/>
                    </a:cubicBezTo>
                    <a:cubicBezTo>
                      <a:pt x="460" y="2023"/>
                      <a:pt x="483" y="1962"/>
                      <a:pt x="514" y="1901"/>
                    </a:cubicBezTo>
                    <a:cubicBezTo>
                      <a:pt x="544" y="1839"/>
                      <a:pt x="583" y="1763"/>
                      <a:pt x="629" y="1663"/>
                    </a:cubicBezTo>
                    <a:lnTo>
                      <a:pt x="858" y="1280"/>
                    </a:lnTo>
                    <a:cubicBezTo>
                      <a:pt x="920" y="1380"/>
                      <a:pt x="973" y="1456"/>
                      <a:pt x="1012" y="1510"/>
                    </a:cubicBezTo>
                    <a:cubicBezTo>
                      <a:pt x="1050" y="1564"/>
                      <a:pt x="1081" y="1610"/>
                      <a:pt x="1111" y="1648"/>
                    </a:cubicBezTo>
                    <a:cubicBezTo>
                      <a:pt x="1150" y="1694"/>
                      <a:pt x="1180" y="1740"/>
                      <a:pt x="1219" y="1786"/>
                    </a:cubicBezTo>
                    <a:cubicBezTo>
                      <a:pt x="1249" y="1832"/>
                      <a:pt x="1295" y="1901"/>
                      <a:pt x="1341" y="2000"/>
                    </a:cubicBezTo>
                    <a:cubicBezTo>
                      <a:pt x="1464" y="2146"/>
                      <a:pt x="1540" y="2222"/>
                      <a:pt x="1571" y="2222"/>
                    </a:cubicBezTo>
                    <a:cubicBezTo>
                      <a:pt x="1609" y="2222"/>
                      <a:pt x="1640" y="2200"/>
                      <a:pt x="1671" y="2146"/>
                    </a:cubicBezTo>
                    <a:cubicBezTo>
                      <a:pt x="1701" y="2092"/>
                      <a:pt x="1716" y="2039"/>
                      <a:pt x="1716" y="1977"/>
                    </a:cubicBezTo>
                    <a:cubicBezTo>
                      <a:pt x="1716" y="1947"/>
                      <a:pt x="1716" y="1924"/>
                      <a:pt x="1709" y="1901"/>
                    </a:cubicBezTo>
                    <a:lnTo>
                      <a:pt x="1387" y="1441"/>
                    </a:lnTo>
                    <a:cubicBezTo>
                      <a:pt x="1234" y="1234"/>
                      <a:pt x="1127" y="1081"/>
                      <a:pt x="1058" y="966"/>
                    </a:cubicBezTo>
                    <a:lnTo>
                      <a:pt x="1196" y="782"/>
                    </a:lnTo>
                    <a:lnTo>
                      <a:pt x="1395" y="445"/>
                    </a:lnTo>
                    <a:cubicBezTo>
                      <a:pt x="1464" y="330"/>
                      <a:pt x="1502" y="238"/>
                      <a:pt x="1502" y="177"/>
                    </a:cubicBezTo>
                    <a:cubicBezTo>
                      <a:pt x="1502" y="62"/>
                      <a:pt x="1448" y="1"/>
                      <a:pt x="1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3827025" y="5208925"/>
                <a:ext cx="42175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79" extrusionOk="0">
                    <a:moveTo>
                      <a:pt x="1112" y="0"/>
                    </a:moveTo>
                    <a:cubicBezTo>
                      <a:pt x="905" y="8"/>
                      <a:pt x="744" y="16"/>
                      <a:pt x="629" y="16"/>
                    </a:cubicBezTo>
                    <a:lnTo>
                      <a:pt x="575" y="16"/>
                    </a:lnTo>
                    <a:cubicBezTo>
                      <a:pt x="552" y="8"/>
                      <a:pt x="537" y="8"/>
                      <a:pt x="522" y="8"/>
                    </a:cubicBezTo>
                    <a:cubicBezTo>
                      <a:pt x="415" y="16"/>
                      <a:pt x="323" y="23"/>
                      <a:pt x="261" y="31"/>
                    </a:cubicBezTo>
                    <a:cubicBezTo>
                      <a:pt x="200" y="39"/>
                      <a:pt x="146" y="54"/>
                      <a:pt x="116" y="77"/>
                    </a:cubicBezTo>
                    <a:cubicBezTo>
                      <a:pt x="77" y="100"/>
                      <a:pt x="54" y="123"/>
                      <a:pt x="47" y="161"/>
                    </a:cubicBezTo>
                    <a:cubicBezTo>
                      <a:pt x="31" y="192"/>
                      <a:pt x="31" y="230"/>
                      <a:pt x="31" y="276"/>
                    </a:cubicBezTo>
                    <a:cubicBezTo>
                      <a:pt x="31" y="391"/>
                      <a:pt x="85" y="460"/>
                      <a:pt x="200" y="468"/>
                    </a:cubicBezTo>
                    <a:cubicBezTo>
                      <a:pt x="307" y="460"/>
                      <a:pt x="399" y="452"/>
                      <a:pt x="476" y="445"/>
                    </a:cubicBezTo>
                    <a:cubicBezTo>
                      <a:pt x="552" y="437"/>
                      <a:pt x="614" y="429"/>
                      <a:pt x="667" y="429"/>
                    </a:cubicBezTo>
                    <a:cubicBezTo>
                      <a:pt x="690" y="399"/>
                      <a:pt x="736" y="391"/>
                      <a:pt x="805" y="391"/>
                    </a:cubicBezTo>
                    <a:cubicBezTo>
                      <a:pt x="920" y="391"/>
                      <a:pt x="1012" y="391"/>
                      <a:pt x="1073" y="399"/>
                    </a:cubicBezTo>
                    <a:cubicBezTo>
                      <a:pt x="1135" y="406"/>
                      <a:pt x="1188" y="406"/>
                      <a:pt x="1227" y="414"/>
                    </a:cubicBezTo>
                    <a:cubicBezTo>
                      <a:pt x="1265" y="422"/>
                      <a:pt x="1303" y="429"/>
                      <a:pt x="1334" y="429"/>
                    </a:cubicBezTo>
                    <a:cubicBezTo>
                      <a:pt x="1372" y="437"/>
                      <a:pt x="1410" y="437"/>
                      <a:pt x="1464" y="437"/>
                    </a:cubicBezTo>
                    <a:cubicBezTo>
                      <a:pt x="1502" y="437"/>
                      <a:pt x="1541" y="429"/>
                      <a:pt x="1571" y="422"/>
                    </a:cubicBezTo>
                    <a:lnTo>
                      <a:pt x="1579" y="422"/>
                    </a:lnTo>
                    <a:cubicBezTo>
                      <a:pt x="1610" y="368"/>
                      <a:pt x="1625" y="314"/>
                      <a:pt x="1625" y="261"/>
                    </a:cubicBezTo>
                    <a:cubicBezTo>
                      <a:pt x="1625" y="177"/>
                      <a:pt x="1594" y="108"/>
                      <a:pt x="1541" y="46"/>
                    </a:cubicBezTo>
                    <a:cubicBezTo>
                      <a:pt x="1456" y="31"/>
                      <a:pt x="1380" y="23"/>
                      <a:pt x="1311" y="16"/>
                    </a:cubicBezTo>
                    <a:cubicBezTo>
                      <a:pt x="1242" y="8"/>
                      <a:pt x="1173" y="0"/>
                      <a:pt x="1112" y="0"/>
                    </a:cubicBezTo>
                    <a:close/>
                    <a:moveTo>
                      <a:pt x="1533" y="1211"/>
                    </a:moveTo>
                    <a:lnTo>
                      <a:pt x="1035" y="1234"/>
                    </a:lnTo>
                    <a:cubicBezTo>
                      <a:pt x="1020" y="1257"/>
                      <a:pt x="966" y="1272"/>
                      <a:pt x="890" y="1272"/>
                    </a:cubicBezTo>
                    <a:cubicBezTo>
                      <a:pt x="775" y="1272"/>
                      <a:pt x="683" y="1264"/>
                      <a:pt x="629" y="1257"/>
                    </a:cubicBezTo>
                    <a:lnTo>
                      <a:pt x="537" y="1257"/>
                    </a:lnTo>
                    <a:cubicBezTo>
                      <a:pt x="415" y="1264"/>
                      <a:pt x="315" y="1264"/>
                      <a:pt x="246" y="1272"/>
                    </a:cubicBezTo>
                    <a:cubicBezTo>
                      <a:pt x="169" y="1280"/>
                      <a:pt x="116" y="1287"/>
                      <a:pt x="85" y="1303"/>
                    </a:cubicBezTo>
                    <a:cubicBezTo>
                      <a:pt x="47" y="1318"/>
                      <a:pt x="24" y="1341"/>
                      <a:pt x="16" y="1364"/>
                    </a:cubicBezTo>
                    <a:cubicBezTo>
                      <a:pt x="8" y="1387"/>
                      <a:pt x="1" y="1425"/>
                      <a:pt x="1" y="1464"/>
                    </a:cubicBezTo>
                    <a:cubicBezTo>
                      <a:pt x="1" y="1510"/>
                      <a:pt x="16" y="1563"/>
                      <a:pt x="39" y="1609"/>
                    </a:cubicBezTo>
                    <a:cubicBezTo>
                      <a:pt x="54" y="1655"/>
                      <a:pt x="100" y="1678"/>
                      <a:pt x="169" y="1678"/>
                    </a:cubicBezTo>
                    <a:cubicBezTo>
                      <a:pt x="246" y="1678"/>
                      <a:pt x="376" y="1678"/>
                      <a:pt x="552" y="1663"/>
                    </a:cubicBezTo>
                    <a:cubicBezTo>
                      <a:pt x="729" y="1655"/>
                      <a:pt x="874" y="1655"/>
                      <a:pt x="989" y="1655"/>
                    </a:cubicBezTo>
                    <a:cubicBezTo>
                      <a:pt x="1104" y="1647"/>
                      <a:pt x="1204" y="1647"/>
                      <a:pt x="1273" y="1647"/>
                    </a:cubicBezTo>
                    <a:cubicBezTo>
                      <a:pt x="1349" y="1647"/>
                      <a:pt x="1410" y="1640"/>
                      <a:pt x="1456" y="1632"/>
                    </a:cubicBezTo>
                    <a:cubicBezTo>
                      <a:pt x="1502" y="1632"/>
                      <a:pt x="1541" y="1617"/>
                      <a:pt x="1579" y="1609"/>
                    </a:cubicBezTo>
                    <a:cubicBezTo>
                      <a:pt x="1648" y="1533"/>
                      <a:pt x="1686" y="1456"/>
                      <a:pt x="1686" y="1379"/>
                    </a:cubicBezTo>
                    <a:cubicBezTo>
                      <a:pt x="1686" y="1280"/>
                      <a:pt x="1633" y="1226"/>
                      <a:pt x="1533" y="1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23"/>
          <p:cNvGrpSpPr/>
          <p:nvPr/>
        </p:nvGrpSpPr>
        <p:grpSpPr>
          <a:xfrm>
            <a:off x="1268476" y="1118115"/>
            <a:ext cx="1833000" cy="2382900"/>
            <a:chOff x="1268476" y="1118115"/>
            <a:chExt cx="1833000" cy="2382900"/>
          </a:xfrm>
        </p:grpSpPr>
        <p:sp>
          <p:nvSpPr>
            <p:cNvPr id="258" name="Google Shape;258;p23"/>
            <p:cNvSpPr/>
            <p:nvPr/>
          </p:nvSpPr>
          <p:spPr>
            <a:xfrm rot="10475321" flipH="1">
              <a:off x="1370596" y="1189910"/>
              <a:ext cx="1628759" cy="2239310"/>
            </a:xfrm>
            <a:prstGeom prst="foldedCorner">
              <a:avLst>
                <a:gd name="adj" fmla="val 23996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762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3"/>
            <p:cNvGrpSpPr/>
            <p:nvPr/>
          </p:nvGrpSpPr>
          <p:grpSpPr>
            <a:xfrm rot="-325696">
              <a:off x="2424985" y="2505155"/>
              <a:ext cx="311744" cy="95933"/>
              <a:chOff x="1917175" y="3182375"/>
              <a:chExt cx="659750" cy="203025"/>
            </a:xfrm>
          </p:grpSpPr>
          <p:sp>
            <p:nvSpPr>
              <p:cNvPr id="260" name="Google Shape;260;p23"/>
              <p:cNvSpPr/>
              <p:nvPr/>
            </p:nvSpPr>
            <p:spPr>
              <a:xfrm>
                <a:off x="1917175" y="3200000"/>
                <a:ext cx="117875" cy="1736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6944" extrusionOk="0">
                    <a:moveTo>
                      <a:pt x="4168" y="0"/>
                    </a:moveTo>
                    <a:cubicBezTo>
                      <a:pt x="4110" y="0"/>
                      <a:pt x="4010" y="91"/>
                      <a:pt x="3878" y="265"/>
                    </a:cubicBezTo>
                    <a:cubicBezTo>
                      <a:pt x="3737" y="439"/>
                      <a:pt x="3588" y="655"/>
                      <a:pt x="3422" y="903"/>
                    </a:cubicBezTo>
                    <a:lnTo>
                      <a:pt x="2933" y="1657"/>
                    </a:lnTo>
                    <a:cubicBezTo>
                      <a:pt x="2842" y="1781"/>
                      <a:pt x="2759" y="1897"/>
                      <a:pt x="2676" y="2013"/>
                    </a:cubicBezTo>
                    <a:cubicBezTo>
                      <a:pt x="2594" y="2138"/>
                      <a:pt x="2519" y="2254"/>
                      <a:pt x="2444" y="2378"/>
                    </a:cubicBezTo>
                    <a:cubicBezTo>
                      <a:pt x="2312" y="2179"/>
                      <a:pt x="2196" y="2063"/>
                      <a:pt x="2096" y="2013"/>
                    </a:cubicBezTo>
                    <a:cubicBezTo>
                      <a:pt x="2080" y="1964"/>
                      <a:pt x="2038" y="1906"/>
                      <a:pt x="1989" y="1839"/>
                    </a:cubicBezTo>
                    <a:cubicBezTo>
                      <a:pt x="1939" y="1781"/>
                      <a:pt x="1881" y="1715"/>
                      <a:pt x="1831" y="1641"/>
                    </a:cubicBezTo>
                    <a:cubicBezTo>
                      <a:pt x="1773" y="1574"/>
                      <a:pt x="1724" y="1508"/>
                      <a:pt x="1674" y="1450"/>
                    </a:cubicBezTo>
                    <a:cubicBezTo>
                      <a:pt x="1624" y="1392"/>
                      <a:pt x="1591" y="1342"/>
                      <a:pt x="1583" y="1309"/>
                    </a:cubicBezTo>
                    <a:lnTo>
                      <a:pt x="912" y="539"/>
                    </a:lnTo>
                    <a:cubicBezTo>
                      <a:pt x="870" y="522"/>
                      <a:pt x="837" y="514"/>
                      <a:pt x="820" y="514"/>
                    </a:cubicBezTo>
                    <a:cubicBezTo>
                      <a:pt x="638" y="514"/>
                      <a:pt x="506" y="688"/>
                      <a:pt x="423" y="1027"/>
                    </a:cubicBezTo>
                    <a:cubicBezTo>
                      <a:pt x="481" y="1193"/>
                      <a:pt x="597" y="1359"/>
                      <a:pt x="762" y="1533"/>
                    </a:cubicBezTo>
                    <a:cubicBezTo>
                      <a:pt x="945" y="1723"/>
                      <a:pt x="1094" y="1897"/>
                      <a:pt x="1218" y="2047"/>
                    </a:cubicBezTo>
                    <a:cubicBezTo>
                      <a:pt x="1342" y="2187"/>
                      <a:pt x="1450" y="2320"/>
                      <a:pt x="1541" y="2436"/>
                    </a:cubicBezTo>
                    <a:cubicBezTo>
                      <a:pt x="1641" y="2552"/>
                      <a:pt x="1724" y="2651"/>
                      <a:pt x="1790" y="2743"/>
                    </a:cubicBezTo>
                    <a:cubicBezTo>
                      <a:pt x="1856" y="2834"/>
                      <a:pt x="1922" y="2917"/>
                      <a:pt x="1997" y="2991"/>
                    </a:cubicBezTo>
                    <a:cubicBezTo>
                      <a:pt x="1906" y="3182"/>
                      <a:pt x="1798" y="3372"/>
                      <a:pt x="1682" y="3571"/>
                    </a:cubicBezTo>
                    <a:cubicBezTo>
                      <a:pt x="1558" y="3770"/>
                      <a:pt x="1434" y="3961"/>
                      <a:pt x="1309" y="4159"/>
                    </a:cubicBezTo>
                    <a:cubicBezTo>
                      <a:pt x="1185" y="4358"/>
                      <a:pt x="1061" y="4549"/>
                      <a:pt x="936" y="4731"/>
                    </a:cubicBezTo>
                    <a:cubicBezTo>
                      <a:pt x="812" y="4913"/>
                      <a:pt x="704" y="5087"/>
                      <a:pt x="605" y="5236"/>
                    </a:cubicBezTo>
                    <a:cubicBezTo>
                      <a:pt x="597" y="5245"/>
                      <a:pt x="564" y="5303"/>
                      <a:pt x="506" y="5410"/>
                    </a:cubicBezTo>
                    <a:cubicBezTo>
                      <a:pt x="448" y="5518"/>
                      <a:pt x="381" y="5642"/>
                      <a:pt x="315" y="5775"/>
                    </a:cubicBezTo>
                    <a:cubicBezTo>
                      <a:pt x="249" y="5916"/>
                      <a:pt x="182" y="6048"/>
                      <a:pt x="116" y="6181"/>
                    </a:cubicBezTo>
                    <a:cubicBezTo>
                      <a:pt x="50" y="6314"/>
                      <a:pt x="8" y="6405"/>
                      <a:pt x="0" y="6454"/>
                    </a:cubicBezTo>
                    <a:cubicBezTo>
                      <a:pt x="0" y="6620"/>
                      <a:pt x="33" y="6736"/>
                      <a:pt x="100" y="6819"/>
                    </a:cubicBezTo>
                    <a:cubicBezTo>
                      <a:pt x="166" y="6902"/>
                      <a:pt x="274" y="6943"/>
                      <a:pt x="431" y="6943"/>
                    </a:cubicBezTo>
                    <a:cubicBezTo>
                      <a:pt x="522" y="6943"/>
                      <a:pt x="597" y="6927"/>
                      <a:pt x="655" y="6894"/>
                    </a:cubicBezTo>
                    <a:cubicBezTo>
                      <a:pt x="746" y="6703"/>
                      <a:pt x="829" y="6529"/>
                      <a:pt x="903" y="6372"/>
                    </a:cubicBezTo>
                    <a:cubicBezTo>
                      <a:pt x="986" y="6214"/>
                      <a:pt x="1052" y="6065"/>
                      <a:pt x="1119" y="5916"/>
                    </a:cubicBezTo>
                    <a:lnTo>
                      <a:pt x="1674" y="4938"/>
                    </a:lnTo>
                    <a:cubicBezTo>
                      <a:pt x="1906" y="4681"/>
                      <a:pt x="2171" y="4250"/>
                      <a:pt x="2486" y="3646"/>
                    </a:cubicBezTo>
                    <a:cubicBezTo>
                      <a:pt x="2701" y="3969"/>
                      <a:pt x="2892" y="4259"/>
                      <a:pt x="3066" y="4507"/>
                    </a:cubicBezTo>
                    <a:cubicBezTo>
                      <a:pt x="3248" y="4756"/>
                      <a:pt x="3397" y="4971"/>
                      <a:pt x="3530" y="5162"/>
                    </a:cubicBezTo>
                    <a:cubicBezTo>
                      <a:pt x="3621" y="5336"/>
                      <a:pt x="3712" y="5510"/>
                      <a:pt x="3787" y="5676"/>
                    </a:cubicBezTo>
                    <a:cubicBezTo>
                      <a:pt x="3870" y="5850"/>
                      <a:pt x="3944" y="5990"/>
                      <a:pt x="4010" y="6123"/>
                    </a:cubicBezTo>
                    <a:cubicBezTo>
                      <a:pt x="4077" y="6247"/>
                      <a:pt x="4143" y="6355"/>
                      <a:pt x="4209" y="6430"/>
                    </a:cubicBezTo>
                    <a:cubicBezTo>
                      <a:pt x="4276" y="6504"/>
                      <a:pt x="4342" y="6546"/>
                      <a:pt x="4400" y="6546"/>
                    </a:cubicBezTo>
                    <a:cubicBezTo>
                      <a:pt x="4491" y="6546"/>
                      <a:pt x="4565" y="6496"/>
                      <a:pt x="4623" y="6396"/>
                    </a:cubicBezTo>
                    <a:cubicBezTo>
                      <a:pt x="4690" y="6297"/>
                      <a:pt x="4715" y="6181"/>
                      <a:pt x="4715" y="6032"/>
                    </a:cubicBezTo>
                    <a:cubicBezTo>
                      <a:pt x="4715" y="6015"/>
                      <a:pt x="4715" y="5999"/>
                      <a:pt x="4706" y="5974"/>
                    </a:cubicBezTo>
                    <a:cubicBezTo>
                      <a:pt x="4706" y="5949"/>
                      <a:pt x="4706" y="5932"/>
                      <a:pt x="4706" y="5916"/>
                    </a:cubicBezTo>
                    <a:cubicBezTo>
                      <a:pt x="4549" y="5584"/>
                      <a:pt x="4408" y="5311"/>
                      <a:pt x="4284" y="5096"/>
                    </a:cubicBezTo>
                    <a:cubicBezTo>
                      <a:pt x="4160" y="4872"/>
                      <a:pt x="4052" y="4690"/>
                      <a:pt x="3944" y="4549"/>
                    </a:cubicBezTo>
                    <a:cubicBezTo>
                      <a:pt x="3836" y="4400"/>
                      <a:pt x="3754" y="4275"/>
                      <a:pt x="3679" y="4168"/>
                    </a:cubicBezTo>
                    <a:cubicBezTo>
                      <a:pt x="3604" y="4060"/>
                      <a:pt x="3538" y="3952"/>
                      <a:pt x="3480" y="3836"/>
                    </a:cubicBezTo>
                    <a:lnTo>
                      <a:pt x="2892" y="2983"/>
                    </a:lnTo>
                    <a:cubicBezTo>
                      <a:pt x="2900" y="2975"/>
                      <a:pt x="2942" y="2908"/>
                      <a:pt x="3016" y="2784"/>
                    </a:cubicBezTo>
                    <a:cubicBezTo>
                      <a:pt x="3099" y="2668"/>
                      <a:pt x="3182" y="2535"/>
                      <a:pt x="3265" y="2403"/>
                    </a:cubicBezTo>
                    <a:cubicBezTo>
                      <a:pt x="3356" y="2262"/>
                      <a:pt x="3439" y="2138"/>
                      <a:pt x="3513" y="2013"/>
                    </a:cubicBezTo>
                    <a:cubicBezTo>
                      <a:pt x="3596" y="1897"/>
                      <a:pt x="3638" y="1831"/>
                      <a:pt x="3654" y="1823"/>
                    </a:cubicBezTo>
                    <a:cubicBezTo>
                      <a:pt x="3828" y="1583"/>
                      <a:pt x="3969" y="1384"/>
                      <a:pt x="4085" y="1218"/>
                    </a:cubicBezTo>
                    <a:cubicBezTo>
                      <a:pt x="4193" y="1044"/>
                      <a:pt x="4276" y="911"/>
                      <a:pt x="4342" y="804"/>
                    </a:cubicBezTo>
                    <a:cubicBezTo>
                      <a:pt x="4408" y="696"/>
                      <a:pt x="4458" y="613"/>
                      <a:pt x="4483" y="547"/>
                    </a:cubicBezTo>
                    <a:cubicBezTo>
                      <a:pt x="4507" y="481"/>
                      <a:pt x="4524" y="439"/>
                      <a:pt x="4524" y="414"/>
                    </a:cubicBezTo>
                    <a:cubicBezTo>
                      <a:pt x="4524" y="315"/>
                      <a:pt x="4483" y="224"/>
                      <a:pt x="4400" y="133"/>
                    </a:cubicBezTo>
                    <a:cubicBezTo>
                      <a:pt x="4325" y="50"/>
                      <a:pt x="4251" y="0"/>
                      <a:pt x="4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2074175" y="3208075"/>
                <a:ext cx="96750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4980" extrusionOk="0">
                    <a:moveTo>
                      <a:pt x="1915" y="0"/>
                    </a:moveTo>
                    <a:cubicBezTo>
                      <a:pt x="1716" y="0"/>
                      <a:pt x="1600" y="133"/>
                      <a:pt x="1567" y="406"/>
                    </a:cubicBezTo>
                    <a:cubicBezTo>
                      <a:pt x="1616" y="754"/>
                      <a:pt x="1641" y="1036"/>
                      <a:pt x="1641" y="1243"/>
                    </a:cubicBezTo>
                    <a:cubicBezTo>
                      <a:pt x="1616" y="1284"/>
                      <a:pt x="1608" y="1384"/>
                      <a:pt x="1608" y="1550"/>
                    </a:cubicBezTo>
                    <a:cubicBezTo>
                      <a:pt x="1608" y="1616"/>
                      <a:pt x="1608" y="1699"/>
                      <a:pt x="1616" y="1790"/>
                    </a:cubicBezTo>
                    <a:cubicBezTo>
                      <a:pt x="1616" y="1873"/>
                      <a:pt x="1625" y="1980"/>
                      <a:pt x="1633" y="2105"/>
                    </a:cubicBezTo>
                    <a:cubicBezTo>
                      <a:pt x="1542" y="2113"/>
                      <a:pt x="1467" y="2113"/>
                      <a:pt x="1384" y="2121"/>
                    </a:cubicBezTo>
                    <a:cubicBezTo>
                      <a:pt x="1310" y="2121"/>
                      <a:pt x="1235" y="2130"/>
                      <a:pt x="1161" y="2130"/>
                    </a:cubicBezTo>
                    <a:cubicBezTo>
                      <a:pt x="1078" y="2130"/>
                      <a:pt x="970" y="2121"/>
                      <a:pt x="846" y="2105"/>
                    </a:cubicBezTo>
                    <a:cubicBezTo>
                      <a:pt x="721" y="2096"/>
                      <a:pt x="531" y="2088"/>
                      <a:pt x="274" y="2088"/>
                    </a:cubicBezTo>
                    <a:cubicBezTo>
                      <a:pt x="92" y="2088"/>
                      <a:pt x="1" y="2204"/>
                      <a:pt x="1" y="2444"/>
                    </a:cubicBezTo>
                    <a:cubicBezTo>
                      <a:pt x="1" y="2710"/>
                      <a:pt x="125" y="2859"/>
                      <a:pt x="365" y="2892"/>
                    </a:cubicBezTo>
                    <a:cubicBezTo>
                      <a:pt x="523" y="2867"/>
                      <a:pt x="763" y="2859"/>
                      <a:pt x="1061" y="2859"/>
                    </a:cubicBezTo>
                    <a:lnTo>
                      <a:pt x="1335" y="2859"/>
                    </a:lnTo>
                    <a:cubicBezTo>
                      <a:pt x="1426" y="2859"/>
                      <a:pt x="1525" y="2859"/>
                      <a:pt x="1641" y="2867"/>
                    </a:cubicBezTo>
                    <a:cubicBezTo>
                      <a:pt x="1641" y="2875"/>
                      <a:pt x="1633" y="2942"/>
                      <a:pt x="1625" y="3049"/>
                    </a:cubicBezTo>
                    <a:cubicBezTo>
                      <a:pt x="1616" y="3157"/>
                      <a:pt x="1608" y="3290"/>
                      <a:pt x="1608" y="3447"/>
                    </a:cubicBezTo>
                    <a:cubicBezTo>
                      <a:pt x="1608" y="3522"/>
                      <a:pt x="1616" y="3580"/>
                      <a:pt x="1616" y="3604"/>
                    </a:cubicBezTo>
                    <a:cubicBezTo>
                      <a:pt x="1591" y="3811"/>
                      <a:pt x="1575" y="3985"/>
                      <a:pt x="1567" y="4151"/>
                    </a:cubicBezTo>
                    <a:cubicBezTo>
                      <a:pt x="1558" y="4309"/>
                      <a:pt x="1550" y="4441"/>
                      <a:pt x="1550" y="4549"/>
                    </a:cubicBezTo>
                    <a:cubicBezTo>
                      <a:pt x="1550" y="4739"/>
                      <a:pt x="1583" y="4855"/>
                      <a:pt x="1658" y="4905"/>
                    </a:cubicBezTo>
                    <a:cubicBezTo>
                      <a:pt x="1724" y="4955"/>
                      <a:pt x="1799" y="4980"/>
                      <a:pt x="1890" y="4980"/>
                    </a:cubicBezTo>
                    <a:cubicBezTo>
                      <a:pt x="2006" y="4980"/>
                      <a:pt x="2097" y="4922"/>
                      <a:pt x="2147" y="4814"/>
                    </a:cubicBezTo>
                    <a:cubicBezTo>
                      <a:pt x="2196" y="4706"/>
                      <a:pt x="2229" y="4565"/>
                      <a:pt x="2246" y="4383"/>
                    </a:cubicBezTo>
                    <a:cubicBezTo>
                      <a:pt x="2263" y="4193"/>
                      <a:pt x="2271" y="3977"/>
                      <a:pt x="2271" y="3729"/>
                    </a:cubicBezTo>
                    <a:cubicBezTo>
                      <a:pt x="2263" y="3480"/>
                      <a:pt x="2263" y="3215"/>
                      <a:pt x="2263" y="2933"/>
                    </a:cubicBezTo>
                    <a:lnTo>
                      <a:pt x="2263" y="2933"/>
                    </a:lnTo>
                    <a:cubicBezTo>
                      <a:pt x="2279" y="2942"/>
                      <a:pt x="2304" y="2950"/>
                      <a:pt x="2329" y="2950"/>
                    </a:cubicBezTo>
                    <a:lnTo>
                      <a:pt x="2412" y="2950"/>
                    </a:lnTo>
                    <a:cubicBezTo>
                      <a:pt x="2536" y="2950"/>
                      <a:pt x="2644" y="2942"/>
                      <a:pt x="2727" y="2933"/>
                    </a:cubicBezTo>
                    <a:cubicBezTo>
                      <a:pt x="2818" y="2925"/>
                      <a:pt x="2859" y="2925"/>
                      <a:pt x="2867" y="2925"/>
                    </a:cubicBezTo>
                    <a:cubicBezTo>
                      <a:pt x="2859" y="2929"/>
                      <a:pt x="2865" y="2931"/>
                      <a:pt x="2885" y="2931"/>
                    </a:cubicBezTo>
                    <a:cubicBezTo>
                      <a:pt x="2905" y="2931"/>
                      <a:pt x="2938" y="2929"/>
                      <a:pt x="2983" y="2925"/>
                    </a:cubicBezTo>
                    <a:cubicBezTo>
                      <a:pt x="3066" y="2917"/>
                      <a:pt x="3166" y="2900"/>
                      <a:pt x="3290" y="2875"/>
                    </a:cubicBezTo>
                    <a:cubicBezTo>
                      <a:pt x="3406" y="2842"/>
                      <a:pt x="3514" y="2809"/>
                      <a:pt x="3630" y="2776"/>
                    </a:cubicBezTo>
                    <a:cubicBezTo>
                      <a:pt x="3737" y="2734"/>
                      <a:pt x="3812" y="2693"/>
                      <a:pt x="3845" y="2643"/>
                    </a:cubicBezTo>
                    <a:cubicBezTo>
                      <a:pt x="3862" y="2585"/>
                      <a:pt x="3870" y="2511"/>
                      <a:pt x="3870" y="2420"/>
                    </a:cubicBezTo>
                    <a:cubicBezTo>
                      <a:pt x="3870" y="2188"/>
                      <a:pt x="3787" y="2055"/>
                      <a:pt x="3613" y="2022"/>
                    </a:cubicBezTo>
                    <a:cubicBezTo>
                      <a:pt x="3617" y="2018"/>
                      <a:pt x="3615" y="2016"/>
                      <a:pt x="3609" y="2016"/>
                    </a:cubicBezTo>
                    <a:cubicBezTo>
                      <a:pt x="3603" y="2016"/>
                      <a:pt x="3592" y="2018"/>
                      <a:pt x="3580" y="2022"/>
                    </a:cubicBezTo>
                    <a:cubicBezTo>
                      <a:pt x="3547" y="2030"/>
                      <a:pt x="3497" y="2047"/>
                      <a:pt x="3439" y="2055"/>
                    </a:cubicBezTo>
                    <a:cubicBezTo>
                      <a:pt x="3373" y="2072"/>
                      <a:pt x="3307" y="2080"/>
                      <a:pt x="3224" y="2088"/>
                    </a:cubicBezTo>
                    <a:cubicBezTo>
                      <a:pt x="3149" y="2096"/>
                      <a:pt x="3066" y="2105"/>
                      <a:pt x="2983" y="2105"/>
                    </a:cubicBezTo>
                    <a:cubicBezTo>
                      <a:pt x="2925" y="2105"/>
                      <a:pt x="2884" y="2096"/>
                      <a:pt x="2859" y="2080"/>
                    </a:cubicBezTo>
                    <a:cubicBezTo>
                      <a:pt x="2727" y="2088"/>
                      <a:pt x="2619" y="2105"/>
                      <a:pt x="2528" y="2113"/>
                    </a:cubicBezTo>
                    <a:cubicBezTo>
                      <a:pt x="2437" y="2121"/>
                      <a:pt x="2354" y="2130"/>
                      <a:pt x="2287" y="2138"/>
                    </a:cubicBezTo>
                    <a:lnTo>
                      <a:pt x="2287" y="1674"/>
                    </a:lnTo>
                    <a:cubicBezTo>
                      <a:pt x="2279" y="1367"/>
                      <a:pt x="2271" y="1110"/>
                      <a:pt x="2263" y="895"/>
                    </a:cubicBezTo>
                    <a:cubicBezTo>
                      <a:pt x="2254" y="680"/>
                      <a:pt x="2246" y="506"/>
                      <a:pt x="2221" y="373"/>
                    </a:cubicBezTo>
                    <a:cubicBezTo>
                      <a:pt x="2205" y="240"/>
                      <a:pt x="2171" y="149"/>
                      <a:pt x="2122" y="83"/>
                    </a:cubicBezTo>
                    <a:cubicBezTo>
                      <a:pt x="2080" y="25"/>
                      <a:pt x="2006" y="0"/>
                      <a:pt x="1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2205500" y="3184650"/>
                <a:ext cx="109400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7351" extrusionOk="0">
                    <a:moveTo>
                      <a:pt x="3994" y="1"/>
                    </a:moveTo>
                    <a:cubicBezTo>
                      <a:pt x="3870" y="84"/>
                      <a:pt x="3746" y="258"/>
                      <a:pt x="3605" y="515"/>
                    </a:cubicBezTo>
                    <a:lnTo>
                      <a:pt x="3257" y="1177"/>
                    </a:lnTo>
                    <a:cubicBezTo>
                      <a:pt x="3199" y="1227"/>
                      <a:pt x="3141" y="1302"/>
                      <a:pt x="3083" y="1393"/>
                    </a:cubicBezTo>
                    <a:cubicBezTo>
                      <a:pt x="3025" y="1476"/>
                      <a:pt x="2975" y="1567"/>
                      <a:pt x="2934" y="1658"/>
                    </a:cubicBezTo>
                    <a:cubicBezTo>
                      <a:pt x="2884" y="1749"/>
                      <a:pt x="2843" y="1824"/>
                      <a:pt x="2809" y="1898"/>
                    </a:cubicBezTo>
                    <a:cubicBezTo>
                      <a:pt x="2776" y="1965"/>
                      <a:pt x="2751" y="2006"/>
                      <a:pt x="2727" y="2023"/>
                    </a:cubicBezTo>
                    <a:cubicBezTo>
                      <a:pt x="2702" y="2047"/>
                      <a:pt x="2652" y="2105"/>
                      <a:pt x="2569" y="2188"/>
                    </a:cubicBezTo>
                    <a:cubicBezTo>
                      <a:pt x="2486" y="2279"/>
                      <a:pt x="2403" y="2362"/>
                      <a:pt x="2312" y="2462"/>
                    </a:cubicBezTo>
                    <a:cubicBezTo>
                      <a:pt x="2229" y="2553"/>
                      <a:pt x="2147" y="2644"/>
                      <a:pt x="2072" y="2719"/>
                    </a:cubicBezTo>
                    <a:cubicBezTo>
                      <a:pt x="2006" y="2793"/>
                      <a:pt x="1956" y="2835"/>
                      <a:pt x="1939" y="2843"/>
                    </a:cubicBezTo>
                    <a:cubicBezTo>
                      <a:pt x="1915" y="2835"/>
                      <a:pt x="1857" y="2785"/>
                      <a:pt x="1782" y="2677"/>
                    </a:cubicBezTo>
                    <a:cubicBezTo>
                      <a:pt x="1699" y="2578"/>
                      <a:pt x="1616" y="2470"/>
                      <a:pt x="1525" y="2354"/>
                    </a:cubicBezTo>
                    <a:cubicBezTo>
                      <a:pt x="1434" y="2238"/>
                      <a:pt x="1359" y="2130"/>
                      <a:pt x="1285" y="2023"/>
                    </a:cubicBezTo>
                    <a:cubicBezTo>
                      <a:pt x="1210" y="1923"/>
                      <a:pt x="1161" y="1865"/>
                      <a:pt x="1144" y="1849"/>
                    </a:cubicBezTo>
                    <a:cubicBezTo>
                      <a:pt x="962" y="1484"/>
                      <a:pt x="821" y="1194"/>
                      <a:pt x="705" y="962"/>
                    </a:cubicBezTo>
                    <a:cubicBezTo>
                      <a:pt x="589" y="738"/>
                      <a:pt x="465" y="622"/>
                      <a:pt x="340" y="622"/>
                    </a:cubicBezTo>
                    <a:cubicBezTo>
                      <a:pt x="249" y="622"/>
                      <a:pt x="175" y="680"/>
                      <a:pt x="100" y="788"/>
                    </a:cubicBezTo>
                    <a:cubicBezTo>
                      <a:pt x="34" y="896"/>
                      <a:pt x="1" y="995"/>
                      <a:pt x="1" y="1086"/>
                    </a:cubicBezTo>
                    <a:cubicBezTo>
                      <a:pt x="1" y="1136"/>
                      <a:pt x="34" y="1219"/>
                      <a:pt x="92" y="1318"/>
                    </a:cubicBezTo>
                    <a:cubicBezTo>
                      <a:pt x="150" y="1418"/>
                      <a:pt x="216" y="1534"/>
                      <a:pt x="291" y="1650"/>
                    </a:cubicBezTo>
                    <a:cubicBezTo>
                      <a:pt x="365" y="1774"/>
                      <a:pt x="440" y="1898"/>
                      <a:pt x="506" y="2023"/>
                    </a:cubicBezTo>
                    <a:cubicBezTo>
                      <a:pt x="581" y="2155"/>
                      <a:pt x="630" y="2271"/>
                      <a:pt x="663" y="2371"/>
                    </a:cubicBezTo>
                    <a:cubicBezTo>
                      <a:pt x="887" y="2694"/>
                      <a:pt x="1078" y="2975"/>
                      <a:pt x="1235" y="3216"/>
                    </a:cubicBezTo>
                    <a:cubicBezTo>
                      <a:pt x="1393" y="3448"/>
                      <a:pt x="1525" y="3638"/>
                      <a:pt x="1641" y="3779"/>
                    </a:cubicBezTo>
                    <a:lnTo>
                      <a:pt x="1641" y="3986"/>
                    </a:lnTo>
                    <a:cubicBezTo>
                      <a:pt x="1641" y="4359"/>
                      <a:pt x="1658" y="4889"/>
                      <a:pt x="1699" y="5577"/>
                    </a:cubicBezTo>
                    <a:cubicBezTo>
                      <a:pt x="1691" y="5627"/>
                      <a:pt x="1683" y="5676"/>
                      <a:pt x="1683" y="5734"/>
                    </a:cubicBezTo>
                    <a:cubicBezTo>
                      <a:pt x="1674" y="5792"/>
                      <a:pt x="1674" y="5859"/>
                      <a:pt x="1674" y="5925"/>
                    </a:cubicBezTo>
                    <a:cubicBezTo>
                      <a:pt x="1674" y="6116"/>
                      <a:pt x="1683" y="6290"/>
                      <a:pt x="1691" y="6464"/>
                    </a:cubicBezTo>
                    <a:cubicBezTo>
                      <a:pt x="1699" y="6638"/>
                      <a:pt x="1716" y="6787"/>
                      <a:pt x="1741" y="6919"/>
                    </a:cubicBezTo>
                    <a:cubicBezTo>
                      <a:pt x="1774" y="7052"/>
                      <a:pt x="1807" y="7160"/>
                      <a:pt x="1865" y="7234"/>
                    </a:cubicBezTo>
                    <a:cubicBezTo>
                      <a:pt x="1915" y="7317"/>
                      <a:pt x="1981" y="7350"/>
                      <a:pt x="2072" y="7350"/>
                    </a:cubicBezTo>
                    <a:cubicBezTo>
                      <a:pt x="2254" y="7350"/>
                      <a:pt x="2354" y="7267"/>
                      <a:pt x="2379" y="7110"/>
                    </a:cubicBezTo>
                    <a:cubicBezTo>
                      <a:pt x="2362" y="6903"/>
                      <a:pt x="2354" y="6704"/>
                      <a:pt x="2345" y="6522"/>
                    </a:cubicBezTo>
                    <a:cubicBezTo>
                      <a:pt x="2345" y="6331"/>
                      <a:pt x="2337" y="6149"/>
                      <a:pt x="2329" y="5975"/>
                    </a:cubicBezTo>
                    <a:lnTo>
                      <a:pt x="2329" y="5900"/>
                    </a:lnTo>
                    <a:cubicBezTo>
                      <a:pt x="2329" y="5850"/>
                      <a:pt x="2329" y="5776"/>
                      <a:pt x="2321" y="5668"/>
                    </a:cubicBezTo>
                    <a:cubicBezTo>
                      <a:pt x="2312" y="5569"/>
                      <a:pt x="2304" y="5461"/>
                      <a:pt x="2296" y="5353"/>
                    </a:cubicBezTo>
                    <a:cubicBezTo>
                      <a:pt x="2287" y="5237"/>
                      <a:pt x="2279" y="5130"/>
                      <a:pt x="2271" y="5022"/>
                    </a:cubicBezTo>
                    <a:cubicBezTo>
                      <a:pt x="2263" y="4914"/>
                      <a:pt x="2263" y="4831"/>
                      <a:pt x="2263" y="4757"/>
                    </a:cubicBezTo>
                    <a:cubicBezTo>
                      <a:pt x="2263" y="4500"/>
                      <a:pt x="2263" y="4276"/>
                      <a:pt x="2271" y="4077"/>
                    </a:cubicBezTo>
                    <a:cubicBezTo>
                      <a:pt x="2279" y="3879"/>
                      <a:pt x="2279" y="3713"/>
                      <a:pt x="2279" y="3580"/>
                    </a:cubicBezTo>
                    <a:cubicBezTo>
                      <a:pt x="2420" y="3423"/>
                      <a:pt x="2528" y="3290"/>
                      <a:pt x="2619" y="3191"/>
                    </a:cubicBezTo>
                    <a:cubicBezTo>
                      <a:pt x="2710" y="3083"/>
                      <a:pt x="2801" y="2975"/>
                      <a:pt x="2892" y="2868"/>
                    </a:cubicBezTo>
                    <a:cubicBezTo>
                      <a:pt x="2975" y="2760"/>
                      <a:pt x="3066" y="2644"/>
                      <a:pt x="3157" y="2511"/>
                    </a:cubicBezTo>
                    <a:cubicBezTo>
                      <a:pt x="3249" y="2387"/>
                      <a:pt x="3365" y="2230"/>
                      <a:pt x="3497" y="2039"/>
                    </a:cubicBezTo>
                    <a:cubicBezTo>
                      <a:pt x="3671" y="1791"/>
                      <a:pt x="3812" y="1600"/>
                      <a:pt x="3903" y="1476"/>
                    </a:cubicBezTo>
                    <a:cubicBezTo>
                      <a:pt x="3994" y="1351"/>
                      <a:pt x="4069" y="1252"/>
                      <a:pt x="4127" y="1161"/>
                    </a:cubicBezTo>
                    <a:cubicBezTo>
                      <a:pt x="4185" y="1078"/>
                      <a:pt x="4226" y="1003"/>
                      <a:pt x="4259" y="929"/>
                    </a:cubicBezTo>
                    <a:cubicBezTo>
                      <a:pt x="4292" y="854"/>
                      <a:pt x="4326" y="747"/>
                      <a:pt x="4375" y="597"/>
                    </a:cubicBezTo>
                    <a:lnTo>
                      <a:pt x="4375" y="573"/>
                    </a:lnTo>
                    <a:cubicBezTo>
                      <a:pt x="4375" y="523"/>
                      <a:pt x="4359" y="465"/>
                      <a:pt x="4334" y="399"/>
                    </a:cubicBezTo>
                    <a:cubicBezTo>
                      <a:pt x="4301" y="341"/>
                      <a:pt x="4268" y="283"/>
                      <a:pt x="4226" y="225"/>
                    </a:cubicBezTo>
                    <a:cubicBezTo>
                      <a:pt x="4185" y="175"/>
                      <a:pt x="4143" y="133"/>
                      <a:pt x="4102" y="84"/>
                    </a:cubicBezTo>
                    <a:cubicBezTo>
                      <a:pt x="4052" y="42"/>
                      <a:pt x="4019" y="17"/>
                      <a:pt x="3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>
                <a:off x="2349475" y="3227550"/>
                <a:ext cx="8700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3480" extrusionOk="0">
                    <a:moveTo>
                      <a:pt x="2279" y="0"/>
                    </a:moveTo>
                    <a:cubicBezTo>
                      <a:pt x="1856" y="25"/>
                      <a:pt x="1533" y="41"/>
                      <a:pt x="1293" y="41"/>
                    </a:cubicBezTo>
                    <a:cubicBezTo>
                      <a:pt x="1251" y="41"/>
                      <a:pt x="1210" y="41"/>
                      <a:pt x="1177" y="33"/>
                    </a:cubicBezTo>
                    <a:cubicBezTo>
                      <a:pt x="1135" y="33"/>
                      <a:pt x="1102" y="25"/>
                      <a:pt x="1069" y="25"/>
                    </a:cubicBezTo>
                    <a:cubicBezTo>
                      <a:pt x="845" y="33"/>
                      <a:pt x="663" y="50"/>
                      <a:pt x="530" y="75"/>
                    </a:cubicBezTo>
                    <a:cubicBezTo>
                      <a:pt x="398" y="91"/>
                      <a:pt x="298" y="124"/>
                      <a:pt x="224" y="166"/>
                    </a:cubicBezTo>
                    <a:cubicBezTo>
                      <a:pt x="149" y="207"/>
                      <a:pt x="108" y="265"/>
                      <a:pt x="83" y="331"/>
                    </a:cubicBezTo>
                    <a:cubicBezTo>
                      <a:pt x="58" y="406"/>
                      <a:pt x="50" y="481"/>
                      <a:pt x="50" y="580"/>
                    </a:cubicBezTo>
                    <a:cubicBezTo>
                      <a:pt x="50" y="820"/>
                      <a:pt x="166" y="953"/>
                      <a:pt x="398" y="978"/>
                    </a:cubicBezTo>
                    <a:cubicBezTo>
                      <a:pt x="621" y="961"/>
                      <a:pt x="812" y="945"/>
                      <a:pt x="969" y="920"/>
                    </a:cubicBezTo>
                    <a:cubicBezTo>
                      <a:pt x="1127" y="911"/>
                      <a:pt x="1259" y="895"/>
                      <a:pt x="1375" y="887"/>
                    </a:cubicBezTo>
                    <a:cubicBezTo>
                      <a:pt x="1409" y="837"/>
                      <a:pt x="1500" y="812"/>
                      <a:pt x="1649" y="812"/>
                    </a:cubicBezTo>
                    <a:cubicBezTo>
                      <a:pt x="1889" y="812"/>
                      <a:pt x="2071" y="820"/>
                      <a:pt x="2204" y="829"/>
                    </a:cubicBezTo>
                    <a:cubicBezTo>
                      <a:pt x="2337" y="845"/>
                      <a:pt x="2444" y="853"/>
                      <a:pt x="2527" y="870"/>
                    </a:cubicBezTo>
                    <a:cubicBezTo>
                      <a:pt x="2610" y="878"/>
                      <a:pt x="2685" y="895"/>
                      <a:pt x="2751" y="895"/>
                    </a:cubicBezTo>
                    <a:cubicBezTo>
                      <a:pt x="2817" y="903"/>
                      <a:pt x="2908" y="911"/>
                      <a:pt x="3016" y="911"/>
                    </a:cubicBezTo>
                    <a:cubicBezTo>
                      <a:pt x="3099" y="911"/>
                      <a:pt x="3173" y="895"/>
                      <a:pt x="3240" y="870"/>
                    </a:cubicBezTo>
                    <a:lnTo>
                      <a:pt x="3248" y="870"/>
                    </a:lnTo>
                    <a:cubicBezTo>
                      <a:pt x="3314" y="762"/>
                      <a:pt x="3347" y="646"/>
                      <a:pt x="3347" y="539"/>
                    </a:cubicBezTo>
                    <a:cubicBezTo>
                      <a:pt x="3347" y="373"/>
                      <a:pt x="3289" y="232"/>
                      <a:pt x="3165" y="99"/>
                    </a:cubicBezTo>
                    <a:cubicBezTo>
                      <a:pt x="2999" y="75"/>
                      <a:pt x="2842" y="58"/>
                      <a:pt x="2693" y="41"/>
                    </a:cubicBezTo>
                    <a:cubicBezTo>
                      <a:pt x="2544" y="25"/>
                      <a:pt x="2411" y="8"/>
                      <a:pt x="2279" y="0"/>
                    </a:cubicBezTo>
                    <a:close/>
                    <a:moveTo>
                      <a:pt x="3157" y="2519"/>
                    </a:moveTo>
                    <a:lnTo>
                      <a:pt x="2138" y="2552"/>
                    </a:lnTo>
                    <a:cubicBezTo>
                      <a:pt x="2096" y="2610"/>
                      <a:pt x="1997" y="2635"/>
                      <a:pt x="1831" y="2635"/>
                    </a:cubicBezTo>
                    <a:cubicBezTo>
                      <a:pt x="1591" y="2635"/>
                      <a:pt x="1409" y="2627"/>
                      <a:pt x="1293" y="2610"/>
                    </a:cubicBezTo>
                    <a:cubicBezTo>
                      <a:pt x="1230" y="2606"/>
                      <a:pt x="1185" y="2604"/>
                      <a:pt x="1155" y="2604"/>
                    </a:cubicBezTo>
                    <a:cubicBezTo>
                      <a:pt x="1125" y="2604"/>
                      <a:pt x="1110" y="2606"/>
                      <a:pt x="1110" y="2610"/>
                    </a:cubicBezTo>
                    <a:cubicBezTo>
                      <a:pt x="853" y="2618"/>
                      <a:pt x="646" y="2627"/>
                      <a:pt x="497" y="2635"/>
                    </a:cubicBezTo>
                    <a:cubicBezTo>
                      <a:pt x="348" y="2651"/>
                      <a:pt x="240" y="2676"/>
                      <a:pt x="166" y="2701"/>
                    </a:cubicBezTo>
                    <a:cubicBezTo>
                      <a:pt x="91" y="2734"/>
                      <a:pt x="50" y="2776"/>
                      <a:pt x="33" y="2825"/>
                    </a:cubicBezTo>
                    <a:cubicBezTo>
                      <a:pt x="8" y="2875"/>
                      <a:pt x="0" y="2941"/>
                      <a:pt x="0" y="3032"/>
                    </a:cubicBezTo>
                    <a:cubicBezTo>
                      <a:pt x="0" y="3132"/>
                      <a:pt x="25" y="3231"/>
                      <a:pt x="66" y="3331"/>
                    </a:cubicBezTo>
                    <a:cubicBezTo>
                      <a:pt x="116" y="3430"/>
                      <a:pt x="207" y="3480"/>
                      <a:pt x="348" y="3480"/>
                    </a:cubicBezTo>
                    <a:cubicBezTo>
                      <a:pt x="505" y="3480"/>
                      <a:pt x="771" y="3463"/>
                      <a:pt x="1127" y="3438"/>
                    </a:cubicBezTo>
                    <a:cubicBezTo>
                      <a:pt x="1500" y="3430"/>
                      <a:pt x="1806" y="3422"/>
                      <a:pt x="2038" y="3422"/>
                    </a:cubicBezTo>
                    <a:cubicBezTo>
                      <a:pt x="2279" y="3414"/>
                      <a:pt x="2469" y="3414"/>
                      <a:pt x="2627" y="3405"/>
                    </a:cubicBezTo>
                    <a:cubicBezTo>
                      <a:pt x="2776" y="3405"/>
                      <a:pt x="2900" y="3397"/>
                      <a:pt x="2991" y="3380"/>
                    </a:cubicBezTo>
                    <a:cubicBezTo>
                      <a:pt x="3090" y="3372"/>
                      <a:pt x="3173" y="3347"/>
                      <a:pt x="3256" y="3322"/>
                    </a:cubicBezTo>
                    <a:cubicBezTo>
                      <a:pt x="3405" y="3173"/>
                      <a:pt x="3480" y="3016"/>
                      <a:pt x="3480" y="2850"/>
                    </a:cubicBezTo>
                    <a:cubicBezTo>
                      <a:pt x="3480" y="2651"/>
                      <a:pt x="3372" y="2544"/>
                      <a:pt x="3157" y="25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2479125" y="3182375"/>
                <a:ext cx="97800" cy="20302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8121" extrusionOk="0">
                    <a:moveTo>
                      <a:pt x="1882" y="1"/>
                    </a:moveTo>
                    <a:cubicBezTo>
                      <a:pt x="1749" y="1"/>
                      <a:pt x="1625" y="9"/>
                      <a:pt x="1509" y="26"/>
                    </a:cubicBezTo>
                    <a:cubicBezTo>
                      <a:pt x="1393" y="42"/>
                      <a:pt x="1293" y="75"/>
                      <a:pt x="1194" y="117"/>
                    </a:cubicBezTo>
                    <a:cubicBezTo>
                      <a:pt x="1045" y="216"/>
                      <a:pt x="896" y="332"/>
                      <a:pt x="755" y="465"/>
                    </a:cubicBezTo>
                    <a:cubicBezTo>
                      <a:pt x="622" y="589"/>
                      <a:pt x="490" y="722"/>
                      <a:pt x="382" y="862"/>
                    </a:cubicBezTo>
                    <a:cubicBezTo>
                      <a:pt x="266" y="1003"/>
                      <a:pt x="175" y="1144"/>
                      <a:pt x="108" y="1285"/>
                    </a:cubicBezTo>
                    <a:cubicBezTo>
                      <a:pt x="34" y="1434"/>
                      <a:pt x="1" y="1567"/>
                      <a:pt x="1" y="1691"/>
                    </a:cubicBezTo>
                    <a:cubicBezTo>
                      <a:pt x="1" y="1998"/>
                      <a:pt x="100" y="2155"/>
                      <a:pt x="299" y="2155"/>
                    </a:cubicBezTo>
                    <a:cubicBezTo>
                      <a:pt x="374" y="2155"/>
                      <a:pt x="432" y="2138"/>
                      <a:pt x="465" y="2114"/>
                    </a:cubicBezTo>
                    <a:cubicBezTo>
                      <a:pt x="498" y="2080"/>
                      <a:pt x="531" y="2031"/>
                      <a:pt x="564" y="1973"/>
                    </a:cubicBezTo>
                    <a:cubicBezTo>
                      <a:pt x="597" y="1906"/>
                      <a:pt x="647" y="1824"/>
                      <a:pt x="713" y="1716"/>
                    </a:cubicBezTo>
                    <a:cubicBezTo>
                      <a:pt x="780" y="1608"/>
                      <a:pt x="887" y="1476"/>
                      <a:pt x="1036" y="1318"/>
                    </a:cubicBezTo>
                    <a:cubicBezTo>
                      <a:pt x="1152" y="1194"/>
                      <a:pt x="1252" y="1094"/>
                      <a:pt x="1326" y="1036"/>
                    </a:cubicBezTo>
                    <a:cubicBezTo>
                      <a:pt x="1409" y="970"/>
                      <a:pt x="1476" y="920"/>
                      <a:pt x="1534" y="896"/>
                    </a:cubicBezTo>
                    <a:cubicBezTo>
                      <a:pt x="1592" y="871"/>
                      <a:pt x="1641" y="854"/>
                      <a:pt x="1691" y="854"/>
                    </a:cubicBezTo>
                    <a:cubicBezTo>
                      <a:pt x="1741" y="846"/>
                      <a:pt x="1799" y="846"/>
                      <a:pt x="1865" y="846"/>
                    </a:cubicBezTo>
                    <a:cubicBezTo>
                      <a:pt x="2346" y="846"/>
                      <a:pt x="2586" y="1070"/>
                      <a:pt x="2586" y="1517"/>
                    </a:cubicBezTo>
                    <a:cubicBezTo>
                      <a:pt x="2586" y="1824"/>
                      <a:pt x="2445" y="2172"/>
                      <a:pt x="2163" y="2569"/>
                    </a:cubicBezTo>
                    <a:cubicBezTo>
                      <a:pt x="2122" y="2636"/>
                      <a:pt x="2047" y="2702"/>
                      <a:pt x="1956" y="2776"/>
                    </a:cubicBezTo>
                    <a:cubicBezTo>
                      <a:pt x="1857" y="2851"/>
                      <a:pt x="1757" y="2926"/>
                      <a:pt x="1658" y="3000"/>
                    </a:cubicBezTo>
                    <a:cubicBezTo>
                      <a:pt x="1558" y="3066"/>
                      <a:pt x="1459" y="3141"/>
                      <a:pt x="1376" y="3199"/>
                    </a:cubicBezTo>
                    <a:cubicBezTo>
                      <a:pt x="1293" y="3265"/>
                      <a:pt x="1244" y="3323"/>
                      <a:pt x="1219" y="3373"/>
                    </a:cubicBezTo>
                    <a:cubicBezTo>
                      <a:pt x="1219" y="3663"/>
                      <a:pt x="1302" y="3837"/>
                      <a:pt x="1467" y="3903"/>
                    </a:cubicBezTo>
                    <a:cubicBezTo>
                      <a:pt x="1940" y="3762"/>
                      <a:pt x="2238" y="3696"/>
                      <a:pt x="2370" y="3696"/>
                    </a:cubicBezTo>
                    <a:cubicBezTo>
                      <a:pt x="2636" y="3696"/>
                      <a:pt x="2826" y="3779"/>
                      <a:pt x="2967" y="3953"/>
                    </a:cubicBezTo>
                    <a:cubicBezTo>
                      <a:pt x="3100" y="4127"/>
                      <a:pt x="3174" y="4400"/>
                      <a:pt x="3174" y="4773"/>
                    </a:cubicBezTo>
                    <a:cubicBezTo>
                      <a:pt x="3174" y="4897"/>
                      <a:pt x="3166" y="5063"/>
                      <a:pt x="3141" y="5270"/>
                    </a:cubicBezTo>
                    <a:cubicBezTo>
                      <a:pt x="3141" y="5395"/>
                      <a:pt x="3100" y="5552"/>
                      <a:pt x="3008" y="5751"/>
                    </a:cubicBezTo>
                    <a:cubicBezTo>
                      <a:pt x="2926" y="5950"/>
                      <a:pt x="2801" y="6149"/>
                      <a:pt x="2652" y="6347"/>
                    </a:cubicBezTo>
                    <a:cubicBezTo>
                      <a:pt x="2503" y="6546"/>
                      <a:pt x="2329" y="6729"/>
                      <a:pt x="2122" y="6894"/>
                    </a:cubicBezTo>
                    <a:cubicBezTo>
                      <a:pt x="1915" y="7068"/>
                      <a:pt x="1691" y="7184"/>
                      <a:pt x="1451" y="7251"/>
                    </a:cubicBezTo>
                    <a:cubicBezTo>
                      <a:pt x="1442" y="7251"/>
                      <a:pt x="1376" y="7259"/>
                      <a:pt x="1244" y="7275"/>
                    </a:cubicBezTo>
                    <a:cubicBezTo>
                      <a:pt x="1111" y="7292"/>
                      <a:pt x="912" y="7317"/>
                      <a:pt x="639" y="7350"/>
                    </a:cubicBezTo>
                    <a:cubicBezTo>
                      <a:pt x="448" y="7375"/>
                      <a:pt x="349" y="7499"/>
                      <a:pt x="349" y="7723"/>
                    </a:cubicBezTo>
                    <a:cubicBezTo>
                      <a:pt x="349" y="7872"/>
                      <a:pt x="382" y="7971"/>
                      <a:pt x="456" y="8029"/>
                    </a:cubicBezTo>
                    <a:cubicBezTo>
                      <a:pt x="523" y="8096"/>
                      <a:pt x="647" y="8121"/>
                      <a:pt x="821" y="8121"/>
                    </a:cubicBezTo>
                    <a:cubicBezTo>
                      <a:pt x="987" y="8121"/>
                      <a:pt x="1177" y="8096"/>
                      <a:pt x="1393" y="8029"/>
                    </a:cubicBezTo>
                    <a:cubicBezTo>
                      <a:pt x="1608" y="7971"/>
                      <a:pt x="1824" y="7897"/>
                      <a:pt x="2047" y="7797"/>
                    </a:cubicBezTo>
                    <a:cubicBezTo>
                      <a:pt x="2263" y="7698"/>
                      <a:pt x="2462" y="7582"/>
                      <a:pt x="2652" y="7449"/>
                    </a:cubicBezTo>
                    <a:cubicBezTo>
                      <a:pt x="2834" y="7317"/>
                      <a:pt x="2975" y="7176"/>
                      <a:pt x="3075" y="7019"/>
                    </a:cubicBezTo>
                    <a:cubicBezTo>
                      <a:pt x="3630" y="6132"/>
                      <a:pt x="3911" y="5328"/>
                      <a:pt x="3911" y="4616"/>
                    </a:cubicBezTo>
                    <a:cubicBezTo>
                      <a:pt x="3911" y="4235"/>
                      <a:pt x="3837" y="3903"/>
                      <a:pt x="3688" y="3630"/>
                    </a:cubicBezTo>
                    <a:cubicBezTo>
                      <a:pt x="3638" y="3555"/>
                      <a:pt x="3597" y="3489"/>
                      <a:pt x="3563" y="3431"/>
                    </a:cubicBezTo>
                    <a:cubicBezTo>
                      <a:pt x="3522" y="3373"/>
                      <a:pt x="3472" y="3323"/>
                      <a:pt x="3414" y="3282"/>
                    </a:cubicBezTo>
                    <a:cubicBezTo>
                      <a:pt x="3356" y="3232"/>
                      <a:pt x="3282" y="3182"/>
                      <a:pt x="3182" y="3133"/>
                    </a:cubicBezTo>
                    <a:cubicBezTo>
                      <a:pt x="3083" y="3075"/>
                      <a:pt x="2959" y="3017"/>
                      <a:pt x="2801" y="2934"/>
                    </a:cubicBezTo>
                    <a:lnTo>
                      <a:pt x="3042" y="2412"/>
                    </a:lnTo>
                    <a:cubicBezTo>
                      <a:pt x="3133" y="2213"/>
                      <a:pt x="3199" y="2047"/>
                      <a:pt x="3224" y="1906"/>
                    </a:cubicBezTo>
                    <a:cubicBezTo>
                      <a:pt x="3257" y="1766"/>
                      <a:pt x="3265" y="1633"/>
                      <a:pt x="3265" y="1525"/>
                    </a:cubicBezTo>
                    <a:cubicBezTo>
                      <a:pt x="3265" y="1202"/>
                      <a:pt x="3240" y="937"/>
                      <a:pt x="3174" y="738"/>
                    </a:cubicBezTo>
                    <a:cubicBezTo>
                      <a:pt x="3116" y="539"/>
                      <a:pt x="3025" y="382"/>
                      <a:pt x="2909" y="274"/>
                    </a:cubicBezTo>
                    <a:cubicBezTo>
                      <a:pt x="2793" y="166"/>
                      <a:pt x="2644" y="92"/>
                      <a:pt x="2470" y="59"/>
                    </a:cubicBezTo>
                    <a:cubicBezTo>
                      <a:pt x="2304" y="17"/>
                      <a:pt x="2105" y="1"/>
                      <a:pt x="1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3"/>
            <p:cNvGrpSpPr/>
            <p:nvPr/>
          </p:nvGrpSpPr>
          <p:grpSpPr>
            <a:xfrm rot="-347308">
              <a:off x="2200851" y="2101566"/>
              <a:ext cx="656714" cy="357042"/>
              <a:chOff x="4805150" y="4922975"/>
              <a:chExt cx="954375" cy="518875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4930600" y="4966075"/>
                <a:ext cx="432675" cy="432675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7307" extrusionOk="0">
                    <a:moveTo>
                      <a:pt x="8657" y="383"/>
                    </a:moveTo>
                    <a:cubicBezTo>
                      <a:pt x="13215" y="383"/>
                      <a:pt x="16931" y="4091"/>
                      <a:pt x="16931" y="8657"/>
                    </a:cubicBezTo>
                    <a:cubicBezTo>
                      <a:pt x="16931" y="13215"/>
                      <a:pt x="13215" y="16931"/>
                      <a:pt x="8657" y="16931"/>
                    </a:cubicBezTo>
                    <a:cubicBezTo>
                      <a:pt x="4091" y="16931"/>
                      <a:pt x="376" y="13215"/>
                      <a:pt x="376" y="8657"/>
                    </a:cubicBezTo>
                    <a:cubicBezTo>
                      <a:pt x="376" y="4091"/>
                      <a:pt x="4091" y="383"/>
                      <a:pt x="8657" y="383"/>
                    </a:cubicBezTo>
                    <a:close/>
                    <a:moveTo>
                      <a:pt x="8657" y="0"/>
                    </a:moveTo>
                    <a:cubicBezTo>
                      <a:pt x="3884" y="0"/>
                      <a:pt x="0" y="3884"/>
                      <a:pt x="0" y="8657"/>
                    </a:cubicBezTo>
                    <a:cubicBezTo>
                      <a:pt x="0" y="13430"/>
                      <a:pt x="3884" y="17306"/>
                      <a:pt x="8657" y="17306"/>
                    </a:cubicBezTo>
                    <a:cubicBezTo>
                      <a:pt x="13430" y="17306"/>
                      <a:pt x="17306" y="13430"/>
                      <a:pt x="17306" y="8657"/>
                    </a:cubicBezTo>
                    <a:cubicBezTo>
                      <a:pt x="17306" y="3884"/>
                      <a:pt x="13422" y="0"/>
                      <a:pt x="8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5201225" y="4966075"/>
                <a:ext cx="432850" cy="432675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7307" extrusionOk="0">
                    <a:moveTo>
                      <a:pt x="8657" y="383"/>
                    </a:moveTo>
                    <a:cubicBezTo>
                      <a:pt x="13215" y="383"/>
                      <a:pt x="16931" y="4091"/>
                      <a:pt x="16931" y="8657"/>
                    </a:cubicBezTo>
                    <a:cubicBezTo>
                      <a:pt x="16931" y="13215"/>
                      <a:pt x="13215" y="16931"/>
                      <a:pt x="8657" y="16931"/>
                    </a:cubicBezTo>
                    <a:cubicBezTo>
                      <a:pt x="4091" y="16931"/>
                      <a:pt x="383" y="13215"/>
                      <a:pt x="383" y="8657"/>
                    </a:cubicBezTo>
                    <a:cubicBezTo>
                      <a:pt x="383" y="4091"/>
                      <a:pt x="4091" y="383"/>
                      <a:pt x="8657" y="383"/>
                    </a:cubicBezTo>
                    <a:close/>
                    <a:moveTo>
                      <a:pt x="8657" y="0"/>
                    </a:moveTo>
                    <a:cubicBezTo>
                      <a:pt x="3884" y="0"/>
                      <a:pt x="0" y="3884"/>
                      <a:pt x="0" y="8657"/>
                    </a:cubicBezTo>
                    <a:cubicBezTo>
                      <a:pt x="0" y="13430"/>
                      <a:pt x="3884" y="17306"/>
                      <a:pt x="8657" y="17306"/>
                    </a:cubicBezTo>
                    <a:cubicBezTo>
                      <a:pt x="13430" y="17306"/>
                      <a:pt x="17314" y="13430"/>
                      <a:pt x="17314" y="8657"/>
                    </a:cubicBezTo>
                    <a:cubicBezTo>
                      <a:pt x="17314" y="3884"/>
                      <a:pt x="13430" y="0"/>
                      <a:pt x="8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5055475" y="5124650"/>
                <a:ext cx="7202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4804" extrusionOk="0">
                    <a:moveTo>
                      <a:pt x="1218" y="751"/>
                    </a:moveTo>
                    <a:cubicBezTo>
                      <a:pt x="1295" y="927"/>
                      <a:pt x="1356" y="1088"/>
                      <a:pt x="1417" y="1234"/>
                    </a:cubicBezTo>
                    <a:cubicBezTo>
                      <a:pt x="1479" y="1387"/>
                      <a:pt x="1525" y="1517"/>
                      <a:pt x="1563" y="1625"/>
                    </a:cubicBezTo>
                    <a:cubicBezTo>
                      <a:pt x="1640" y="1740"/>
                      <a:pt x="1693" y="1877"/>
                      <a:pt x="1739" y="2046"/>
                    </a:cubicBezTo>
                    <a:lnTo>
                      <a:pt x="1877" y="2598"/>
                    </a:lnTo>
                    <a:cubicBezTo>
                      <a:pt x="1831" y="2613"/>
                      <a:pt x="1770" y="2628"/>
                      <a:pt x="1709" y="2636"/>
                    </a:cubicBezTo>
                    <a:cubicBezTo>
                      <a:pt x="1647" y="2644"/>
                      <a:pt x="1586" y="2651"/>
                      <a:pt x="1517" y="2659"/>
                    </a:cubicBezTo>
                    <a:cubicBezTo>
                      <a:pt x="1456" y="2659"/>
                      <a:pt x="1402" y="2667"/>
                      <a:pt x="1341" y="2674"/>
                    </a:cubicBezTo>
                    <a:cubicBezTo>
                      <a:pt x="1287" y="2682"/>
                      <a:pt x="1241" y="2690"/>
                      <a:pt x="1203" y="2697"/>
                    </a:cubicBezTo>
                    <a:cubicBezTo>
                      <a:pt x="1165" y="2690"/>
                      <a:pt x="1134" y="2682"/>
                      <a:pt x="1103" y="2682"/>
                    </a:cubicBezTo>
                    <a:cubicBezTo>
                      <a:pt x="1080" y="2682"/>
                      <a:pt x="1050" y="2690"/>
                      <a:pt x="1004" y="2697"/>
                    </a:cubicBezTo>
                    <a:cubicBezTo>
                      <a:pt x="958" y="2712"/>
                      <a:pt x="912" y="2720"/>
                      <a:pt x="866" y="2735"/>
                    </a:cubicBezTo>
                    <a:cubicBezTo>
                      <a:pt x="820" y="2743"/>
                      <a:pt x="774" y="2758"/>
                      <a:pt x="736" y="2766"/>
                    </a:cubicBezTo>
                    <a:cubicBezTo>
                      <a:pt x="690" y="2781"/>
                      <a:pt x="667" y="2781"/>
                      <a:pt x="659" y="2781"/>
                    </a:cubicBezTo>
                    <a:cubicBezTo>
                      <a:pt x="720" y="2406"/>
                      <a:pt x="805" y="2084"/>
                      <a:pt x="904" y="1816"/>
                    </a:cubicBezTo>
                    <a:cubicBezTo>
                      <a:pt x="996" y="1341"/>
                      <a:pt x="1103" y="981"/>
                      <a:pt x="1218" y="751"/>
                    </a:cubicBezTo>
                    <a:close/>
                    <a:moveTo>
                      <a:pt x="1165" y="1"/>
                    </a:moveTo>
                    <a:cubicBezTo>
                      <a:pt x="1042" y="1"/>
                      <a:pt x="965" y="69"/>
                      <a:pt x="935" y="207"/>
                    </a:cubicBezTo>
                    <a:cubicBezTo>
                      <a:pt x="919" y="269"/>
                      <a:pt x="896" y="361"/>
                      <a:pt x="858" y="483"/>
                    </a:cubicBezTo>
                    <a:cubicBezTo>
                      <a:pt x="812" y="598"/>
                      <a:pt x="774" y="728"/>
                      <a:pt x="728" y="859"/>
                    </a:cubicBezTo>
                    <a:cubicBezTo>
                      <a:pt x="682" y="989"/>
                      <a:pt x="644" y="1127"/>
                      <a:pt x="605" y="1257"/>
                    </a:cubicBezTo>
                    <a:cubicBezTo>
                      <a:pt x="567" y="1387"/>
                      <a:pt x="544" y="1502"/>
                      <a:pt x="529" y="1586"/>
                    </a:cubicBezTo>
                    <a:lnTo>
                      <a:pt x="307" y="2360"/>
                    </a:lnTo>
                    <a:cubicBezTo>
                      <a:pt x="307" y="2375"/>
                      <a:pt x="307" y="2421"/>
                      <a:pt x="291" y="2506"/>
                    </a:cubicBezTo>
                    <a:cubicBezTo>
                      <a:pt x="276" y="2590"/>
                      <a:pt x="253" y="2682"/>
                      <a:pt x="238" y="2789"/>
                    </a:cubicBezTo>
                    <a:cubicBezTo>
                      <a:pt x="215" y="2889"/>
                      <a:pt x="199" y="2996"/>
                      <a:pt x="184" y="3103"/>
                    </a:cubicBezTo>
                    <a:cubicBezTo>
                      <a:pt x="169" y="3210"/>
                      <a:pt x="161" y="3287"/>
                      <a:pt x="161" y="3348"/>
                    </a:cubicBezTo>
                    <a:lnTo>
                      <a:pt x="161" y="3410"/>
                    </a:lnTo>
                    <a:cubicBezTo>
                      <a:pt x="161" y="3433"/>
                      <a:pt x="161" y="3456"/>
                      <a:pt x="169" y="3479"/>
                    </a:cubicBezTo>
                    <a:cubicBezTo>
                      <a:pt x="153" y="3571"/>
                      <a:pt x="130" y="3662"/>
                      <a:pt x="115" y="3762"/>
                    </a:cubicBezTo>
                    <a:cubicBezTo>
                      <a:pt x="92" y="3862"/>
                      <a:pt x="77" y="3961"/>
                      <a:pt x="61" y="4046"/>
                    </a:cubicBezTo>
                    <a:cubicBezTo>
                      <a:pt x="38" y="4137"/>
                      <a:pt x="31" y="4222"/>
                      <a:pt x="15" y="4298"/>
                    </a:cubicBezTo>
                    <a:cubicBezTo>
                      <a:pt x="8" y="4375"/>
                      <a:pt x="0" y="4436"/>
                      <a:pt x="0" y="4475"/>
                    </a:cubicBezTo>
                    <a:cubicBezTo>
                      <a:pt x="0" y="4566"/>
                      <a:pt x="54" y="4612"/>
                      <a:pt x="161" y="4612"/>
                    </a:cubicBezTo>
                    <a:cubicBezTo>
                      <a:pt x="268" y="4612"/>
                      <a:pt x="337" y="4574"/>
                      <a:pt x="360" y="4490"/>
                    </a:cubicBezTo>
                    <a:cubicBezTo>
                      <a:pt x="406" y="4283"/>
                      <a:pt x="444" y="4084"/>
                      <a:pt x="475" y="3908"/>
                    </a:cubicBezTo>
                    <a:cubicBezTo>
                      <a:pt x="513" y="3724"/>
                      <a:pt x="536" y="3555"/>
                      <a:pt x="559" y="3402"/>
                    </a:cubicBezTo>
                    <a:cubicBezTo>
                      <a:pt x="636" y="3341"/>
                      <a:pt x="766" y="3279"/>
                      <a:pt x="958" y="3226"/>
                    </a:cubicBezTo>
                    <a:cubicBezTo>
                      <a:pt x="1142" y="3164"/>
                      <a:pt x="1356" y="3134"/>
                      <a:pt x="1578" y="3119"/>
                    </a:cubicBezTo>
                    <a:lnTo>
                      <a:pt x="2053" y="3096"/>
                    </a:lnTo>
                    <a:cubicBezTo>
                      <a:pt x="2076" y="3126"/>
                      <a:pt x="2107" y="3172"/>
                      <a:pt x="2138" y="3233"/>
                    </a:cubicBezTo>
                    <a:cubicBezTo>
                      <a:pt x="2168" y="3302"/>
                      <a:pt x="2191" y="3379"/>
                      <a:pt x="2214" y="3479"/>
                    </a:cubicBezTo>
                    <a:lnTo>
                      <a:pt x="2291" y="3885"/>
                    </a:lnTo>
                    <a:lnTo>
                      <a:pt x="2521" y="4727"/>
                    </a:lnTo>
                    <a:cubicBezTo>
                      <a:pt x="2559" y="4781"/>
                      <a:pt x="2620" y="4804"/>
                      <a:pt x="2704" y="4804"/>
                    </a:cubicBezTo>
                    <a:cubicBezTo>
                      <a:pt x="2796" y="4804"/>
                      <a:pt x="2850" y="4773"/>
                      <a:pt x="2865" y="4697"/>
                    </a:cubicBezTo>
                    <a:cubicBezTo>
                      <a:pt x="2873" y="4651"/>
                      <a:pt x="2881" y="4620"/>
                      <a:pt x="2881" y="4597"/>
                    </a:cubicBezTo>
                    <a:cubicBezTo>
                      <a:pt x="2881" y="4559"/>
                      <a:pt x="2873" y="4505"/>
                      <a:pt x="2850" y="4429"/>
                    </a:cubicBezTo>
                    <a:cubicBezTo>
                      <a:pt x="2835" y="4352"/>
                      <a:pt x="2812" y="4268"/>
                      <a:pt x="2789" y="4183"/>
                    </a:cubicBezTo>
                    <a:cubicBezTo>
                      <a:pt x="2766" y="4091"/>
                      <a:pt x="2743" y="4015"/>
                      <a:pt x="2727" y="3931"/>
                    </a:cubicBezTo>
                    <a:cubicBezTo>
                      <a:pt x="2704" y="3854"/>
                      <a:pt x="2697" y="3793"/>
                      <a:pt x="2697" y="3754"/>
                    </a:cubicBezTo>
                    <a:cubicBezTo>
                      <a:pt x="2681" y="3724"/>
                      <a:pt x="2658" y="3647"/>
                      <a:pt x="2635" y="3548"/>
                    </a:cubicBezTo>
                    <a:cubicBezTo>
                      <a:pt x="2613" y="3440"/>
                      <a:pt x="2590" y="3325"/>
                      <a:pt x="2559" y="3203"/>
                    </a:cubicBezTo>
                    <a:cubicBezTo>
                      <a:pt x="2528" y="3073"/>
                      <a:pt x="2498" y="2950"/>
                      <a:pt x="2459" y="2827"/>
                    </a:cubicBezTo>
                    <a:cubicBezTo>
                      <a:pt x="2421" y="2705"/>
                      <a:pt x="2383" y="2605"/>
                      <a:pt x="2337" y="2529"/>
                    </a:cubicBezTo>
                    <a:cubicBezTo>
                      <a:pt x="2321" y="2506"/>
                      <a:pt x="2298" y="2452"/>
                      <a:pt x="2260" y="2360"/>
                    </a:cubicBezTo>
                    <a:cubicBezTo>
                      <a:pt x="2229" y="2276"/>
                      <a:pt x="2199" y="2184"/>
                      <a:pt x="2161" y="2084"/>
                    </a:cubicBezTo>
                    <a:cubicBezTo>
                      <a:pt x="2122" y="1985"/>
                      <a:pt x="2092" y="1893"/>
                      <a:pt x="2053" y="1809"/>
                    </a:cubicBezTo>
                    <a:cubicBezTo>
                      <a:pt x="2023" y="1724"/>
                      <a:pt x="2000" y="1663"/>
                      <a:pt x="1992" y="1640"/>
                    </a:cubicBezTo>
                    <a:cubicBezTo>
                      <a:pt x="1992" y="1617"/>
                      <a:pt x="1977" y="1563"/>
                      <a:pt x="1938" y="1471"/>
                    </a:cubicBezTo>
                    <a:cubicBezTo>
                      <a:pt x="1908" y="1387"/>
                      <a:pt x="1869" y="1288"/>
                      <a:pt x="1823" y="1173"/>
                    </a:cubicBezTo>
                    <a:cubicBezTo>
                      <a:pt x="1770" y="1058"/>
                      <a:pt x="1724" y="935"/>
                      <a:pt x="1670" y="813"/>
                    </a:cubicBezTo>
                    <a:cubicBezTo>
                      <a:pt x="1617" y="698"/>
                      <a:pt x="1563" y="583"/>
                      <a:pt x="1517" y="475"/>
                    </a:cubicBezTo>
                    <a:cubicBezTo>
                      <a:pt x="1479" y="368"/>
                      <a:pt x="1440" y="284"/>
                      <a:pt x="1410" y="223"/>
                    </a:cubicBezTo>
                    <a:cubicBezTo>
                      <a:pt x="1383" y="169"/>
                      <a:pt x="1368" y="145"/>
                      <a:pt x="1370" y="145"/>
                    </a:cubicBezTo>
                    <a:lnTo>
                      <a:pt x="1370" y="145"/>
                    </a:lnTo>
                    <a:cubicBezTo>
                      <a:pt x="1370" y="145"/>
                      <a:pt x="1370" y="145"/>
                      <a:pt x="1371" y="146"/>
                    </a:cubicBezTo>
                    <a:cubicBezTo>
                      <a:pt x="1333" y="54"/>
                      <a:pt x="1264" y="1"/>
                      <a:pt x="11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5455550" y="5121575"/>
                <a:ext cx="68225" cy="138500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5540" extrusionOk="0">
                    <a:moveTo>
                      <a:pt x="1135" y="491"/>
                    </a:moveTo>
                    <a:cubicBezTo>
                      <a:pt x="1211" y="491"/>
                      <a:pt x="1273" y="514"/>
                      <a:pt x="1334" y="545"/>
                    </a:cubicBezTo>
                    <a:cubicBezTo>
                      <a:pt x="1395" y="583"/>
                      <a:pt x="1449" y="629"/>
                      <a:pt x="1495" y="675"/>
                    </a:cubicBezTo>
                    <a:cubicBezTo>
                      <a:pt x="1541" y="721"/>
                      <a:pt x="1571" y="767"/>
                      <a:pt x="1602" y="813"/>
                    </a:cubicBezTo>
                    <a:cubicBezTo>
                      <a:pt x="1625" y="867"/>
                      <a:pt x="1640" y="905"/>
                      <a:pt x="1648" y="928"/>
                    </a:cubicBezTo>
                    <a:cubicBezTo>
                      <a:pt x="1656" y="1005"/>
                      <a:pt x="1663" y="1073"/>
                      <a:pt x="1663" y="1127"/>
                    </a:cubicBezTo>
                    <a:cubicBezTo>
                      <a:pt x="1663" y="1372"/>
                      <a:pt x="1556" y="1564"/>
                      <a:pt x="1349" y="1709"/>
                    </a:cubicBezTo>
                    <a:cubicBezTo>
                      <a:pt x="1280" y="1778"/>
                      <a:pt x="1234" y="1824"/>
                      <a:pt x="1196" y="1863"/>
                    </a:cubicBezTo>
                    <a:cubicBezTo>
                      <a:pt x="1158" y="1893"/>
                      <a:pt x="1112" y="1924"/>
                      <a:pt x="1066" y="1947"/>
                    </a:cubicBezTo>
                    <a:cubicBezTo>
                      <a:pt x="1020" y="1970"/>
                      <a:pt x="951" y="1993"/>
                      <a:pt x="874" y="2008"/>
                    </a:cubicBezTo>
                    <a:lnTo>
                      <a:pt x="529" y="2092"/>
                    </a:lnTo>
                    <a:cubicBezTo>
                      <a:pt x="522" y="2077"/>
                      <a:pt x="514" y="2054"/>
                      <a:pt x="514" y="2016"/>
                    </a:cubicBezTo>
                    <a:cubicBezTo>
                      <a:pt x="514" y="1985"/>
                      <a:pt x="514" y="1947"/>
                      <a:pt x="522" y="1893"/>
                    </a:cubicBezTo>
                    <a:cubicBezTo>
                      <a:pt x="522" y="1847"/>
                      <a:pt x="529" y="1778"/>
                      <a:pt x="537" y="1702"/>
                    </a:cubicBezTo>
                    <a:cubicBezTo>
                      <a:pt x="552" y="1556"/>
                      <a:pt x="560" y="1434"/>
                      <a:pt x="568" y="1326"/>
                    </a:cubicBezTo>
                    <a:cubicBezTo>
                      <a:pt x="575" y="1219"/>
                      <a:pt x="575" y="1127"/>
                      <a:pt x="575" y="1043"/>
                    </a:cubicBezTo>
                    <a:cubicBezTo>
                      <a:pt x="583" y="966"/>
                      <a:pt x="583" y="897"/>
                      <a:pt x="583" y="844"/>
                    </a:cubicBezTo>
                    <a:cubicBezTo>
                      <a:pt x="583" y="782"/>
                      <a:pt x="591" y="736"/>
                      <a:pt x="598" y="690"/>
                    </a:cubicBezTo>
                    <a:cubicBezTo>
                      <a:pt x="698" y="560"/>
                      <a:pt x="874" y="491"/>
                      <a:pt x="1135" y="491"/>
                    </a:cubicBezTo>
                    <a:close/>
                    <a:moveTo>
                      <a:pt x="1334" y="2383"/>
                    </a:moveTo>
                    <a:cubicBezTo>
                      <a:pt x="1395" y="2383"/>
                      <a:pt x="1495" y="2406"/>
                      <a:pt x="1633" y="2460"/>
                    </a:cubicBezTo>
                    <a:cubicBezTo>
                      <a:pt x="1725" y="2491"/>
                      <a:pt x="1816" y="2537"/>
                      <a:pt x="1893" y="2590"/>
                    </a:cubicBezTo>
                    <a:cubicBezTo>
                      <a:pt x="1970" y="2644"/>
                      <a:pt x="2039" y="2713"/>
                      <a:pt x="2100" y="2797"/>
                    </a:cubicBezTo>
                    <a:cubicBezTo>
                      <a:pt x="2161" y="2874"/>
                      <a:pt x="2207" y="2981"/>
                      <a:pt x="2238" y="3104"/>
                    </a:cubicBezTo>
                    <a:cubicBezTo>
                      <a:pt x="2276" y="3226"/>
                      <a:pt x="2291" y="3379"/>
                      <a:pt x="2291" y="3556"/>
                    </a:cubicBezTo>
                    <a:cubicBezTo>
                      <a:pt x="2291" y="3655"/>
                      <a:pt x="2276" y="3747"/>
                      <a:pt x="2253" y="3839"/>
                    </a:cubicBezTo>
                    <a:lnTo>
                      <a:pt x="2246" y="3831"/>
                    </a:lnTo>
                    <a:cubicBezTo>
                      <a:pt x="2230" y="3893"/>
                      <a:pt x="2200" y="3962"/>
                      <a:pt x="2154" y="4038"/>
                    </a:cubicBezTo>
                    <a:cubicBezTo>
                      <a:pt x="2100" y="4115"/>
                      <a:pt x="2039" y="4184"/>
                      <a:pt x="1970" y="4260"/>
                    </a:cubicBezTo>
                    <a:cubicBezTo>
                      <a:pt x="1901" y="4329"/>
                      <a:pt x="1832" y="4398"/>
                      <a:pt x="1763" y="4460"/>
                    </a:cubicBezTo>
                    <a:cubicBezTo>
                      <a:pt x="1686" y="4529"/>
                      <a:pt x="1617" y="4575"/>
                      <a:pt x="1556" y="4605"/>
                    </a:cubicBezTo>
                    <a:cubicBezTo>
                      <a:pt x="1533" y="4613"/>
                      <a:pt x="1479" y="4636"/>
                      <a:pt x="1403" y="4674"/>
                    </a:cubicBezTo>
                    <a:cubicBezTo>
                      <a:pt x="1326" y="4712"/>
                      <a:pt x="1242" y="4751"/>
                      <a:pt x="1142" y="4789"/>
                    </a:cubicBezTo>
                    <a:cubicBezTo>
                      <a:pt x="1050" y="4827"/>
                      <a:pt x="951" y="4866"/>
                      <a:pt x="851" y="4896"/>
                    </a:cubicBezTo>
                    <a:cubicBezTo>
                      <a:pt x="752" y="4927"/>
                      <a:pt x="675" y="4950"/>
                      <a:pt x="614" y="4950"/>
                    </a:cubicBezTo>
                    <a:cubicBezTo>
                      <a:pt x="583" y="4950"/>
                      <a:pt x="560" y="4950"/>
                      <a:pt x="537" y="4942"/>
                    </a:cubicBezTo>
                    <a:cubicBezTo>
                      <a:pt x="506" y="4942"/>
                      <a:pt x="483" y="4935"/>
                      <a:pt x="461" y="4935"/>
                    </a:cubicBezTo>
                    <a:cubicBezTo>
                      <a:pt x="461" y="4912"/>
                      <a:pt x="468" y="4881"/>
                      <a:pt x="468" y="4850"/>
                    </a:cubicBezTo>
                    <a:cubicBezTo>
                      <a:pt x="468" y="4820"/>
                      <a:pt x="468" y="4781"/>
                      <a:pt x="468" y="4743"/>
                    </a:cubicBezTo>
                    <a:cubicBezTo>
                      <a:pt x="468" y="4689"/>
                      <a:pt x="468" y="4620"/>
                      <a:pt x="468" y="4536"/>
                    </a:cubicBezTo>
                    <a:cubicBezTo>
                      <a:pt x="461" y="4452"/>
                      <a:pt x="461" y="4375"/>
                      <a:pt x="461" y="4291"/>
                    </a:cubicBezTo>
                    <a:cubicBezTo>
                      <a:pt x="461" y="4015"/>
                      <a:pt x="468" y="3770"/>
                      <a:pt x="491" y="3548"/>
                    </a:cubicBezTo>
                    <a:cubicBezTo>
                      <a:pt x="514" y="3326"/>
                      <a:pt x="529" y="3119"/>
                      <a:pt x="529" y="2935"/>
                    </a:cubicBezTo>
                    <a:lnTo>
                      <a:pt x="529" y="2782"/>
                    </a:lnTo>
                    <a:cubicBezTo>
                      <a:pt x="529" y="2736"/>
                      <a:pt x="522" y="2690"/>
                      <a:pt x="522" y="2644"/>
                    </a:cubicBezTo>
                    <a:cubicBezTo>
                      <a:pt x="568" y="2636"/>
                      <a:pt x="621" y="2621"/>
                      <a:pt x="698" y="2598"/>
                    </a:cubicBezTo>
                    <a:cubicBezTo>
                      <a:pt x="767" y="2567"/>
                      <a:pt x="844" y="2537"/>
                      <a:pt x="928" y="2506"/>
                    </a:cubicBezTo>
                    <a:cubicBezTo>
                      <a:pt x="1004" y="2475"/>
                      <a:pt x="1081" y="2445"/>
                      <a:pt x="1158" y="2422"/>
                    </a:cubicBezTo>
                    <a:cubicBezTo>
                      <a:pt x="1227" y="2391"/>
                      <a:pt x="1288" y="2383"/>
                      <a:pt x="1334" y="2383"/>
                    </a:cubicBezTo>
                    <a:close/>
                    <a:moveTo>
                      <a:pt x="1188" y="1"/>
                    </a:moveTo>
                    <a:cubicBezTo>
                      <a:pt x="1150" y="9"/>
                      <a:pt x="1119" y="9"/>
                      <a:pt x="1104" y="9"/>
                    </a:cubicBezTo>
                    <a:cubicBezTo>
                      <a:pt x="897" y="9"/>
                      <a:pt x="683" y="78"/>
                      <a:pt x="461" y="215"/>
                    </a:cubicBezTo>
                    <a:lnTo>
                      <a:pt x="430" y="215"/>
                    </a:lnTo>
                    <a:cubicBezTo>
                      <a:pt x="346" y="215"/>
                      <a:pt x="284" y="223"/>
                      <a:pt x="231" y="254"/>
                    </a:cubicBezTo>
                    <a:cubicBezTo>
                      <a:pt x="177" y="277"/>
                      <a:pt x="131" y="307"/>
                      <a:pt x="93" y="338"/>
                    </a:cubicBezTo>
                    <a:cubicBezTo>
                      <a:pt x="62" y="376"/>
                      <a:pt x="39" y="407"/>
                      <a:pt x="24" y="445"/>
                    </a:cubicBezTo>
                    <a:cubicBezTo>
                      <a:pt x="9" y="484"/>
                      <a:pt x="1" y="514"/>
                      <a:pt x="1" y="537"/>
                    </a:cubicBezTo>
                    <a:lnTo>
                      <a:pt x="1" y="537"/>
                    </a:lnTo>
                    <a:cubicBezTo>
                      <a:pt x="1" y="536"/>
                      <a:pt x="1" y="536"/>
                      <a:pt x="1" y="536"/>
                    </a:cubicBezTo>
                    <a:cubicBezTo>
                      <a:pt x="3" y="536"/>
                      <a:pt x="10" y="559"/>
                      <a:pt x="24" y="606"/>
                    </a:cubicBezTo>
                    <a:cubicBezTo>
                      <a:pt x="39" y="660"/>
                      <a:pt x="62" y="729"/>
                      <a:pt x="77" y="798"/>
                    </a:cubicBezTo>
                    <a:cubicBezTo>
                      <a:pt x="100" y="874"/>
                      <a:pt x="116" y="951"/>
                      <a:pt x="131" y="1028"/>
                    </a:cubicBezTo>
                    <a:cubicBezTo>
                      <a:pt x="154" y="1112"/>
                      <a:pt x="162" y="1173"/>
                      <a:pt x="169" y="1219"/>
                    </a:cubicBezTo>
                    <a:lnTo>
                      <a:pt x="93" y="2468"/>
                    </a:lnTo>
                    <a:cubicBezTo>
                      <a:pt x="93" y="2560"/>
                      <a:pt x="100" y="2652"/>
                      <a:pt x="100" y="2736"/>
                    </a:cubicBezTo>
                    <a:cubicBezTo>
                      <a:pt x="100" y="2813"/>
                      <a:pt x="100" y="2897"/>
                      <a:pt x="100" y="2966"/>
                    </a:cubicBezTo>
                    <a:cubicBezTo>
                      <a:pt x="100" y="3042"/>
                      <a:pt x="100" y="3119"/>
                      <a:pt x="93" y="3196"/>
                    </a:cubicBezTo>
                    <a:cubicBezTo>
                      <a:pt x="85" y="3280"/>
                      <a:pt x="77" y="3372"/>
                      <a:pt x="70" y="3471"/>
                    </a:cubicBezTo>
                    <a:cubicBezTo>
                      <a:pt x="62" y="3579"/>
                      <a:pt x="54" y="3709"/>
                      <a:pt x="47" y="3854"/>
                    </a:cubicBezTo>
                    <a:cubicBezTo>
                      <a:pt x="39" y="4008"/>
                      <a:pt x="39" y="4184"/>
                      <a:pt x="39" y="4398"/>
                    </a:cubicBezTo>
                    <a:cubicBezTo>
                      <a:pt x="39" y="4529"/>
                      <a:pt x="47" y="4613"/>
                      <a:pt x="54" y="4651"/>
                    </a:cubicBezTo>
                    <a:cubicBezTo>
                      <a:pt x="47" y="4705"/>
                      <a:pt x="47" y="4774"/>
                      <a:pt x="47" y="4843"/>
                    </a:cubicBezTo>
                    <a:cubicBezTo>
                      <a:pt x="47" y="4981"/>
                      <a:pt x="47" y="5095"/>
                      <a:pt x="54" y="5180"/>
                    </a:cubicBezTo>
                    <a:cubicBezTo>
                      <a:pt x="54" y="5272"/>
                      <a:pt x="70" y="5341"/>
                      <a:pt x="85" y="5394"/>
                    </a:cubicBezTo>
                    <a:cubicBezTo>
                      <a:pt x="100" y="5440"/>
                      <a:pt x="131" y="5479"/>
                      <a:pt x="162" y="5502"/>
                    </a:cubicBezTo>
                    <a:cubicBezTo>
                      <a:pt x="200" y="5524"/>
                      <a:pt x="254" y="5540"/>
                      <a:pt x="323" y="5540"/>
                    </a:cubicBezTo>
                    <a:lnTo>
                      <a:pt x="422" y="5540"/>
                    </a:lnTo>
                    <a:cubicBezTo>
                      <a:pt x="461" y="5540"/>
                      <a:pt x="499" y="5532"/>
                      <a:pt x="545" y="5524"/>
                    </a:cubicBezTo>
                    <a:cubicBezTo>
                      <a:pt x="591" y="5524"/>
                      <a:pt x="637" y="5517"/>
                      <a:pt x="683" y="5509"/>
                    </a:cubicBezTo>
                    <a:cubicBezTo>
                      <a:pt x="821" y="5456"/>
                      <a:pt x="943" y="5410"/>
                      <a:pt x="1050" y="5371"/>
                    </a:cubicBezTo>
                    <a:cubicBezTo>
                      <a:pt x="1150" y="5333"/>
                      <a:pt x="1257" y="5295"/>
                      <a:pt x="1349" y="5256"/>
                    </a:cubicBezTo>
                    <a:cubicBezTo>
                      <a:pt x="1449" y="5218"/>
                      <a:pt x="1541" y="5180"/>
                      <a:pt x="1640" y="5126"/>
                    </a:cubicBezTo>
                    <a:cubicBezTo>
                      <a:pt x="1732" y="5072"/>
                      <a:pt x="1839" y="5011"/>
                      <a:pt x="1954" y="4919"/>
                    </a:cubicBezTo>
                    <a:cubicBezTo>
                      <a:pt x="2238" y="4712"/>
                      <a:pt x="2437" y="4498"/>
                      <a:pt x="2552" y="4276"/>
                    </a:cubicBezTo>
                    <a:cubicBezTo>
                      <a:pt x="2675" y="4054"/>
                      <a:pt x="2728" y="3854"/>
                      <a:pt x="2728" y="3663"/>
                    </a:cubicBezTo>
                    <a:lnTo>
                      <a:pt x="2728" y="3609"/>
                    </a:lnTo>
                    <a:lnTo>
                      <a:pt x="2728" y="3602"/>
                    </a:lnTo>
                    <a:cubicBezTo>
                      <a:pt x="2705" y="3341"/>
                      <a:pt x="2667" y="3104"/>
                      <a:pt x="2621" y="2874"/>
                    </a:cubicBezTo>
                    <a:cubicBezTo>
                      <a:pt x="2583" y="2644"/>
                      <a:pt x="2529" y="2491"/>
                      <a:pt x="2468" y="2399"/>
                    </a:cubicBezTo>
                    <a:cubicBezTo>
                      <a:pt x="2452" y="2383"/>
                      <a:pt x="2422" y="2353"/>
                      <a:pt x="2368" y="2315"/>
                    </a:cubicBezTo>
                    <a:cubicBezTo>
                      <a:pt x="2307" y="2269"/>
                      <a:pt x="2246" y="2230"/>
                      <a:pt x="2177" y="2177"/>
                    </a:cubicBezTo>
                    <a:cubicBezTo>
                      <a:pt x="2108" y="2131"/>
                      <a:pt x="2031" y="2085"/>
                      <a:pt x="1962" y="2046"/>
                    </a:cubicBezTo>
                    <a:cubicBezTo>
                      <a:pt x="1893" y="2000"/>
                      <a:pt x="1832" y="1970"/>
                      <a:pt x="1794" y="1954"/>
                    </a:cubicBezTo>
                    <a:cubicBezTo>
                      <a:pt x="2008" y="1663"/>
                      <a:pt x="2123" y="1380"/>
                      <a:pt x="2123" y="1089"/>
                    </a:cubicBezTo>
                    <a:cubicBezTo>
                      <a:pt x="2123" y="974"/>
                      <a:pt x="2100" y="867"/>
                      <a:pt x="2054" y="759"/>
                    </a:cubicBezTo>
                    <a:lnTo>
                      <a:pt x="1970" y="530"/>
                    </a:lnTo>
                    <a:lnTo>
                      <a:pt x="1725" y="261"/>
                    </a:lnTo>
                    <a:cubicBezTo>
                      <a:pt x="1648" y="185"/>
                      <a:pt x="1571" y="124"/>
                      <a:pt x="1502" y="85"/>
                    </a:cubicBezTo>
                    <a:cubicBezTo>
                      <a:pt x="1441" y="55"/>
                      <a:pt x="1380" y="32"/>
                      <a:pt x="1326" y="16"/>
                    </a:cubicBezTo>
                    <a:cubicBezTo>
                      <a:pt x="1273" y="9"/>
                      <a:pt x="1227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5210400" y="5066925"/>
                <a:ext cx="1166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2302" extrusionOk="0">
                    <a:moveTo>
                      <a:pt x="4449" y="1"/>
                    </a:moveTo>
                    <a:cubicBezTo>
                      <a:pt x="4422" y="1"/>
                      <a:pt x="4394" y="7"/>
                      <a:pt x="4368" y="19"/>
                    </a:cubicBezTo>
                    <a:lnTo>
                      <a:pt x="139" y="1934"/>
                    </a:lnTo>
                    <a:cubicBezTo>
                      <a:pt x="47" y="1980"/>
                      <a:pt x="1" y="2095"/>
                      <a:pt x="47" y="2187"/>
                    </a:cubicBezTo>
                    <a:cubicBezTo>
                      <a:pt x="77" y="2264"/>
                      <a:pt x="146" y="2302"/>
                      <a:pt x="215" y="2302"/>
                    </a:cubicBezTo>
                    <a:cubicBezTo>
                      <a:pt x="246" y="2302"/>
                      <a:pt x="269" y="2294"/>
                      <a:pt x="300" y="2287"/>
                    </a:cubicBezTo>
                    <a:lnTo>
                      <a:pt x="4528" y="364"/>
                    </a:lnTo>
                    <a:cubicBezTo>
                      <a:pt x="4620" y="325"/>
                      <a:pt x="4666" y="210"/>
                      <a:pt x="4620" y="111"/>
                    </a:cubicBezTo>
                    <a:cubicBezTo>
                      <a:pt x="4592" y="44"/>
                      <a:pt x="4523" y="1"/>
                      <a:pt x="4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5201800" y="5101300"/>
                <a:ext cx="14557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74" extrusionOk="0">
                    <a:moveTo>
                      <a:pt x="5605" y="1"/>
                    </a:moveTo>
                    <a:cubicBezTo>
                      <a:pt x="5580" y="1"/>
                      <a:pt x="5555" y="5"/>
                      <a:pt x="5531" y="15"/>
                    </a:cubicBezTo>
                    <a:lnTo>
                      <a:pt x="138" y="2405"/>
                    </a:lnTo>
                    <a:cubicBezTo>
                      <a:pt x="38" y="2451"/>
                      <a:pt x="0" y="2559"/>
                      <a:pt x="38" y="2658"/>
                    </a:cubicBezTo>
                    <a:cubicBezTo>
                      <a:pt x="77" y="2727"/>
                      <a:pt x="146" y="2773"/>
                      <a:pt x="215" y="2773"/>
                    </a:cubicBezTo>
                    <a:cubicBezTo>
                      <a:pt x="245" y="2773"/>
                      <a:pt x="268" y="2765"/>
                      <a:pt x="291" y="2758"/>
                    </a:cubicBezTo>
                    <a:lnTo>
                      <a:pt x="5685" y="368"/>
                    </a:lnTo>
                    <a:cubicBezTo>
                      <a:pt x="5776" y="322"/>
                      <a:pt x="5822" y="214"/>
                      <a:pt x="5776" y="115"/>
                    </a:cubicBezTo>
                    <a:cubicBezTo>
                      <a:pt x="5748" y="41"/>
                      <a:pt x="5677" y="1"/>
                      <a:pt x="5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5205425" y="5138925"/>
                <a:ext cx="15362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992" extrusionOk="0">
                    <a:moveTo>
                      <a:pt x="5932" y="0"/>
                    </a:moveTo>
                    <a:cubicBezTo>
                      <a:pt x="5904" y="0"/>
                      <a:pt x="5874" y="6"/>
                      <a:pt x="5846" y="19"/>
                    </a:cubicBezTo>
                    <a:lnTo>
                      <a:pt x="139" y="2624"/>
                    </a:lnTo>
                    <a:cubicBezTo>
                      <a:pt x="47" y="2670"/>
                      <a:pt x="1" y="2785"/>
                      <a:pt x="47" y="2877"/>
                    </a:cubicBezTo>
                    <a:cubicBezTo>
                      <a:pt x="77" y="2945"/>
                      <a:pt x="144" y="2990"/>
                      <a:pt x="219" y="2992"/>
                    </a:cubicBezTo>
                    <a:lnTo>
                      <a:pt x="219" y="2992"/>
                    </a:lnTo>
                    <a:cubicBezTo>
                      <a:pt x="248" y="2991"/>
                      <a:pt x="270" y="2984"/>
                      <a:pt x="299" y="2969"/>
                    </a:cubicBezTo>
                    <a:lnTo>
                      <a:pt x="6007" y="364"/>
                    </a:lnTo>
                    <a:cubicBezTo>
                      <a:pt x="6106" y="318"/>
                      <a:pt x="6145" y="203"/>
                      <a:pt x="6099" y="111"/>
                    </a:cubicBezTo>
                    <a:cubicBezTo>
                      <a:pt x="6071" y="40"/>
                      <a:pt x="6005" y="0"/>
                      <a:pt x="5932" y="0"/>
                    </a:cubicBezTo>
                    <a:close/>
                    <a:moveTo>
                      <a:pt x="219" y="2992"/>
                    </a:moveTo>
                    <a:lnTo>
                      <a:pt x="219" y="2992"/>
                    </a:lnTo>
                    <a:cubicBezTo>
                      <a:pt x="218" y="2992"/>
                      <a:pt x="216" y="2992"/>
                      <a:pt x="215" y="2992"/>
                    </a:cubicBezTo>
                    <a:lnTo>
                      <a:pt x="223" y="2992"/>
                    </a:lnTo>
                    <a:cubicBezTo>
                      <a:pt x="222" y="2992"/>
                      <a:pt x="220" y="2992"/>
                      <a:pt x="219" y="29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212900" y="5178875"/>
                <a:ext cx="149975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5999" h="2896" extrusionOk="0">
                    <a:moveTo>
                      <a:pt x="5777" y="0"/>
                    </a:moveTo>
                    <a:cubicBezTo>
                      <a:pt x="5752" y="0"/>
                      <a:pt x="5726" y="5"/>
                      <a:pt x="5700" y="15"/>
                    </a:cubicBezTo>
                    <a:lnTo>
                      <a:pt x="138" y="2528"/>
                    </a:lnTo>
                    <a:cubicBezTo>
                      <a:pt x="39" y="2574"/>
                      <a:pt x="0" y="2681"/>
                      <a:pt x="39" y="2780"/>
                    </a:cubicBezTo>
                    <a:cubicBezTo>
                      <a:pt x="77" y="2849"/>
                      <a:pt x="146" y="2895"/>
                      <a:pt x="215" y="2895"/>
                    </a:cubicBezTo>
                    <a:cubicBezTo>
                      <a:pt x="246" y="2895"/>
                      <a:pt x="269" y="2888"/>
                      <a:pt x="292" y="2872"/>
                    </a:cubicBezTo>
                    <a:lnTo>
                      <a:pt x="5853" y="367"/>
                    </a:lnTo>
                    <a:cubicBezTo>
                      <a:pt x="5953" y="321"/>
                      <a:pt x="5999" y="206"/>
                      <a:pt x="5953" y="114"/>
                    </a:cubicBezTo>
                    <a:cubicBezTo>
                      <a:pt x="5919" y="40"/>
                      <a:pt x="5851" y="0"/>
                      <a:pt x="5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5230125" y="5224375"/>
                <a:ext cx="12835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2501" extrusionOk="0">
                    <a:moveTo>
                      <a:pt x="4917" y="0"/>
                    </a:moveTo>
                    <a:cubicBezTo>
                      <a:pt x="4889" y="0"/>
                      <a:pt x="4862" y="6"/>
                      <a:pt x="4835" y="18"/>
                    </a:cubicBezTo>
                    <a:lnTo>
                      <a:pt x="139" y="2133"/>
                    </a:lnTo>
                    <a:cubicBezTo>
                      <a:pt x="39" y="2179"/>
                      <a:pt x="1" y="2293"/>
                      <a:pt x="39" y="2385"/>
                    </a:cubicBezTo>
                    <a:cubicBezTo>
                      <a:pt x="70" y="2454"/>
                      <a:pt x="146" y="2500"/>
                      <a:pt x="215" y="2500"/>
                    </a:cubicBezTo>
                    <a:cubicBezTo>
                      <a:pt x="246" y="2500"/>
                      <a:pt x="269" y="2493"/>
                      <a:pt x="292" y="2485"/>
                    </a:cubicBezTo>
                    <a:lnTo>
                      <a:pt x="4996" y="363"/>
                    </a:lnTo>
                    <a:cubicBezTo>
                      <a:pt x="5088" y="325"/>
                      <a:pt x="5134" y="210"/>
                      <a:pt x="5088" y="110"/>
                    </a:cubicBezTo>
                    <a:cubicBezTo>
                      <a:pt x="5060" y="43"/>
                      <a:pt x="4991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4805150" y="4922975"/>
                <a:ext cx="954375" cy="518875"/>
              </a:xfrm>
              <a:custGeom>
                <a:avLst/>
                <a:gdLst/>
                <a:ahLst/>
                <a:cxnLst/>
                <a:rect l="l" t="t" r="r" b="b"/>
                <a:pathLst>
                  <a:path w="38175" h="20755" extrusionOk="0">
                    <a:moveTo>
                      <a:pt x="37792" y="384"/>
                    </a:moveTo>
                    <a:lnTo>
                      <a:pt x="37792" y="20371"/>
                    </a:lnTo>
                    <a:lnTo>
                      <a:pt x="376" y="20371"/>
                    </a:lnTo>
                    <a:lnTo>
                      <a:pt x="376" y="384"/>
                    </a:lnTo>
                    <a:close/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lnTo>
                      <a:pt x="0" y="20563"/>
                    </a:lnTo>
                    <a:cubicBezTo>
                      <a:pt x="0" y="20670"/>
                      <a:pt x="85" y="20754"/>
                      <a:pt x="192" y="20754"/>
                    </a:cubicBezTo>
                    <a:lnTo>
                      <a:pt x="37983" y="20754"/>
                    </a:lnTo>
                    <a:cubicBezTo>
                      <a:pt x="38090" y="20754"/>
                      <a:pt x="38175" y="20670"/>
                      <a:pt x="38175" y="20563"/>
                    </a:cubicBezTo>
                    <a:lnTo>
                      <a:pt x="38175" y="192"/>
                    </a:lnTo>
                    <a:cubicBezTo>
                      <a:pt x="38175" y="85"/>
                      <a:pt x="38090" y="1"/>
                      <a:pt x="37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3"/>
            <p:cNvGrpSpPr/>
            <p:nvPr/>
          </p:nvGrpSpPr>
          <p:grpSpPr>
            <a:xfrm rot="-240912">
              <a:off x="1457570" y="1775015"/>
              <a:ext cx="798583" cy="988217"/>
              <a:chOff x="2430250" y="4216825"/>
              <a:chExt cx="1013000" cy="1253550"/>
            </a:xfrm>
          </p:grpSpPr>
          <p:sp>
            <p:nvSpPr>
              <p:cNvPr id="277" name="Google Shape;277;p23"/>
              <p:cNvSpPr/>
              <p:nvPr/>
            </p:nvSpPr>
            <p:spPr>
              <a:xfrm>
                <a:off x="3410075" y="5319250"/>
                <a:ext cx="3317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2115" extrusionOk="0">
                    <a:moveTo>
                      <a:pt x="583" y="0"/>
                    </a:moveTo>
                    <a:cubicBezTo>
                      <a:pt x="468" y="15"/>
                      <a:pt x="384" y="31"/>
                      <a:pt x="323" y="46"/>
                    </a:cubicBezTo>
                    <a:cubicBezTo>
                      <a:pt x="269" y="54"/>
                      <a:pt x="223" y="69"/>
                      <a:pt x="200" y="77"/>
                    </a:cubicBezTo>
                    <a:cubicBezTo>
                      <a:pt x="169" y="92"/>
                      <a:pt x="154" y="107"/>
                      <a:pt x="154" y="130"/>
                    </a:cubicBezTo>
                    <a:cubicBezTo>
                      <a:pt x="154" y="153"/>
                      <a:pt x="154" y="184"/>
                      <a:pt x="154" y="230"/>
                    </a:cubicBezTo>
                    <a:cubicBezTo>
                      <a:pt x="154" y="337"/>
                      <a:pt x="177" y="398"/>
                      <a:pt x="223" y="414"/>
                    </a:cubicBezTo>
                    <a:cubicBezTo>
                      <a:pt x="254" y="414"/>
                      <a:pt x="292" y="406"/>
                      <a:pt x="330" y="406"/>
                    </a:cubicBezTo>
                    <a:cubicBezTo>
                      <a:pt x="376" y="398"/>
                      <a:pt x="415" y="398"/>
                      <a:pt x="461" y="391"/>
                    </a:cubicBezTo>
                    <a:cubicBezTo>
                      <a:pt x="499" y="383"/>
                      <a:pt x="537" y="383"/>
                      <a:pt x="576" y="375"/>
                    </a:cubicBezTo>
                    <a:cubicBezTo>
                      <a:pt x="606" y="368"/>
                      <a:pt x="621" y="368"/>
                      <a:pt x="629" y="368"/>
                    </a:cubicBezTo>
                    <a:cubicBezTo>
                      <a:pt x="690" y="368"/>
                      <a:pt x="736" y="368"/>
                      <a:pt x="782" y="375"/>
                    </a:cubicBezTo>
                    <a:cubicBezTo>
                      <a:pt x="821" y="383"/>
                      <a:pt x="851" y="398"/>
                      <a:pt x="882" y="406"/>
                    </a:cubicBezTo>
                    <a:cubicBezTo>
                      <a:pt x="836" y="506"/>
                      <a:pt x="775" y="605"/>
                      <a:pt x="698" y="713"/>
                    </a:cubicBezTo>
                    <a:cubicBezTo>
                      <a:pt x="614" y="812"/>
                      <a:pt x="522" y="919"/>
                      <a:pt x="415" y="1034"/>
                    </a:cubicBezTo>
                    <a:cubicBezTo>
                      <a:pt x="315" y="1187"/>
                      <a:pt x="223" y="1310"/>
                      <a:pt x="154" y="1387"/>
                    </a:cubicBezTo>
                    <a:cubicBezTo>
                      <a:pt x="62" y="1548"/>
                      <a:pt x="16" y="1655"/>
                      <a:pt x="1" y="1716"/>
                    </a:cubicBezTo>
                    <a:cubicBezTo>
                      <a:pt x="55" y="1831"/>
                      <a:pt x="154" y="1915"/>
                      <a:pt x="300" y="1992"/>
                    </a:cubicBezTo>
                    <a:cubicBezTo>
                      <a:pt x="307" y="1992"/>
                      <a:pt x="338" y="1992"/>
                      <a:pt x="376" y="2000"/>
                    </a:cubicBezTo>
                    <a:cubicBezTo>
                      <a:pt x="422" y="2007"/>
                      <a:pt x="468" y="2015"/>
                      <a:pt x="530" y="2030"/>
                    </a:cubicBezTo>
                    <a:cubicBezTo>
                      <a:pt x="583" y="2038"/>
                      <a:pt x="637" y="2046"/>
                      <a:pt x="698" y="2053"/>
                    </a:cubicBezTo>
                    <a:cubicBezTo>
                      <a:pt x="759" y="2061"/>
                      <a:pt x="813" y="2061"/>
                      <a:pt x="851" y="2061"/>
                    </a:cubicBezTo>
                    <a:cubicBezTo>
                      <a:pt x="867" y="2061"/>
                      <a:pt x="897" y="2069"/>
                      <a:pt x="928" y="2069"/>
                    </a:cubicBezTo>
                    <a:cubicBezTo>
                      <a:pt x="966" y="2076"/>
                      <a:pt x="997" y="2084"/>
                      <a:pt x="1035" y="2091"/>
                    </a:cubicBezTo>
                    <a:cubicBezTo>
                      <a:pt x="1073" y="2091"/>
                      <a:pt x="1112" y="2099"/>
                      <a:pt x="1142" y="2107"/>
                    </a:cubicBezTo>
                    <a:cubicBezTo>
                      <a:pt x="1173" y="2107"/>
                      <a:pt x="1196" y="2114"/>
                      <a:pt x="1211" y="2114"/>
                    </a:cubicBezTo>
                    <a:lnTo>
                      <a:pt x="1227" y="2114"/>
                    </a:lnTo>
                    <a:cubicBezTo>
                      <a:pt x="1288" y="2091"/>
                      <a:pt x="1326" y="2030"/>
                      <a:pt x="1326" y="1938"/>
                    </a:cubicBezTo>
                    <a:cubicBezTo>
                      <a:pt x="1326" y="1846"/>
                      <a:pt x="1288" y="1785"/>
                      <a:pt x="1227" y="1739"/>
                    </a:cubicBezTo>
                    <a:lnTo>
                      <a:pt x="1073" y="1739"/>
                    </a:lnTo>
                    <a:cubicBezTo>
                      <a:pt x="1005" y="1731"/>
                      <a:pt x="920" y="1731"/>
                      <a:pt x="836" y="1724"/>
                    </a:cubicBezTo>
                    <a:cubicBezTo>
                      <a:pt x="744" y="1716"/>
                      <a:pt x="652" y="1701"/>
                      <a:pt x="568" y="1685"/>
                    </a:cubicBezTo>
                    <a:cubicBezTo>
                      <a:pt x="476" y="1670"/>
                      <a:pt x="407" y="1647"/>
                      <a:pt x="361" y="1617"/>
                    </a:cubicBezTo>
                    <a:cubicBezTo>
                      <a:pt x="369" y="1594"/>
                      <a:pt x="392" y="1555"/>
                      <a:pt x="422" y="1509"/>
                    </a:cubicBezTo>
                    <a:cubicBezTo>
                      <a:pt x="453" y="1471"/>
                      <a:pt x="484" y="1425"/>
                      <a:pt x="522" y="1371"/>
                    </a:cubicBezTo>
                    <a:cubicBezTo>
                      <a:pt x="560" y="1325"/>
                      <a:pt x="599" y="1279"/>
                      <a:pt x="629" y="1241"/>
                    </a:cubicBezTo>
                    <a:cubicBezTo>
                      <a:pt x="667" y="1195"/>
                      <a:pt x="690" y="1165"/>
                      <a:pt x="713" y="1134"/>
                    </a:cubicBezTo>
                    <a:cubicBezTo>
                      <a:pt x="729" y="1126"/>
                      <a:pt x="752" y="1103"/>
                      <a:pt x="775" y="1080"/>
                    </a:cubicBezTo>
                    <a:cubicBezTo>
                      <a:pt x="805" y="1050"/>
                      <a:pt x="836" y="1019"/>
                      <a:pt x="859" y="981"/>
                    </a:cubicBezTo>
                    <a:cubicBezTo>
                      <a:pt x="890" y="942"/>
                      <a:pt x="913" y="904"/>
                      <a:pt x="943" y="866"/>
                    </a:cubicBezTo>
                    <a:cubicBezTo>
                      <a:pt x="966" y="827"/>
                      <a:pt x="989" y="797"/>
                      <a:pt x="1005" y="766"/>
                    </a:cubicBezTo>
                    <a:cubicBezTo>
                      <a:pt x="1020" y="751"/>
                      <a:pt x="1035" y="720"/>
                      <a:pt x="1066" y="690"/>
                    </a:cubicBezTo>
                    <a:cubicBezTo>
                      <a:pt x="1089" y="659"/>
                      <a:pt x="1112" y="621"/>
                      <a:pt x="1135" y="582"/>
                    </a:cubicBezTo>
                    <a:cubicBezTo>
                      <a:pt x="1150" y="544"/>
                      <a:pt x="1173" y="498"/>
                      <a:pt x="1188" y="452"/>
                    </a:cubicBezTo>
                    <a:cubicBezTo>
                      <a:pt x="1204" y="398"/>
                      <a:pt x="1211" y="352"/>
                      <a:pt x="1211" y="306"/>
                    </a:cubicBezTo>
                    <a:cubicBezTo>
                      <a:pt x="1211" y="261"/>
                      <a:pt x="1211" y="207"/>
                      <a:pt x="1204" y="146"/>
                    </a:cubicBezTo>
                    <a:cubicBezTo>
                      <a:pt x="1089" y="92"/>
                      <a:pt x="982" y="61"/>
                      <a:pt x="867" y="31"/>
                    </a:cubicBezTo>
                    <a:cubicBezTo>
                      <a:pt x="759" y="8"/>
                      <a:pt x="660" y="0"/>
                      <a:pt x="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2444800" y="5355625"/>
                <a:ext cx="8659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4636" h="384" extrusionOk="0">
                    <a:moveTo>
                      <a:pt x="192" y="1"/>
                    </a:moveTo>
                    <a:cubicBezTo>
                      <a:pt x="85" y="1"/>
                      <a:pt x="1" y="85"/>
                      <a:pt x="1" y="192"/>
                    </a:cubicBezTo>
                    <a:cubicBezTo>
                      <a:pt x="1" y="299"/>
                      <a:pt x="85" y="384"/>
                      <a:pt x="192" y="384"/>
                    </a:cubicBezTo>
                    <a:lnTo>
                      <a:pt x="34444" y="384"/>
                    </a:lnTo>
                    <a:cubicBezTo>
                      <a:pt x="34552" y="384"/>
                      <a:pt x="34636" y="299"/>
                      <a:pt x="34636" y="192"/>
                    </a:cubicBezTo>
                    <a:cubicBezTo>
                      <a:pt x="34636" y="85"/>
                      <a:pt x="34552" y="1"/>
                      <a:pt x="34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3280800" y="5331350"/>
                <a:ext cx="8027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2389" extrusionOk="0">
                    <a:moveTo>
                      <a:pt x="212" y="1"/>
                    </a:moveTo>
                    <a:cubicBezTo>
                      <a:pt x="134" y="1"/>
                      <a:pt x="61" y="45"/>
                      <a:pt x="31" y="121"/>
                    </a:cubicBezTo>
                    <a:cubicBezTo>
                      <a:pt x="1" y="221"/>
                      <a:pt x="47" y="336"/>
                      <a:pt x="146" y="366"/>
                    </a:cubicBezTo>
                    <a:lnTo>
                      <a:pt x="2468" y="1247"/>
                    </a:lnTo>
                    <a:lnTo>
                      <a:pt x="361" y="2021"/>
                    </a:lnTo>
                    <a:cubicBezTo>
                      <a:pt x="261" y="2059"/>
                      <a:pt x="208" y="2167"/>
                      <a:pt x="246" y="2266"/>
                    </a:cubicBezTo>
                    <a:cubicBezTo>
                      <a:pt x="276" y="2342"/>
                      <a:pt x="345" y="2388"/>
                      <a:pt x="428" y="2389"/>
                    </a:cubicBezTo>
                    <a:lnTo>
                      <a:pt x="428" y="2389"/>
                    </a:lnTo>
                    <a:cubicBezTo>
                      <a:pt x="449" y="2389"/>
                      <a:pt x="470" y="2388"/>
                      <a:pt x="491" y="2381"/>
                    </a:cubicBezTo>
                    <a:lnTo>
                      <a:pt x="3081" y="1431"/>
                    </a:lnTo>
                    <a:cubicBezTo>
                      <a:pt x="3157" y="1401"/>
                      <a:pt x="3211" y="1332"/>
                      <a:pt x="3211" y="1247"/>
                    </a:cubicBezTo>
                    <a:cubicBezTo>
                      <a:pt x="3211" y="1171"/>
                      <a:pt x="3157" y="1094"/>
                      <a:pt x="3081" y="1071"/>
                    </a:cubicBezTo>
                    <a:lnTo>
                      <a:pt x="284" y="14"/>
                    </a:lnTo>
                    <a:cubicBezTo>
                      <a:pt x="261" y="5"/>
                      <a:pt x="236" y="1"/>
                      <a:pt x="212" y="1"/>
                    </a:cubicBezTo>
                    <a:close/>
                    <a:moveTo>
                      <a:pt x="428" y="2389"/>
                    </a:moveTo>
                    <a:cubicBezTo>
                      <a:pt x="426" y="2389"/>
                      <a:pt x="424" y="2389"/>
                      <a:pt x="422" y="2389"/>
                    </a:cubicBezTo>
                    <a:lnTo>
                      <a:pt x="430" y="2389"/>
                    </a:lnTo>
                    <a:cubicBezTo>
                      <a:pt x="429" y="2389"/>
                      <a:pt x="429" y="2389"/>
                      <a:pt x="428" y="23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2492300" y="4216825"/>
                <a:ext cx="400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096" extrusionOk="0">
                    <a:moveTo>
                      <a:pt x="1464" y="1"/>
                    </a:moveTo>
                    <a:cubicBezTo>
                      <a:pt x="1418" y="1"/>
                      <a:pt x="1372" y="24"/>
                      <a:pt x="1326" y="62"/>
                    </a:cubicBezTo>
                    <a:cubicBezTo>
                      <a:pt x="1318" y="146"/>
                      <a:pt x="1303" y="238"/>
                      <a:pt x="1265" y="345"/>
                    </a:cubicBezTo>
                    <a:cubicBezTo>
                      <a:pt x="1226" y="445"/>
                      <a:pt x="1188" y="552"/>
                      <a:pt x="1158" y="652"/>
                    </a:cubicBezTo>
                    <a:cubicBezTo>
                      <a:pt x="1119" y="790"/>
                      <a:pt x="1081" y="920"/>
                      <a:pt x="1043" y="1050"/>
                    </a:cubicBezTo>
                    <a:cubicBezTo>
                      <a:pt x="1004" y="1173"/>
                      <a:pt x="974" y="1257"/>
                      <a:pt x="951" y="1295"/>
                    </a:cubicBezTo>
                    <a:cubicBezTo>
                      <a:pt x="928" y="1280"/>
                      <a:pt x="897" y="1249"/>
                      <a:pt x="851" y="1196"/>
                    </a:cubicBezTo>
                    <a:cubicBezTo>
                      <a:pt x="813" y="1150"/>
                      <a:pt x="774" y="1096"/>
                      <a:pt x="728" y="1042"/>
                    </a:cubicBezTo>
                    <a:cubicBezTo>
                      <a:pt x="690" y="989"/>
                      <a:pt x="652" y="935"/>
                      <a:pt x="614" y="882"/>
                    </a:cubicBezTo>
                    <a:cubicBezTo>
                      <a:pt x="583" y="836"/>
                      <a:pt x="552" y="797"/>
                      <a:pt x="537" y="774"/>
                    </a:cubicBezTo>
                    <a:cubicBezTo>
                      <a:pt x="529" y="759"/>
                      <a:pt x="506" y="721"/>
                      <a:pt x="476" y="659"/>
                    </a:cubicBezTo>
                    <a:cubicBezTo>
                      <a:pt x="445" y="598"/>
                      <a:pt x="407" y="537"/>
                      <a:pt x="361" y="468"/>
                    </a:cubicBezTo>
                    <a:cubicBezTo>
                      <a:pt x="322" y="399"/>
                      <a:pt x="284" y="338"/>
                      <a:pt x="238" y="284"/>
                    </a:cubicBezTo>
                    <a:cubicBezTo>
                      <a:pt x="200" y="230"/>
                      <a:pt x="162" y="200"/>
                      <a:pt x="139" y="200"/>
                    </a:cubicBezTo>
                    <a:cubicBezTo>
                      <a:pt x="100" y="200"/>
                      <a:pt x="62" y="223"/>
                      <a:pt x="39" y="269"/>
                    </a:cubicBezTo>
                    <a:cubicBezTo>
                      <a:pt x="16" y="315"/>
                      <a:pt x="1" y="361"/>
                      <a:pt x="1" y="407"/>
                    </a:cubicBezTo>
                    <a:cubicBezTo>
                      <a:pt x="1" y="422"/>
                      <a:pt x="1" y="430"/>
                      <a:pt x="1" y="437"/>
                    </a:cubicBezTo>
                    <a:cubicBezTo>
                      <a:pt x="77" y="606"/>
                      <a:pt x="139" y="721"/>
                      <a:pt x="177" y="790"/>
                    </a:cubicBezTo>
                    <a:cubicBezTo>
                      <a:pt x="215" y="866"/>
                      <a:pt x="254" y="920"/>
                      <a:pt x="284" y="958"/>
                    </a:cubicBezTo>
                    <a:cubicBezTo>
                      <a:pt x="315" y="989"/>
                      <a:pt x="345" y="1027"/>
                      <a:pt x="376" y="1065"/>
                    </a:cubicBezTo>
                    <a:cubicBezTo>
                      <a:pt x="399" y="1096"/>
                      <a:pt x="445" y="1157"/>
                      <a:pt x="491" y="1249"/>
                    </a:cubicBezTo>
                    <a:cubicBezTo>
                      <a:pt x="514" y="1265"/>
                      <a:pt x="545" y="1295"/>
                      <a:pt x="575" y="1326"/>
                    </a:cubicBezTo>
                    <a:cubicBezTo>
                      <a:pt x="606" y="1364"/>
                      <a:pt x="637" y="1395"/>
                      <a:pt x="667" y="1433"/>
                    </a:cubicBezTo>
                    <a:cubicBezTo>
                      <a:pt x="698" y="1472"/>
                      <a:pt x="721" y="1510"/>
                      <a:pt x="751" y="1548"/>
                    </a:cubicBezTo>
                    <a:cubicBezTo>
                      <a:pt x="782" y="1579"/>
                      <a:pt x="805" y="1609"/>
                      <a:pt x="820" y="1625"/>
                    </a:cubicBezTo>
                    <a:cubicBezTo>
                      <a:pt x="813" y="1663"/>
                      <a:pt x="797" y="1724"/>
                      <a:pt x="767" y="1793"/>
                    </a:cubicBezTo>
                    <a:cubicBezTo>
                      <a:pt x="744" y="1870"/>
                      <a:pt x="713" y="1939"/>
                      <a:pt x="683" y="2015"/>
                    </a:cubicBezTo>
                    <a:cubicBezTo>
                      <a:pt x="652" y="2084"/>
                      <a:pt x="621" y="2153"/>
                      <a:pt x="598" y="2215"/>
                    </a:cubicBezTo>
                    <a:cubicBezTo>
                      <a:pt x="575" y="2276"/>
                      <a:pt x="560" y="2322"/>
                      <a:pt x="545" y="2360"/>
                    </a:cubicBezTo>
                    <a:lnTo>
                      <a:pt x="276" y="2889"/>
                    </a:lnTo>
                    <a:cubicBezTo>
                      <a:pt x="269" y="2912"/>
                      <a:pt x="261" y="2927"/>
                      <a:pt x="261" y="2950"/>
                    </a:cubicBezTo>
                    <a:cubicBezTo>
                      <a:pt x="261" y="2988"/>
                      <a:pt x="276" y="3027"/>
                      <a:pt x="307" y="3050"/>
                    </a:cubicBezTo>
                    <a:cubicBezTo>
                      <a:pt x="338" y="3080"/>
                      <a:pt x="376" y="3096"/>
                      <a:pt x="414" y="3096"/>
                    </a:cubicBezTo>
                    <a:cubicBezTo>
                      <a:pt x="430" y="3096"/>
                      <a:pt x="445" y="3088"/>
                      <a:pt x="460" y="3080"/>
                    </a:cubicBezTo>
                    <a:cubicBezTo>
                      <a:pt x="514" y="3004"/>
                      <a:pt x="560" y="2942"/>
                      <a:pt x="591" y="2881"/>
                    </a:cubicBezTo>
                    <a:cubicBezTo>
                      <a:pt x="621" y="2828"/>
                      <a:pt x="652" y="2766"/>
                      <a:pt x="675" y="2713"/>
                    </a:cubicBezTo>
                    <a:cubicBezTo>
                      <a:pt x="698" y="2659"/>
                      <a:pt x="721" y="2605"/>
                      <a:pt x="744" y="2544"/>
                    </a:cubicBezTo>
                    <a:cubicBezTo>
                      <a:pt x="767" y="2483"/>
                      <a:pt x="805" y="2414"/>
                      <a:pt x="851" y="2330"/>
                    </a:cubicBezTo>
                    <a:cubicBezTo>
                      <a:pt x="874" y="2222"/>
                      <a:pt x="912" y="2115"/>
                      <a:pt x="966" y="2008"/>
                    </a:cubicBezTo>
                    <a:cubicBezTo>
                      <a:pt x="1020" y="1901"/>
                      <a:pt x="1073" y="1793"/>
                      <a:pt x="1127" y="1686"/>
                    </a:cubicBezTo>
                    <a:cubicBezTo>
                      <a:pt x="1180" y="1579"/>
                      <a:pt x="1234" y="1464"/>
                      <a:pt x="1280" y="1341"/>
                    </a:cubicBezTo>
                    <a:cubicBezTo>
                      <a:pt x="1326" y="1219"/>
                      <a:pt x="1357" y="1088"/>
                      <a:pt x="1372" y="943"/>
                    </a:cubicBezTo>
                    <a:cubicBezTo>
                      <a:pt x="1403" y="843"/>
                      <a:pt x="1433" y="767"/>
                      <a:pt x="1456" y="698"/>
                    </a:cubicBezTo>
                    <a:cubicBezTo>
                      <a:pt x="1487" y="629"/>
                      <a:pt x="1510" y="560"/>
                      <a:pt x="1533" y="506"/>
                    </a:cubicBezTo>
                    <a:cubicBezTo>
                      <a:pt x="1548" y="445"/>
                      <a:pt x="1564" y="391"/>
                      <a:pt x="1579" y="330"/>
                    </a:cubicBezTo>
                    <a:cubicBezTo>
                      <a:pt x="1587" y="276"/>
                      <a:pt x="1594" y="207"/>
                      <a:pt x="1602" y="139"/>
                    </a:cubicBezTo>
                    <a:cubicBezTo>
                      <a:pt x="1587" y="47"/>
                      <a:pt x="1541" y="1"/>
                      <a:pt x="1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2515100" y="4373875"/>
                <a:ext cx="9600" cy="10505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42021" extrusionOk="0"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lnTo>
                      <a:pt x="0" y="41829"/>
                    </a:lnTo>
                    <a:cubicBezTo>
                      <a:pt x="0" y="41937"/>
                      <a:pt x="85" y="42021"/>
                      <a:pt x="192" y="42021"/>
                    </a:cubicBezTo>
                    <a:cubicBezTo>
                      <a:pt x="299" y="42021"/>
                      <a:pt x="383" y="41937"/>
                      <a:pt x="383" y="41829"/>
                    </a:cubicBezTo>
                    <a:lnTo>
                      <a:pt x="383" y="192"/>
                    </a:lnTo>
                    <a:cubicBezTo>
                      <a:pt x="383" y="85"/>
                      <a:pt x="299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2490200" y="4323700"/>
                <a:ext cx="6112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3180" extrusionOk="0">
                    <a:moveTo>
                      <a:pt x="1272" y="0"/>
                    </a:moveTo>
                    <a:cubicBezTo>
                      <a:pt x="1196" y="0"/>
                      <a:pt x="1127" y="46"/>
                      <a:pt x="1096" y="123"/>
                    </a:cubicBezTo>
                    <a:lnTo>
                      <a:pt x="39" y="2927"/>
                    </a:lnTo>
                    <a:cubicBezTo>
                      <a:pt x="0" y="3019"/>
                      <a:pt x="54" y="3134"/>
                      <a:pt x="146" y="3172"/>
                    </a:cubicBezTo>
                    <a:cubicBezTo>
                      <a:pt x="169" y="3180"/>
                      <a:pt x="192" y="3180"/>
                      <a:pt x="215" y="3180"/>
                    </a:cubicBezTo>
                    <a:cubicBezTo>
                      <a:pt x="292" y="3180"/>
                      <a:pt x="368" y="3134"/>
                      <a:pt x="399" y="3057"/>
                    </a:cubicBezTo>
                    <a:lnTo>
                      <a:pt x="1272" y="736"/>
                    </a:lnTo>
                    <a:lnTo>
                      <a:pt x="2046" y="2843"/>
                    </a:lnTo>
                    <a:cubicBezTo>
                      <a:pt x="2076" y="2920"/>
                      <a:pt x="2148" y="2970"/>
                      <a:pt x="2225" y="2970"/>
                    </a:cubicBezTo>
                    <a:cubicBezTo>
                      <a:pt x="2247" y="2970"/>
                      <a:pt x="2269" y="2966"/>
                      <a:pt x="2291" y="2958"/>
                    </a:cubicBezTo>
                    <a:cubicBezTo>
                      <a:pt x="2391" y="2919"/>
                      <a:pt x="2444" y="2812"/>
                      <a:pt x="2406" y="2712"/>
                    </a:cubicBezTo>
                    <a:lnTo>
                      <a:pt x="1456" y="123"/>
                    </a:lnTo>
                    <a:cubicBezTo>
                      <a:pt x="1425" y="46"/>
                      <a:pt x="1356" y="0"/>
                      <a:pt x="1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2586725" y="5165050"/>
                <a:ext cx="57300" cy="2005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8022" extrusionOk="0">
                    <a:moveTo>
                      <a:pt x="192" y="1"/>
                    </a:moveTo>
                    <a:cubicBezTo>
                      <a:pt x="85" y="1"/>
                      <a:pt x="1" y="85"/>
                      <a:pt x="1" y="193"/>
                    </a:cubicBezTo>
                    <a:lnTo>
                      <a:pt x="1" y="7830"/>
                    </a:lnTo>
                    <a:cubicBezTo>
                      <a:pt x="1" y="7938"/>
                      <a:pt x="85" y="8022"/>
                      <a:pt x="192" y="8022"/>
                    </a:cubicBezTo>
                    <a:cubicBezTo>
                      <a:pt x="299" y="8022"/>
                      <a:pt x="384" y="7938"/>
                      <a:pt x="384" y="7830"/>
                    </a:cubicBezTo>
                    <a:lnTo>
                      <a:pt x="384" y="384"/>
                    </a:lnTo>
                    <a:lnTo>
                      <a:pt x="1908" y="384"/>
                    </a:lnTo>
                    <a:lnTo>
                      <a:pt x="1908" y="7639"/>
                    </a:lnTo>
                    <a:cubicBezTo>
                      <a:pt x="1908" y="7746"/>
                      <a:pt x="1992" y="7830"/>
                      <a:pt x="2100" y="7830"/>
                    </a:cubicBezTo>
                    <a:cubicBezTo>
                      <a:pt x="2207" y="7830"/>
                      <a:pt x="2291" y="7746"/>
                      <a:pt x="2291" y="7639"/>
                    </a:cubicBezTo>
                    <a:lnTo>
                      <a:pt x="2291" y="193"/>
                    </a:lnTo>
                    <a:cubicBezTo>
                      <a:pt x="2291" y="85"/>
                      <a:pt x="2207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2710825" y="5002650"/>
                <a:ext cx="57300" cy="3629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4518" extrusionOk="0">
                    <a:moveTo>
                      <a:pt x="192" y="0"/>
                    </a:moveTo>
                    <a:cubicBezTo>
                      <a:pt x="85" y="0"/>
                      <a:pt x="1" y="85"/>
                      <a:pt x="1" y="192"/>
                    </a:cubicBezTo>
                    <a:lnTo>
                      <a:pt x="1" y="14326"/>
                    </a:lnTo>
                    <a:cubicBezTo>
                      <a:pt x="1" y="14434"/>
                      <a:pt x="85" y="14518"/>
                      <a:pt x="192" y="14518"/>
                    </a:cubicBezTo>
                    <a:cubicBezTo>
                      <a:pt x="300" y="14518"/>
                      <a:pt x="384" y="14434"/>
                      <a:pt x="384" y="14326"/>
                    </a:cubicBezTo>
                    <a:lnTo>
                      <a:pt x="384" y="384"/>
                    </a:lnTo>
                    <a:lnTo>
                      <a:pt x="1916" y="384"/>
                    </a:lnTo>
                    <a:lnTo>
                      <a:pt x="1916" y="14135"/>
                    </a:lnTo>
                    <a:cubicBezTo>
                      <a:pt x="1916" y="14242"/>
                      <a:pt x="2000" y="14326"/>
                      <a:pt x="2100" y="14326"/>
                    </a:cubicBezTo>
                    <a:cubicBezTo>
                      <a:pt x="2207" y="14326"/>
                      <a:pt x="2291" y="14242"/>
                      <a:pt x="2291" y="14135"/>
                    </a:cubicBezTo>
                    <a:lnTo>
                      <a:pt x="2291" y="192"/>
                    </a:lnTo>
                    <a:cubicBezTo>
                      <a:pt x="2291" y="85"/>
                      <a:pt x="2207" y="0"/>
                      <a:pt x="2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2834950" y="4806925"/>
                <a:ext cx="57475" cy="5586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347" extrusionOk="0">
                    <a:moveTo>
                      <a:pt x="192" y="0"/>
                    </a:moveTo>
                    <a:cubicBezTo>
                      <a:pt x="84" y="0"/>
                      <a:pt x="0" y="84"/>
                      <a:pt x="0" y="192"/>
                    </a:cubicBezTo>
                    <a:lnTo>
                      <a:pt x="0" y="22155"/>
                    </a:lnTo>
                    <a:cubicBezTo>
                      <a:pt x="0" y="22263"/>
                      <a:pt x="84" y="22347"/>
                      <a:pt x="192" y="22347"/>
                    </a:cubicBezTo>
                    <a:cubicBezTo>
                      <a:pt x="299" y="22347"/>
                      <a:pt x="383" y="22263"/>
                      <a:pt x="383" y="22155"/>
                    </a:cubicBezTo>
                    <a:lnTo>
                      <a:pt x="383" y="383"/>
                    </a:lnTo>
                    <a:lnTo>
                      <a:pt x="1915" y="383"/>
                    </a:lnTo>
                    <a:lnTo>
                      <a:pt x="1915" y="21964"/>
                    </a:lnTo>
                    <a:cubicBezTo>
                      <a:pt x="1915" y="22071"/>
                      <a:pt x="2000" y="22155"/>
                      <a:pt x="2107" y="22155"/>
                    </a:cubicBezTo>
                    <a:cubicBezTo>
                      <a:pt x="2206" y="22155"/>
                      <a:pt x="2298" y="22071"/>
                      <a:pt x="2298" y="21964"/>
                    </a:cubicBezTo>
                    <a:lnTo>
                      <a:pt x="2298" y="192"/>
                    </a:lnTo>
                    <a:cubicBezTo>
                      <a:pt x="2298" y="84"/>
                      <a:pt x="2206" y="0"/>
                      <a:pt x="2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2959250" y="4424825"/>
                <a:ext cx="57275" cy="940775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37631" extrusionOk="0">
                    <a:moveTo>
                      <a:pt x="192" y="0"/>
                    </a:moveTo>
                    <a:cubicBezTo>
                      <a:pt x="84" y="0"/>
                      <a:pt x="0" y="85"/>
                      <a:pt x="0" y="192"/>
                    </a:cubicBezTo>
                    <a:lnTo>
                      <a:pt x="0" y="37439"/>
                    </a:lnTo>
                    <a:cubicBezTo>
                      <a:pt x="0" y="37547"/>
                      <a:pt x="84" y="37631"/>
                      <a:pt x="192" y="37631"/>
                    </a:cubicBezTo>
                    <a:cubicBezTo>
                      <a:pt x="291" y="37631"/>
                      <a:pt x="383" y="37547"/>
                      <a:pt x="383" y="37439"/>
                    </a:cubicBezTo>
                    <a:lnTo>
                      <a:pt x="383" y="383"/>
                    </a:lnTo>
                    <a:lnTo>
                      <a:pt x="1908" y="383"/>
                    </a:lnTo>
                    <a:lnTo>
                      <a:pt x="1908" y="37263"/>
                    </a:lnTo>
                    <a:cubicBezTo>
                      <a:pt x="1908" y="37371"/>
                      <a:pt x="1992" y="37455"/>
                      <a:pt x="2099" y="37455"/>
                    </a:cubicBezTo>
                    <a:cubicBezTo>
                      <a:pt x="2206" y="37455"/>
                      <a:pt x="2291" y="37371"/>
                      <a:pt x="2291" y="37263"/>
                    </a:cubicBezTo>
                    <a:lnTo>
                      <a:pt x="2291" y="192"/>
                    </a:lnTo>
                    <a:cubicBezTo>
                      <a:pt x="2291" y="85"/>
                      <a:pt x="2206" y="0"/>
                      <a:pt x="2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3083350" y="5074275"/>
                <a:ext cx="57275" cy="291325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11653" extrusionOk="0"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lnTo>
                      <a:pt x="0" y="11461"/>
                    </a:lnTo>
                    <a:cubicBezTo>
                      <a:pt x="0" y="11569"/>
                      <a:pt x="85" y="11653"/>
                      <a:pt x="192" y="11653"/>
                    </a:cubicBezTo>
                    <a:cubicBezTo>
                      <a:pt x="299" y="11653"/>
                      <a:pt x="383" y="11569"/>
                      <a:pt x="383" y="11461"/>
                    </a:cubicBezTo>
                    <a:lnTo>
                      <a:pt x="383" y="384"/>
                    </a:lnTo>
                    <a:lnTo>
                      <a:pt x="1908" y="384"/>
                    </a:lnTo>
                    <a:lnTo>
                      <a:pt x="1908" y="11270"/>
                    </a:lnTo>
                    <a:cubicBezTo>
                      <a:pt x="1908" y="11377"/>
                      <a:pt x="2000" y="11461"/>
                      <a:pt x="2099" y="11461"/>
                    </a:cubicBezTo>
                    <a:cubicBezTo>
                      <a:pt x="2207" y="11461"/>
                      <a:pt x="2291" y="11377"/>
                      <a:pt x="2291" y="11270"/>
                    </a:cubicBezTo>
                    <a:lnTo>
                      <a:pt x="2291" y="192"/>
                    </a:lnTo>
                    <a:cubicBezTo>
                      <a:pt x="2291" y="85"/>
                      <a:pt x="2207" y="1"/>
                      <a:pt x="2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2430250" y="4453350"/>
                <a:ext cx="30675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2997" extrusionOk="0">
                    <a:moveTo>
                      <a:pt x="782" y="300"/>
                    </a:moveTo>
                    <a:cubicBezTo>
                      <a:pt x="928" y="300"/>
                      <a:pt x="996" y="468"/>
                      <a:pt x="1004" y="790"/>
                    </a:cubicBezTo>
                    <a:lnTo>
                      <a:pt x="996" y="790"/>
                    </a:lnTo>
                    <a:cubicBezTo>
                      <a:pt x="820" y="966"/>
                      <a:pt x="713" y="1058"/>
                      <a:pt x="675" y="1066"/>
                    </a:cubicBezTo>
                    <a:cubicBezTo>
                      <a:pt x="590" y="1096"/>
                      <a:pt x="522" y="1112"/>
                      <a:pt x="460" y="1112"/>
                    </a:cubicBezTo>
                    <a:cubicBezTo>
                      <a:pt x="407" y="1112"/>
                      <a:pt x="361" y="1096"/>
                      <a:pt x="307" y="1050"/>
                    </a:cubicBezTo>
                    <a:cubicBezTo>
                      <a:pt x="261" y="1012"/>
                      <a:pt x="238" y="959"/>
                      <a:pt x="238" y="882"/>
                    </a:cubicBezTo>
                    <a:cubicBezTo>
                      <a:pt x="238" y="867"/>
                      <a:pt x="246" y="836"/>
                      <a:pt x="261" y="805"/>
                    </a:cubicBezTo>
                    <a:cubicBezTo>
                      <a:pt x="276" y="775"/>
                      <a:pt x="292" y="736"/>
                      <a:pt x="315" y="698"/>
                    </a:cubicBezTo>
                    <a:cubicBezTo>
                      <a:pt x="338" y="660"/>
                      <a:pt x="353" y="629"/>
                      <a:pt x="376" y="606"/>
                    </a:cubicBezTo>
                    <a:cubicBezTo>
                      <a:pt x="391" y="575"/>
                      <a:pt x="399" y="552"/>
                      <a:pt x="407" y="545"/>
                    </a:cubicBezTo>
                    <a:cubicBezTo>
                      <a:pt x="567" y="384"/>
                      <a:pt x="690" y="300"/>
                      <a:pt x="782" y="300"/>
                    </a:cubicBezTo>
                    <a:close/>
                    <a:moveTo>
                      <a:pt x="744" y="1"/>
                    </a:moveTo>
                    <a:cubicBezTo>
                      <a:pt x="705" y="1"/>
                      <a:pt x="675" y="9"/>
                      <a:pt x="644" y="9"/>
                    </a:cubicBezTo>
                    <a:cubicBezTo>
                      <a:pt x="613" y="16"/>
                      <a:pt x="583" y="32"/>
                      <a:pt x="552" y="47"/>
                    </a:cubicBezTo>
                    <a:cubicBezTo>
                      <a:pt x="514" y="70"/>
                      <a:pt x="476" y="93"/>
                      <a:pt x="437" y="131"/>
                    </a:cubicBezTo>
                    <a:cubicBezTo>
                      <a:pt x="399" y="169"/>
                      <a:pt x="353" y="215"/>
                      <a:pt x="299" y="277"/>
                    </a:cubicBezTo>
                    <a:lnTo>
                      <a:pt x="138" y="468"/>
                    </a:lnTo>
                    <a:cubicBezTo>
                      <a:pt x="131" y="484"/>
                      <a:pt x="123" y="507"/>
                      <a:pt x="108" y="545"/>
                    </a:cubicBezTo>
                    <a:cubicBezTo>
                      <a:pt x="92" y="575"/>
                      <a:pt x="77" y="614"/>
                      <a:pt x="62" y="644"/>
                    </a:cubicBezTo>
                    <a:cubicBezTo>
                      <a:pt x="47" y="683"/>
                      <a:pt x="31" y="721"/>
                      <a:pt x="24" y="759"/>
                    </a:cubicBezTo>
                    <a:cubicBezTo>
                      <a:pt x="8" y="798"/>
                      <a:pt x="1" y="828"/>
                      <a:pt x="1" y="859"/>
                    </a:cubicBezTo>
                    <a:cubicBezTo>
                      <a:pt x="1" y="936"/>
                      <a:pt x="31" y="1027"/>
                      <a:pt x="85" y="1135"/>
                    </a:cubicBezTo>
                    <a:cubicBezTo>
                      <a:pt x="115" y="1204"/>
                      <a:pt x="154" y="1250"/>
                      <a:pt x="192" y="1288"/>
                    </a:cubicBezTo>
                    <a:cubicBezTo>
                      <a:pt x="230" y="1319"/>
                      <a:pt x="269" y="1342"/>
                      <a:pt x="307" y="1349"/>
                    </a:cubicBezTo>
                    <a:cubicBezTo>
                      <a:pt x="341" y="1360"/>
                      <a:pt x="370" y="1368"/>
                      <a:pt x="396" y="1368"/>
                    </a:cubicBezTo>
                    <a:cubicBezTo>
                      <a:pt x="405" y="1368"/>
                      <a:pt x="414" y="1367"/>
                      <a:pt x="422" y="1365"/>
                    </a:cubicBezTo>
                    <a:lnTo>
                      <a:pt x="522" y="1365"/>
                    </a:lnTo>
                    <a:cubicBezTo>
                      <a:pt x="529" y="1365"/>
                      <a:pt x="544" y="1365"/>
                      <a:pt x="575" y="1357"/>
                    </a:cubicBezTo>
                    <a:cubicBezTo>
                      <a:pt x="598" y="1349"/>
                      <a:pt x="636" y="1342"/>
                      <a:pt x="675" y="1319"/>
                    </a:cubicBezTo>
                    <a:cubicBezTo>
                      <a:pt x="721" y="1303"/>
                      <a:pt x="767" y="1280"/>
                      <a:pt x="820" y="1250"/>
                    </a:cubicBezTo>
                    <a:cubicBezTo>
                      <a:pt x="874" y="1219"/>
                      <a:pt x="928" y="1173"/>
                      <a:pt x="989" y="1119"/>
                    </a:cubicBezTo>
                    <a:lnTo>
                      <a:pt x="989" y="1119"/>
                    </a:lnTo>
                    <a:lnTo>
                      <a:pt x="981" y="1188"/>
                    </a:lnTo>
                    <a:cubicBezTo>
                      <a:pt x="981" y="1204"/>
                      <a:pt x="981" y="1211"/>
                      <a:pt x="981" y="1219"/>
                    </a:cubicBezTo>
                    <a:cubicBezTo>
                      <a:pt x="989" y="1234"/>
                      <a:pt x="989" y="1242"/>
                      <a:pt x="989" y="1250"/>
                    </a:cubicBezTo>
                    <a:cubicBezTo>
                      <a:pt x="989" y="1303"/>
                      <a:pt x="981" y="1365"/>
                      <a:pt x="966" y="1433"/>
                    </a:cubicBezTo>
                    <a:cubicBezTo>
                      <a:pt x="958" y="1510"/>
                      <a:pt x="943" y="1579"/>
                      <a:pt x="928" y="1648"/>
                    </a:cubicBezTo>
                    <a:cubicBezTo>
                      <a:pt x="912" y="1717"/>
                      <a:pt x="889" y="1801"/>
                      <a:pt x="866" y="1901"/>
                    </a:cubicBezTo>
                    <a:cubicBezTo>
                      <a:pt x="866" y="1908"/>
                      <a:pt x="859" y="1931"/>
                      <a:pt x="851" y="1977"/>
                    </a:cubicBezTo>
                    <a:cubicBezTo>
                      <a:pt x="836" y="2023"/>
                      <a:pt x="828" y="2069"/>
                      <a:pt x="813" y="2115"/>
                    </a:cubicBezTo>
                    <a:cubicBezTo>
                      <a:pt x="797" y="2169"/>
                      <a:pt x="782" y="2223"/>
                      <a:pt x="774" y="2269"/>
                    </a:cubicBezTo>
                    <a:cubicBezTo>
                      <a:pt x="759" y="2322"/>
                      <a:pt x="744" y="2353"/>
                      <a:pt x="736" y="2368"/>
                    </a:cubicBezTo>
                    <a:cubicBezTo>
                      <a:pt x="675" y="2544"/>
                      <a:pt x="636" y="2675"/>
                      <a:pt x="621" y="2744"/>
                    </a:cubicBezTo>
                    <a:cubicBezTo>
                      <a:pt x="606" y="2820"/>
                      <a:pt x="598" y="2866"/>
                      <a:pt x="598" y="2881"/>
                    </a:cubicBezTo>
                    <a:cubicBezTo>
                      <a:pt x="598" y="2912"/>
                      <a:pt x="606" y="2943"/>
                      <a:pt x="636" y="2966"/>
                    </a:cubicBezTo>
                    <a:cubicBezTo>
                      <a:pt x="659" y="2989"/>
                      <a:pt x="682" y="2996"/>
                      <a:pt x="713" y="2996"/>
                    </a:cubicBezTo>
                    <a:cubicBezTo>
                      <a:pt x="721" y="2996"/>
                      <a:pt x="744" y="2973"/>
                      <a:pt x="767" y="2927"/>
                    </a:cubicBezTo>
                    <a:cubicBezTo>
                      <a:pt x="797" y="2881"/>
                      <a:pt x="820" y="2828"/>
                      <a:pt x="851" y="2766"/>
                    </a:cubicBezTo>
                    <a:cubicBezTo>
                      <a:pt x="882" y="2698"/>
                      <a:pt x="905" y="2629"/>
                      <a:pt x="928" y="2552"/>
                    </a:cubicBezTo>
                    <a:cubicBezTo>
                      <a:pt x="951" y="2483"/>
                      <a:pt x="966" y="2422"/>
                      <a:pt x="973" y="2368"/>
                    </a:cubicBezTo>
                    <a:cubicBezTo>
                      <a:pt x="1027" y="2276"/>
                      <a:pt x="1065" y="2108"/>
                      <a:pt x="1096" y="1878"/>
                    </a:cubicBezTo>
                    <a:lnTo>
                      <a:pt x="1173" y="1548"/>
                    </a:lnTo>
                    <a:cubicBezTo>
                      <a:pt x="1203" y="1395"/>
                      <a:pt x="1226" y="1242"/>
                      <a:pt x="1226" y="1096"/>
                    </a:cubicBezTo>
                    <a:lnTo>
                      <a:pt x="1219" y="652"/>
                    </a:lnTo>
                    <a:cubicBezTo>
                      <a:pt x="1211" y="438"/>
                      <a:pt x="1157" y="284"/>
                      <a:pt x="1073" y="169"/>
                    </a:cubicBezTo>
                    <a:cubicBezTo>
                      <a:pt x="989" y="55"/>
                      <a:pt x="882" y="1"/>
                      <a:pt x="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3191175" y="5400050"/>
                <a:ext cx="34300" cy="703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813" extrusionOk="0">
                    <a:moveTo>
                      <a:pt x="874" y="307"/>
                    </a:moveTo>
                    <a:cubicBezTo>
                      <a:pt x="927" y="307"/>
                      <a:pt x="966" y="323"/>
                      <a:pt x="996" y="353"/>
                    </a:cubicBezTo>
                    <a:cubicBezTo>
                      <a:pt x="1019" y="384"/>
                      <a:pt x="1027" y="430"/>
                      <a:pt x="1027" y="476"/>
                    </a:cubicBezTo>
                    <a:cubicBezTo>
                      <a:pt x="1027" y="583"/>
                      <a:pt x="989" y="729"/>
                      <a:pt x="904" y="920"/>
                    </a:cubicBezTo>
                    <a:cubicBezTo>
                      <a:pt x="790" y="1028"/>
                      <a:pt x="713" y="1073"/>
                      <a:pt x="690" y="1073"/>
                    </a:cubicBezTo>
                    <a:cubicBezTo>
                      <a:pt x="583" y="966"/>
                      <a:pt x="529" y="836"/>
                      <a:pt x="529" y="667"/>
                    </a:cubicBezTo>
                    <a:cubicBezTo>
                      <a:pt x="529" y="614"/>
                      <a:pt x="537" y="560"/>
                      <a:pt x="560" y="522"/>
                    </a:cubicBezTo>
                    <a:cubicBezTo>
                      <a:pt x="583" y="476"/>
                      <a:pt x="606" y="438"/>
                      <a:pt x="636" y="407"/>
                    </a:cubicBezTo>
                    <a:cubicBezTo>
                      <a:pt x="675" y="376"/>
                      <a:pt x="705" y="353"/>
                      <a:pt x="751" y="330"/>
                    </a:cubicBezTo>
                    <a:cubicBezTo>
                      <a:pt x="790" y="315"/>
                      <a:pt x="836" y="307"/>
                      <a:pt x="874" y="307"/>
                    </a:cubicBezTo>
                    <a:close/>
                    <a:moveTo>
                      <a:pt x="713" y="1411"/>
                    </a:moveTo>
                    <a:cubicBezTo>
                      <a:pt x="866" y="1464"/>
                      <a:pt x="989" y="1594"/>
                      <a:pt x="1088" y="1786"/>
                    </a:cubicBezTo>
                    <a:cubicBezTo>
                      <a:pt x="1119" y="1955"/>
                      <a:pt x="1134" y="2069"/>
                      <a:pt x="1134" y="2131"/>
                    </a:cubicBezTo>
                    <a:cubicBezTo>
                      <a:pt x="1134" y="2353"/>
                      <a:pt x="1027" y="2483"/>
                      <a:pt x="805" y="2514"/>
                    </a:cubicBezTo>
                    <a:cubicBezTo>
                      <a:pt x="759" y="2514"/>
                      <a:pt x="705" y="2506"/>
                      <a:pt x="659" y="2491"/>
                    </a:cubicBezTo>
                    <a:cubicBezTo>
                      <a:pt x="606" y="2475"/>
                      <a:pt x="552" y="2460"/>
                      <a:pt x="506" y="2437"/>
                    </a:cubicBezTo>
                    <a:cubicBezTo>
                      <a:pt x="460" y="2407"/>
                      <a:pt x="414" y="2376"/>
                      <a:pt x="376" y="2345"/>
                    </a:cubicBezTo>
                    <a:cubicBezTo>
                      <a:pt x="338" y="2307"/>
                      <a:pt x="307" y="2269"/>
                      <a:pt x="276" y="2230"/>
                    </a:cubicBezTo>
                    <a:cubicBezTo>
                      <a:pt x="276" y="2184"/>
                      <a:pt x="269" y="2146"/>
                      <a:pt x="269" y="2108"/>
                    </a:cubicBezTo>
                    <a:cubicBezTo>
                      <a:pt x="261" y="2077"/>
                      <a:pt x="261" y="2039"/>
                      <a:pt x="261" y="2000"/>
                    </a:cubicBezTo>
                    <a:cubicBezTo>
                      <a:pt x="261" y="1809"/>
                      <a:pt x="315" y="1671"/>
                      <a:pt x="414" y="1587"/>
                    </a:cubicBezTo>
                    <a:lnTo>
                      <a:pt x="560" y="1487"/>
                    </a:lnTo>
                    <a:cubicBezTo>
                      <a:pt x="598" y="1464"/>
                      <a:pt x="629" y="1449"/>
                      <a:pt x="659" y="1434"/>
                    </a:cubicBezTo>
                    <a:cubicBezTo>
                      <a:pt x="682" y="1418"/>
                      <a:pt x="698" y="1411"/>
                      <a:pt x="713" y="1411"/>
                    </a:cubicBezTo>
                    <a:close/>
                    <a:moveTo>
                      <a:pt x="920" y="1"/>
                    </a:moveTo>
                    <a:cubicBezTo>
                      <a:pt x="843" y="9"/>
                      <a:pt x="767" y="24"/>
                      <a:pt x="690" y="55"/>
                    </a:cubicBezTo>
                    <a:cubicBezTo>
                      <a:pt x="613" y="78"/>
                      <a:pt x="544" y="124"/>
                      <a:pt x="475" y="185"/>
                    </a:cubicBezTo>
                    <a:cubicBezTo>
                      <a:pt x="414" y="246"/>
                      <a:pt x="361" y="323"/>
                      <a:pt x="315" y="422"/>
                    </a:cubicBezTo>
                    <a:cubicBezTo>
                      <a:pt x="276" y="514"/>
                      <a:pt x="253" y="629"/>
                      <a:pt x="253" y="767"/>
                    </a:cubicBezTo>
                    <a:cubicBezTo>
                      <a:pt x="253" y="775"/>
                      <a:pt x="253" y="790"/>
                      <a:pt x="261" y="821"/>
                    </a:cubicBezTo>
                    <a:cubicBezTo>
                      <a:pt x="261" y="844"/>
                      <a:pt x="269" y="874"/>
                      <a:pt x="284" y="920"/>
                    </a:cubicBezTo>
                    <a:cubicBezTo>
                      <a:pt x="299" y="959"/>
                      <a:pt x="322" y="997"/>
                      <a:pt x="345" y="1051"/>
                    </a:cubicBezTo>
                    <a:cubicBezTo>
                      <a:pt x="376" y="1096"/>
                      <a:pt x="407" y="1150"/>
                      <a:pt x="460" y="1204"/>
                    </a:cubicBezTo>
                    <a:cubicBezTo>
                      <a:pt x="391" y="1257"/>
                      <a:pt x="322" y="1311"/>
                      <a:pt x="269" y="1365"/>
                    </a:cubicBezTo>
                    <a:cubicBezTo>
                      <a:pt x="215" y="1418"/>
                      <a:pt x="169" y="1480"/>
                      <a:pt x="123" y="1541"/>
                    </a:cubicBezTo>
                    <a:cubicBezTo>
                      <a:pt x="85" y="1610"/>
                      <a:pt x="54" y="1679"/>
                      <a:pt x="31" y="1763"/>
                    </a:cubicBezTo>
                    <a:cubicBezTo>
                      <a:pt x="8" y="1847"/>
                      <a:pt x="0" y="1939"/>
                      <a:pt x="0" y="2054"/>
                    </a:cubicBezTo>
                    <a:cubicBezTo>
                      <a:pt x="0" y="2108"/>
                      <a:pt x="0" y="2161"/>
                      <a:pt x="8" y="2215"/>
                    </a:cubicBezTo>
                    <a:cubicBezTo>
                      <a:pt x="16" y="2276"/>
                      <a:pt x="31" y="2330"/>
                      <a:pt x="54" y="2376"/>
                    </a:cubicBezTo>
                    <a:cubicBezTo>
                      <a:pt x="77" y="2429"/>
                      <a:pt x="115" y="2475"/>
                      <a:pt x="154" y="2521"/>
                    </a:cubicBezTo>
                    <a:cubicBezTo>
                      <a:pt x="200" y="2567"/>
                      <a:pt x="261" y="2606"/>
                      <a:pt x="330" y="2644"/>
                    </a:cubicBezTo>
                    <a:lnTo>
                      <a:pt x="652" y="2805"/>
                    </a:lnTo>
                    <a:cubicBezTo>
                      <a:pt x="659" y="2805"/>
                      <a:pt x="675" y="2813"/>
                      <a:pt x="690" y="2813"/>
                    </a:cubicBezTo>
                    <a:lnTo>
                      <a:pt x="736" y="2813"/>
                    </a:lnTo>
                    <a:cubicBezTo>
                      <a:pt x="828" y="2813"/>
                      <a:pt x="912" y="2797"/>
                      <a:pt x="996" y="2774"/>
                    </a:cubicBezTo>
                    <a:cubicBezTo>
                      <a:pt x="1073" y="2751"/>
                      <a:pt x="1142" y="2713"/>
                      <a:pt x="1196" y="2652"/>
                    </a:cubicBezTo>
                    <a:cubicBezTo>
                      <a:pt x="1249" y="2598"/>
                      <a:pt x="1295" y="2521"/>
                      <a:pt x="1326" y="2429"/>
                    </a:cubicBezTo>
                    <a:cubicBezTo>
                      <a:pt x="1356" y="2345"/>
                      <a:pt x="1372" y="2230"/>
                      <a:pt x="1372" y="2092"/>
                    </a:cubicBezTo>
                    <a:cubicBezTo>
                      <a:pt x="1372" y="2046"/>
                      <a:pt x="1372" y="1985"/>
                      <a:pt x="1364" y="1916"/>
                    </a:cubicBezTo>
                    <a:cubicBezTo>
                      <a:pt x="1349" y="1847"/>
                      <a:pt x="1333" y="1763"/>
                      <a:pt x="1303" y="1686"/>
                    </a:cubicBezTo>
                    <a:cubicBezTo>
                      <a:pt x="1280" y="1602"/>
                      <a:pt x="1234" y="1525"/>
                      <a:pt x="1173" y="1441"/>
                    </a:cubicBezTo>
                    <a:cubicBezTo>
                      <a:pt x="1119" y="1365"/>
                      <a:pt x="1042" y="1296"/>
                      <a:pt x="943" y="1242"/>
                    </a:cubicBezTo>
                    <a:cubicBezTo>
                      <a:pt x="1012" y="1181"/>
                      <a:pt x="1073" y="1119"/>
                      <a:pt x="1119" y="1043"/>
                    </a:cubicBezTo>
                    <a:cubicBezTo>
                      <a:pt x="1157" y="974"/>
                      <a:pt x="1196" y="905"/>
                      <a:pt x="1219" y="836"/>
                    </a:cubicBezTo>
                    <a:cubicBezTo>
                      <a:pt x="1242" y="767"/>
                      <a:pt x="1257" y="706"/>
                      <a:pt x="1265" y="652"/>
                    </a:cubicBezTo>
                    <a:cubicBezTo>
                      <a:pt x="1272" y="599"/>
                      <a:pt x="1280" y="560"/>
                      <a:pt x="1280" y="537"/>
                    </a:cubicBezTo>
                    <a:cubicBezTo>
                      <a:pt x="1280" y="384"/>
                      <a:pt x="1242" y="254"/>
                      <a:pt x="1173" y="162"/>
                    </a:cubicBezTo>
                    <a:cubicBezTo>
                      <a:pt x="1104" y="70"/>
                      <a:pt x="1019" y="16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2452475" y="5390100"/>
                <a:ext cx="362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2338" extrusionOk="0">
                    <a:moveTo>
                      <a:pt x="927" y="284"/>
                    </a:moveTo>
                    <a:cubicBezTo>
                      <a:pt x="966" y="284"/>
                      <a:pt x="1004" y="307"/>
                      <a:pt x="1042" y="353"/>
                    </a:cubicBezTo>
                    <a:cubicBezTo>
                      <a:pt x="1080" y="391"/>
                      <a:pt x="1111" y="453"/>
                      <a:pt x="1134" y="514"/>
                    </a:cubicBezTo>
                    <a:cubicBezTo>
                      <a:pt x="1165" y="583"/>
                      <a:pt x="1180" y="659"/>
                      <a:pt x="1195" y="744"/>
                    </a:cubicBezTo>
                    <a:cubicBezTo>
                      <a:pt x="1211" y="828"/>
                      <a:pt x="1218" y="912"/>
                      <a:pt x="1218" y="989"/>
                    </a:cubicBezTo>
                    <a:cubicBezTo>
                      <a:pt x="1218" y="1134"/>
                      <a:pt x="1203" y="1272"/>
                      <a:pt x="1165" y="1403"/>
                    </a:cubicBezTo>
                    <a:cubicBezTo>
                      <a:pt x="1111" y="1609"/>
                      <a:pt x="1042" y="1763"/>
                      <a:pt x="958" y="1878"/>
                    </a:cubicBezTo>
                    <a:cubicBezTo>
                      <a:pt x="881" y="1985"/>
                      <a:pt x="789" y="2038"/>
                      <a:pt x="690" y="2038"/>
                    </a:cubicBezTo>
                    <a:cubicBezTo>
                      <a:pt x="552" y="2038"/>
                      <a:pt x="429" y="1908"/>
                      <a:pt x="314" y="1648"/>
                    </a:cubicBezTo>
                    <a:lnTo>
                      <a:pt x="284" y="1433"/>
                    </a:lnTo>
                    <a:cubicBezTo>
                      <a:pt x="261" y="1318"/>
                      <a:pt x="253" y="1219"/>
                      <a:pt x="253" y="1134"/>
                    </a:cubicBezTo>
                    <a:cubicBezTo>
                      <a:pt x="253" y="1035"/>
                      <a:pt x="261" y="951"/>
                      <a:pt x="291" y="874"/>
                    </a:cubicBezTo>
                    <a:cubicBezTo>
                      <a:pt x="406" y="483"/>
                      <a:pt x="621" y="284"/>
                      <a:pt x="927" y="284"/>
                    </a:cubicBezTo>
                    <a:close/>
                    <a:moveTo>
                      <a:pt x="835" y="1"/>
                    </a:moveTo>
                    <a:cubicBezTo>
                      <a:pt x="789" y="8"/>
                      <a:pt x="743" y="16"/>
                      <a:pt x="697" y="31"/>
                    </a:cubicBezTo>
                    <a:cubicBezTo>
                      <a:pt x="651" y="47"/>
                      <a:pt x="598" y="77"/>
                      <a:pt x="536" y="108"/>
                    </a:cubicBezTo>
                    <a:cubicBezTo>
                      <a:pt x="483" y="146"/>
                      <a:pt x="422" y="192"/>
                      <a:pt x="360" y="261"/>
                    </a:cubicBezTo>
                    <a:cubicBezTo>
                      <a:pt x="230" y="407"/>
                      <a:pt x="138" y="545"/>
                      <a:pt x="84" y="690"/>
                    </a:cubicBezTo>
                    <a:cubicBezTo>
                      <a:pt x="31" y="828"/>
                      <a:pt x="0" y="981"/>
                      <a:pt x="0" y="1150"/>
                    </a:cubicBezTo>
                    <a:cubicBezTo>
                      <a:pt x="0" y="1280"/>
                      <a:pt x="23" y="1426"/>
                      <a:pt x="62" y="1586"/>
                    </a:cubicBezTo>
                    <a:cubicBezTo>
                      <a:pt x="77" y="1694"/>
                      <a:pt x="100" y="1793"/>
                      <a:pt x="146" y="1885"/>
                    </a:cubicBezTo>
                    <a:cubicBezTo>
                      <a:pt x="184" y="1977"/>
                      <a:pt x="238" y="2054"/>
                      <a:pt x="299" y="2123"/>
                    </a:cubicBezTo>
                    <a:cubicBezTo>
                      <a:pt x="360" y="2192"/>
                      <a:pt x="422" y="2245"/>
                      <a:pt x="491" y="2284"/>
                    </a:cubicBezTo>
                    <a:cubicBezTo>
                      <a:pt x="559" y="2322"/>
                      <a:pt x="628" y="2337"/>
                      <a:pt x="690" y="2337"/>
                    </a:cubicBezTo>
                    <a:lnTo>
                      <a:pt x="797" y="2337"/>
                    </a:lnTo>
                    <a:cubicBezTo>
                      <a:pt x="820" y="2330"/>
                      <a:pt x="851" y="2322"/>
                      <a:pt x="881" y="2299"/>
                    </a:cubicBezTo>
                    <a:cubicBezTo>
                      <a:pt x="912" y="2284"/>
                      <a:pt x="950" y="2253"/>
                      <a:pt x="996" y="2215"/>
                    </a:cubicBezTo>
                    <a:cubicBezTo>
                      <a:pt x="1042" y="2176"/>
                      <a:pt x="1096" y="2123"/>
                      <a:pt x="1172" y="2046"/>
                    </a:cubicBezTo>
                    <a:cubicBezTo>
                      <a:pt x="1203" y="2000"/>
                      <a:pt x="1234" y="1939"/>
                      <a:pt x="1264" y="1862"/>
                    </a:cubicBezTo>
                    <a:cubicBezTo>
                      <a:pt x="1295" y="1778"/>
                      <a:pt x="1318" y="1694"/>
                      <a:pt x="1349" y="1609"/>
                    </a:cubicBezTo>
                    <a:cubicBezTo>
                      <a:pt x="1372" y="1517"/>
                      <a:pt x="1395" y="1426"/>
                      <a:pt x="1410" y="1341"/>
                    </a:cubicBezTo>
                    <a:cubicBezTo>
                      <a:pt x="1433" y="1249"/>
                      <a:pt x="1440" y="1165"/>
                      <a:pt x="1448" y="1096"/>
                    </a:cubicBezTo>
                    <a:lnTo>
                      <a:pt x="1440" y="1096"/>
                    </a:lnTo>
                    <a:cubicBezTo>
                      <a:pt x="1433" y="882"/>
                      <a:pt x="1418" y="705"/>
                      <a:pt x="1395" y="568"/>
                    </a:cubicBezTo>
                    <a:cubicBezTo>
                      <a:pt x="1372" y="422"/>
                      <a:pt x="1349" y="315"/>
                      <a:pt x="1310" y="230"/>
                    </a:cubicBezTo>
                    <a:cubicBezTo>
                      <a:pt x="1272" y="146"/>
                      <a:pt x="1218" y="85"/>
                      <a:pt x="1157" y="54"/>
                    </a:cubicBezTo>
                    <a:cubicBezTo>
                      <a:pt x="1096" y="16"/>
                      <a:pt x="1027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2491150" y="4472500"/>
                <a:ext cx="542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85" extrusionOk="0">
                    <a:moveTo>
                      <a:pt x="192" y="1"/>
                    </a:moveTo>
                    <a:cubicBezTo>
                      <a:pt x="85" y="1"/>
                      <a:pt x="1" y="93"/>
                      <a:pt x="1" y="193"/>
                    </a:cubicBezTo>
                    <a:cubicBezTo>
                      <a:pt x="1" y="300"/>
                      <a:pt x="85" y="384"/>
                      <a:pt x="192" y="384"/>
                    </a:cubicBezTo>
                    <a:lnTo>
                      <a:pt x="1977" y="384"/>
                    </a:lnTo>
                    <a:cubicBezTo>
                      <a:pt x="2085" y="384"/>
                      <a:pt x="2169" y="300"/>
                      <a:pt x="2169" y="193"/>
                    </a:cubicBezTo>
                    <a:cubicBezTo>
                      <a:pt x="2169" y="93"/>
                      <a:pt x="2085" y="1"/>
                      <a:pt x="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3205925" y="5332075"/>
                <a:ext cx="9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169" extrusionOk="0">
                    <a:moveTo>
                      <a:pt x="192" y="0"/>
                    </a:moveTo>
                    <a:cubicBezTo>
                      <a:pt x="85" y="0"/>
                      <a:pt x="0" y="92"/>
                      <a:pt x="0" y="192"/>
                    </a:cubicBezTo>
                    <a:lnTo>
                      <a:pt x="0" y="1977"/>
                    </a:lnTo>
                    <a:cubicBezTo>
                      <a:pt x="0" y="2084"/>
                      <a:pt x="85" y="2168"/>
                      <a:pt x="192" y="2168"/>
                    </a:cubicBezTo>
                    <a:cubicBezTo>
                      <a:pt x="299" y="2168"/>
                      <a:pt x="383" y="2084"/>
                      <a:pt x="383" y="1977"/>
                    </a:cubicBezTo>
                    <a:lnTo>
                      <a:pt x="383" y="192"/>
                    </a:lnTo>
                    <a:cubicBezTo>
                      <a:pt x="383" y="92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23"/>
            <p:cNvGrpSpPr/>
            <p:nvPr/>
          </p:nvGrpSpPr>
          <p:grpSpPr>
            <a:xfrm rot="-221105">
              <a:off x="1388772" y="1390310"/>
              <a:ext cx="660891" cy="319148"/>
              <a:chOff x="4707650" y="4471725"/>
              <a:chExt cx="705600" cy="340775"/>
            </a:xfrm>
          </p:grpSpPr>
          <p:sp>
            <p:nvSpPr>
              <p:cNvPr id="294" name="Google Shape;294;p23"/>
              <p:cNvSpPr/>
              <p:nvPr/>
            </p:nvSpPr>
            <p:spPr>
              <a:xfrm>
                <a:off x="4707650" y="4614825"/>
                <a:ext cx="582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027" extrusionOk="0">
                    <a:moveTo>
                      <a:pt x="384" y="0"/>
                    </a:moveTo>
                    <a:cubicBezTo>
                      <a:pt x="315" y="0"/>
                      <a:pt x="261" y="15"/>
                      <a:pt x="238" y="54"/>
                    </a:cubicBezTo>
                    <a:cubicBezTo>
                      <a:pt x="215" y="184"/>
                      <a:pt x="200" y="299"/>
                      <a:pt x="185" y="406"/>
                    </a:cubicBezTo>
                    <a:cubicBezTo>
                      <a:pt x="169" y="513"/>
                      <a:pt x="162" y="605"/>
                      <a:pt x="154" y="690"/>
                    </a:cubicBezTo>
                    <a:cubicBezTo>
                      <a:pt x="146" y="781"/>
                      <a:pt x="139" y="858"/>
                      <a:pt x="131" y="935"/>
                    </a:cubicBezTo>
                    <a:cubicBezTo>
                      <a:pt x="123" y="1011"/>
                      <a:pt x="123" y="1080"/>
                      <a:pt x="116" y="1157"/>
                    </a:cubicBezTo>
                    <a:lnTo>
                      <a:pt x="116" y="1195"/>
                    </a:lnTo>
                    <a:cubicBezTo>
                      <a:pt x="116" y="1218"/>
                      <a:pt x="116" y="1256"/>
                      <a:pt x="116" y="1302"/>
                    </a:cubicBezTo>
                    <a:cubicBezTo>
                      <a:pt x="108" y="1341"/>
                      <a:pt x="108" y="1394"/>
                      <a:pt x="100" y="1463"/>
                    </a:cubicBezTo>
                    <a:cubicBezTo>
                      <a:pt x="85" y="1555"/>
                      <a:pt x="77" y="1624"/>
                      <a:pt x="70" y="1655"/>
                    </a:cubicBezTo>
                    <a:cubicBezTo>
                      <a:pt x="70" y="1693"/>
                      <a:pt x="62" y="1724"/>
                      <a:pt x="62" y="1747"/>
                    </a:cubicBezTo>
                    <a:cubicBezTo>
                      <a:pt x="62" y="1770"/>
                      <a:pt x="62" y="1808"/>
                      <a:pt x="62" y="1854"/>
                    </a:cubicBezTo>
                    <a:cubicBezTo>
                      <a:pt x="54" y="1900"/>
                      <a:pt x="54" y="1984"/>
                      <a:pt x="54" y="2099"/>
                    </a:cubicBezTo>
                    <a:cubicBezTo>
                      <a:pt x="54" y="2153"/>
                      <a:pt x="47" y="2191"/>
                      <a:pt x="47" y="2214"/>
                    </a:cubicBezTo>
                    <a:cubicBezTo>
                      <a:pt x="39" y="2237"/>
                      <a:pt x="39" y="2252"/>
                      <a:pt x="32" y="2268"/>
                    </a:cubicBezTo>
                    <a:cubicBezTo>
                      <a:pt x="32" y="2283"/>
                      <a:pt x="32" y="2298"/>
                      <a:pt x="24" y="2314"/>
                    </a:cubicBezTo>
                    <a:cubicBezTo>
                      <a:pt x="24" y="2329"/>
                      <a:pt x="16" y="2352"/>
                      <a:pt x="16" y="2383"/>
                    </a:cubicBezTo>
                    <a:cubicBezTo>
                      <a:pt x="9" y="2421"/>
                      <a:pt x="9" y="2467"/>
                      <a:pt x="9" y="2528"/>
                    </a:cubicBezTo>
                    <a:cubicBezTo>
                      <a:pt x="1" y="2589"/>
                      <a:pt x="1" y="2674"/>
                      <a:pt x="1" y="2781"/>
                    </a:cubicBezTo>
                    <a:cubicBezTo>
                      <a:pt x="1" y="2873"/>
                      <a:pt x="9" y="2942"/>
                      <a:pt x="24" y="2973"/>
                    </a:cubicBezTo>
                    <a:cubicBezTo>
                      <a:pt x="47" y="3003"/>
                      <a:pt x="85" y="3026"/>
                      <a:pt x="139" y="3026"/>
                    </a:cubicBezTo>
                    <a:cubicBezTo>
                      <a:pt x="223" y="3026"/>
                      <a:pt x="269" y="2988"/>
                      <a:pt x="277" y="2911"/>
                    </a:cubicBezTo>
                    <a:lnTo>
                      <a:pt x="315" y="2344"/>
                    </a:lnTo>
                    <a:cubicBezTo>
                      <a:pt x="323" y="2252"/>
                      <a:pt x="323" y="2176"/>
                      <a:pt x="330" y="2099"/>
                    </a:cubicBezTo>
                    <a:cubicBezTo>
                      <a:pt x="338" y="2023"/>
                      <a:pt x="338" y="1961"/>
                      <a:pt x="338" y="1908"/>
                    </a:cubicBezTo>
                    <a:lnTo>
                      <a:pt x="338" y="1816"/>
                    </a:lnTo>
                    <a:cubicBezTo>
                      <a:pt x="338" y="1785"/>
                      <a:pt x="346" y="1731"/>
                      <a:pt x="353" y="1662"/>
                    </a:cubicBezTo>
                    <a:cubicBezTo>
                      <a:pt x="361" y="1586"/>
                      <a:pt x="369" y="1509"/>
                      <a:pt x="376" y="1425"/>
                    </a:cubicBezTo>
                    <a:cubicBezTo>
                      <a:pt x="384" y="1341"/>
                      <a:pt x="392" y="1256"/>
                      <a:pt x="399" y="1172"/>
                    </a:cubicBezTo>
                    <a:cubicBezTo>
                      <a:pt x="407" y="1088"/>
                      <a:pt x="422" y="1004"/>
                      <a:pt x="430" y="935"/>
                    </a:cubicBezTo>
                    <a:cubicBezTo>
                      <a:pt x="438" y="858"/>
                      <a:pt x="445" y="797"/>
                      <a:pt x="445" y="751"/>
                    </a:cubicBezTo>
                    <a:cubicBezTo>
                      <a:pt x="453" y="705"/>
                      <a:pt x="453" y="674"/>
                      <a:pt x="453" y="674"/>
                    </a:cubicBezTo>
                    <a:cubicBezTo>
                      <a:pt x="560" y="881"/>
                      <a:pt x="644" y="1057"/>
                      <a:pt x="713" y="1210"/>
                    </a:cubicBezTo>
                    <a:cubicBezTo>
                      <a:pt x="775" y="1364"/>
                      <a:pt x="836" y="1494"/>
                      <a:pt x="882" y="1601"/>
                    </a:cubicBezTo>
                    <a:cubicBezTo>
                      <a:pt x="935" y="1701"/>
                      <a:pt x="981" y="1777"/>
                      <a:pt x="1020" y="1831"/>
                    </a:cubicBezTo>
                    <a:cubicBezTo>
                      <a:pt x="1066" y="1877"/>
                      <a:pt x="1119" y="1908"/>
                      <a:pt x="1188" y="1908"/>
                    </a:cubicBezTo>
                    <a:cubicBezTo>
                      <a:pt x="1188" y="1908"/>
                      <a:pt x="1196" y="1908"/>
                      <a:pt x="1196" y="1900"/>
                    </a:cubicBezTo>
                    <a:lnTo>
                      <a:pt x="1204" y="1900"/>
                    </a:lnTo>
                    <a:cubicBezTo>
                      <a:pt x="1342" y="1747"/>
                      <a:pt x="1433" y="1609"/>
                      <a:pt x="1479" y="1502"/>
                    </a:cubicBezTo>
                    <a:cubicBezTo>
                      <a:pt x="1525" y="1440"/>
                      <a:pt x="1571" y="1371"/>
                      <a:pt x="1617" y="1310"/>
                    </a:cubicBezTo>
                    <a:cubicBezTo>
                      <a:pt x="1663" y="1249"/>
                      <a:pt x="1709" y="1172"/>
                      <a:pt x="1755" y="1096"/>
                    </a:cubicBezTo>
                    <a:lnTo>
                      <a:pt x="1901" y="820"/>
                    </a:lnTo>
                    <a:cubicBezTo>
                      <a:pt x="1916" y="1019"/>
                      <a:pt x="1924" y="1188"/>
                      <a:pt x="1939" y="1318"/>
                    </a:cubicBezTo>
                    <a:cubicBezTo>
                      <a:pt x="1947" y="1448"/>
                      <a:pt x="1954" y="1555"/>
                      <a:pt x="1962" y="1640"/>
                    </a:cubicBezTo>
                    <a:cubicBezTo>
                      <a:pt x="1977" y="1724"/>
                      <a:pt x="1977" y="1800"/>
                      <a:pt x="1985" y="1854"/>
                    </a:cubicBezTo>
                    <a:cubicBezTo>
                      <a:pt x="1985" y="1915"/>
                      <a:pt x="1993" y="1977"/>
                      <a:pt x="1993" y="2030"/>
                    </a:cubicBezTo>
                    <a:cubicBezTo>
                      <a:pt x="1993" y="2183"/>
                      <a:pt x="2000" y="2321"/>
                      <a:pt x="2016" y="2459"/>
                    </a:cubicBezTo>
                    <a:cubicBezTo>
                      <a:pt x="2031" y="2589"/>
                      <a:pt x="2046" y="2712"/>
                      <a:pt x="2062" y="2827"/>
                    </a:cubicBezTo>
                    <a:cubicBezTo>
                      <a:pt x="2077" y="2881"/>
                      <a:pt x="2115" y="2904"/>
                      <a:pt x="2169" y="2904"/>
                    </a:cubicBezTo>
                    <a:cubicBezTo>
                      <a:pt x="2253" y="2904"/>
                      <a:pt x="2299" y="2865"/>
                      <a:pt x="2314" y="2789"/>
                    </a:cubicBezTo>
                    <a:cubicBezTo>
                      <a:pt x="2322" y="2758"/>
                      <a:pt x="2330" y="2712"/>
                      <a:pt x="2330" y="2666"/>
                    </a:cubicBezTo>
                    <a:cubicBezTo>
                      <a:pt x="2330" y="2635"/>
                      <a:pt x="2322" y="2597"/>
                      <a:pt x="2322" y="2559"/>
                    </a:cubicBezTo>
                    <a:cubicBezTo>
                      <a:pt x="2322" y="2521"/>
                      <a:pt x="2314" y="2482"/>
                      <a:pt x="2307" y="2436"/>
                    </a:cubicBezTo>
                    <a:cubicBezTo>
                      <a:pt x="2299" y="2298"/>
                      <a:pt x="2284" y="2176"/>
                      <a:pt x="2276" y="2053"/>
                    </a:cubicBezTo>
                    <a:cubicBezTo>
                      <a:pt x="2268" y="1938"/>
                      <a:pt x="2261" y="1823"/>
                      <a:pt x="2261" y="1724"/>
                    </a:cubicBezTo>
                    <a:cubicBezTo>
                      <a:pt x="2261" y="1701"/>
                      <a:pt x="2253" y="1647"/>
                      <a:pt x="2246" y="1571"/>
                    </a:cubicBezTo>
                    <a:cubicBezTo>
                      <a:pt x="2238" y="1494"/>
                      <a:pt x="2230" y="1410"/>
                      <a:pt x="2223" y="1325"/>
                    </a:cubicBezTo>
                    <a:cubicBezTo>
                      <a:pt x="2215" y="1241"/>
                      <a:pt x="2207" y="1165"/>
                      <a:pt x="2200" y="1096"/>
                    </a:cubicBezTo>
                    <a:cubicBezTo>
                      <a:pt x="2192" y="1019"/>
                      <a:pt x="2192" y="981"/>
                      <a:pt x="2192" y="958"/>
                    </a:cubicBezTo>
                    <a:lnTo>
                      <a:pt x="2192" y="904"/>
                    </a:lnTo>
                    <a:cubicBezTo>
                      <a:pt x="2192" y="766"/>
                      <a:pt x="2169" y="559"/>
                      <a:pt x="2115" y="291"/>
                    </a:cubicBezTo>
                    <a:cubicBezTo>
                      <a:pt x="2069" y="238"/>
                      <a:pt x="2016" y="207"/>
                      <a:pt x="1954" y="207"/>
                    </a:cubicBezTo>
                    <a:cubicBezTo>
                      <a:pt x="1931" y="207"/>
                      <a:pt x="1908" y="215"/>
                      <a:pt x="1893" y="230"/>
                    </a:cubicBezTo>
                    <a:lnTo>
                      <a:pt x="1709" y="529"/>
                    </a:lnTo>
                    <a:cubicBezTo>
                      <a:pt x="1625" y="690"/>
                      <a:pt x="1556" y="804"/>
                      <a:pt x="1510" y="889"/>
                    </a:cubicBezTo>
                    <a:cubicBezTo>
                      <a:pt x="1464" y="965"/>
                      <a:pt x="1441" y="1011"/>
                      <a:pt x="1433" y="1019"/>
                    </a:cubicBezTo>
                    <a:cubicBezTo>
                      <a:pt x="1410" y="1088"/>
                      <a:pt x="1365" y="1172"/>
                      <a:pt x="1288" y="1264"/>
                    </a:cubicBezTo>
                    <a:lnTo>
                      <a:pt x="1142" y="1456"/>
                    </a:lnTo>
                    <a:cubicBezTo>
                      <a:pt x="1066" y="1264"/>
                      <a:pt x="997" y="1096"/>
                      <a:pt x="935" y="958"/>
                    </a:cubicBezTo>
                    <a:cubicBezTo>
                      <a:pt x="874" y="820"/>
                      <a:pt x="821" y="697"/>
                      <a:pt x="767" y="582"/>
                    </a:cubicBezTo>
                    <a:cubicBezTo>
                      <a:pt x="713" y="475"/>
                      <a:pt x="660" y="375"/>
                      <a:pt x="614" y="291"/>
                    </a:cubicBezTo>
                    <a:cubicBezTo>
                      <a:pt x="568" y="199"/>
                      <a:pt x="514" y="115"/>
                      <a:pt x="468" y="23"/>
                    </a:cubicBezTo>
                    <a:cubicBezTo>
                      <a:pt x="445" y="8"/>
                      <a:pt x="422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4779300" y="4635700"/>
                <a:ext cx="38500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2222" extrusionOk="0">
                    <a:moveTo>
                      <a:pt x="858" y="314"/>
                    </a:moveTo>
                    <a:cubicBezTo>
                      <a:pt x="950" y="314"/>
                      <a:pt x="1042" y="398"/>
                      <a:pt x="1111" y="559"/>
                    </a:cubicBezTo>
                    <a:cubicBezTo>
                      <a:pt x="1111" y="651"/>
                      <a:pt x="1080" y="713"/>
                      <a:pt x="1019" y="759"/>
                    </a:cubicBezTo>
                    <a:cubicBezTo>
                      <a:pt x="965" y="805"/>
                      <a:pt x="896" y="835"/>
                      <a:pt x="812" y="858"/>
                    </a:cubicBezTo>
                    <a:cubicBezTo>
                      <a:pt x="736" y="881"/>
                      <a:pt x="644" y="896"/>
                      <a:pt x="559" y="904"/>
                    </a:cubicBezTo>
                    <a:cubicBezTo>
                      <a:pt x="467" y="912"/>
                      <a:pt x="383" y="919"/>
                      <a:pt x="306" y="942"/>
                    </a:cubicBezTo>
                    <a:cubicBezTo>
                      <a:pt x="322" y="866"/>
                      <a:pt x="337" y="797"/>
                      <a:pt x="345" y="743"/>
                    </a:cubicBezTo>
                    <a:cubicBezTo>
                      <a:pt x="352" y="690"/>
                      <a:pt x="360" y="644"/>
                      <a:pt x="375" y="613"/>
                    </a:cubicBezTo>
                    <a:cubicBezTo>
                      <a:pt x="398" y="567"/>
                      <a:pt x="429" y="529"/>
                      <a:pt x="467" y="490"/>
                    </a:cubicBezTo>
                    <a:cubicBezTo>
                      <a:pt x="506" y="452"/>
                      <a:pt x="544" y="421"/>
                      <a:pt x="590" y="398"/>
                    </a:cubicBezTo>
                    <a:cubicBezTo>
                      <a:pt x="636" y="368"/>
                      <a:pt x="682" y="353"/>
                      <a:pt x="728" y="337"/>
                    </a:cubicBezTo>
                    <a:cubicBezTo>
                      <a:pt x="774" y="322"/>
                      <a:pt x="820" y="314"/>
                      <a:pt x="858" y="314"/>
                    </a:cubicBezTo>
                    <a:close/>
                    <a:moveTo>
                      <a:pt x="873" y="0"/>
                    </a:moveTo>
                    <a:cubicBezTo>
                      <a:pt x="781" y="0"/>
                      <a:pt x="651" y="31"/>
                      <a:pt x="467" y="84"/>
                    </a:cubicBezTo>
                    <a:cubicBezTo>
                      <a:pt x="352" y="169"/>
                      <a:pt x="268" y="268"/>
                      <a:pt x="207" y="383"/>
                    </a:cubicBezTo>
                    <a:cubicBezTo>
                      <a:pt x="146" y="498"/>
                      <a:pt x="84" y="613"/>
                      <a:pt x="31" y="736"/>
                    </a:cubicBezTo>
                    <a:cubicBezTo>
                      <a:pt x="23" y="805"/>
                      <a:pt x="23" y="866"/>
                      <a:pt x="23" y="919"/>
                    </a:cubicBezTo>
                    <a:cubicBezTo>
                      <a:pt x="15" y="973"/>
                      <a:pt x="15" y="1019"/>
                      <a:pt x="8" y="1065"/>
                    </a:cubicBezTo>
                    <a:cubicBezTo>
                      <a:pt x="8" y="1103"/>
                      <a:pt x="8" y="1149"/>
                      <a:pt x="0" y="1180"/>
                    </a:cubicBezTo>
                    <a:lnTo>
                      <a:pt x="0" y="1180"/>
                    </a:lnTo>
                    <a:cubicBezTo>
                      <a:pt x="0" y="1177"/>
                      <a:pt x="0" y="1175"/>
                      <a:pt x="0" y="1172"/>
                    </a:cubicBezTo>
                    <a:lnTo>
                      <a:pt x="0" y="1180"/>
                    </a:lnTo>
                    <a:cubicBezTo>
                      <a:pt x="0" y="1180"/>
                      <a:pt x="0" y="1180"/>
                      <a:pt x="0" y="1180"/>
                    </a:cubicBezTo>
                    <a:lnTo>
                      <a:pt x="0" y="1180"/>
                    </a:lnTo>
                    <a:cubicBezTo>
                      <a:pt x="1" y="1284"/>
                      <a:pt x="16" y="1381"/>
                      <a:pt x="46" y="1479"/>
                    </a:cubicBezTo>
                    <a:cubicBezTo>
                      <a:pt x="77" y="1571"/>
                      <a:pt x="115" y="1663"/>
                      <a:pt x="161" y="1754"/>
                    </a:cubicBezTo>
                    <a:cubicBezTo>
                      <a:pt x="207" y="1839"/>
                      <a:pt x="253" y="1915"/>
                      <a:pt x="314" y="1977"/>
                    </a:cubicBezTo>
                    <a:cubicBezTo>
                      <a:pt x="368" y="2046"/>
                      <a:pt x="421" y="2099"/>
                      <a:pt x="475" y="2145"/>
                    </a:cubicBezTo>
                    <a:cubicBezTo>
                      <a:pt x="659" y="2199"/>
                      <a:pt x="781" y="2222"/>
                      <a:pt x="835" y="2222"/>
                    </a:cubicBezTo>
                    <a:cubicBezTo>
                      <a:pt x="958" y="2222"/>
                      <a:pt x="1080" y="2176"/>
                      <a:pt x="1203" y="2092"/>
                    </a:cubicBezTo>
                    <a:cubicBezTo>
                      <a:pt x="1318" y="2007"/>
                      <a:pt x="1425" y="1908"/>
                      <a:pt x="1517" y="1793"/>
                    </a:cubicBezTo>
                    <a:cubicBezTo>
                      <a:pt x="1532" y="1762"/>
                      <a:pt x="1540" y="1724"/>
                      <a:pt x="1540" y="1693"/>
                    </a:cubicBezTo>
                    <a:cubicBezTo>
                      <a:pt x="1540" y="1578"/>
                      <a:pt x="1494" y="1525"/>
                      <a:pt x="1410" y="1525"/>
                    </a:cubicBezTo>
                    <a:cubicBezTo>
                      <a:pt x="1379" y="1525"/>
                      <a:pt x="1356" y="1540"/>
                      <a:pt x="1333" y="1555"/>
                    </a:cubicBezTo>
                    <a:cubicBezTo>
                      <a:pt x="1142" y="1770"/>
                      <a:pt x="958" y="1869"/>
                      <a:pt x="804" y="1869"/>
                    </a:cubicBezTo>
                    <a:cubicBezTo>
                      <a:pt x="590" y="1869"/>
                      <a:pt x="429" y="1678"/>
                      <a:pt x="329" y="1287"/>
                    </a:cubicBezTo>
                    <a:cubicBezTo>
                      <a:pt x="452" y="1257"/>
                      <a:pt x="544" y="1241"/>
                      <a:pt x="590" y="1241"/>
                    </a:cubicBezTo>
                    <a:lnTo>
                      <a:pt x="621" y="1241"/>
                    </a:lnTo>
                    <a:cubicBezTo>
                      <a:pt x="774" y="1195"/>
                      <a:pt x="904" y="1157"/>
                      <a:pt x="1004" y="1119"/>
                    </a:cubicBezTo>
                    <a:cubicBezTo>
                      <a:pt x="1103" y="1080"/>
                      <a:pt x="1187" y="1034"/>
                      <a:pt x="1241" y="981"/>
                    </a:cubicBezTo>
                    <a:cubicBezTo>
                      <a:pt x="1295" y="927"/>
                      <a:pt x="1341" y="866"/>
                      <a:pt x="1356" y="782"/>
                    </a:cubicBezTo>
                    <a:cubicBezTo>
                      <a:pt x="1379" y="705"/>
                      <a:pt x="1387" y="598"/>
                      <a:pt x="1387" y="460"/>
                    </a:cubicBezTo>
                    <a:lnTo>
                      <a:pt x="1387" y="429"/>
                    </a:lnTo>
                    <a:cubicBezTo>
                      <a:pt x="1387" y="421"/>
                      <a:pt x="1387" y="414"/>
                      <a:pt x="1379" y="406"/>
                    </a:cubicBezTo>
                    <a:cubicBezTo>
                      <a:pt x="1371" y="391"/>
                      <a:pt x="1356" y="375"/>
                      <a:pt x="1341" y="360"/>
                    </a:cubicBezTo>
                    <a:cubicBezTo>
                      <a:pt x="1325" y="337"/>
                      <a:pt x="1302" y="307"/>
                      <a:pt x="1272" y="261"/>
                    </a:cubicBezTo>
                    <a:cubicBezTo>
                      <a:pt x="1226" y="207"/>
                      <a:pt x="1195" y="161"/>
                      <a:pt x="1165" y="130"/>
                    </a:cubicBezTo>
                    <a:cubicBezTo>
                      <a:pt x="1134" y="92"/>
                      <a:pt x="1103" y="69"/>
                      <a:pt x="1073" y="46"/>
                    </a:cubicBezTo>
                    <a:cubicBezTo>
                      <a:pt x="1042" y="31"/>
                      <a:pt x="1011" y="15"/>
                      <a:pt x="981" y="8"/>
                    </a:cubicBezTo>
                    <a:cubicBezTo>
                      <a:pt x="950" y="0"/>
                      <a:pt x="912" y="0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4837325" y="4629375"/>
                <a:ext cx="3717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7" extrusionOk="0">
                    <a:moveTo>
                      <a:pt x="973" y="0"/>
                    </a:moveTo>
                    <a:cubicBezTo>
                      <a:pt x="797" y="8"/>
                      <a:pt x="651" y="16"/>
                      <a:pt x="552" y="16"/>
                    </a:cubicBezTo>
                    <a:lnTo>
                      <a:pt x="498" y="16"/>
                    </a:lnTo>
                    <a:cubicBezTo>
                      <a:pt x="483" y="8"/>
                      <a:pt x="468" y="8"/>
                      <a:pt x="460" y="8"/>
                    </a:cubicBezTo>
                    <a:cubicBezTo>
                      <a:pt x="360" y="16"/>
                      <a:pt x="284" y="16"/>
                      <a:pt x="222" y="31"/>
                    </a:cubicBezTo>
                    <a:cubicBezTo>
                      <a:pt x="169" y="39"/>
                      <a:pt x="123" y="54"/>
                      <a:pt x="92" y="69"/>
                    </a:cubicBezTo>
                    <a:cubicBezTo>
                      <a:pt x="62" y="85"/>
                      <a:pt x="46" y="115"/>
                      <a:pt x="31" y="138"/>
                    </a:cubicBezTo>
                    <a:cubicBezTo>
                      <a:pt x="23" y="169"/>
                      <a:pt x="16" y="207"/>
                      <a:pt x="16" y="245"/>
                    </a:cubicBezTo>
                    <a:cubicBezTo>
                      <a:pt x="16" y="345"/>
                      <a:pt x="69" y="406"/>
                      <a:pt x="169" y="414"/>
                    </a:cubicBezTo>
                    <a:cubicBezTo>
                      <a:pt x="261" y="406"/>
                      <a:pt x="345" y="399"/>
                      <a:pt x="414" y="391"/>
                    </a:cubicBezTo>
                    <a:cubicBezTo>
                      <a:pt x="483" y="383"/>
                      <a:pt x="537" y="383"/>
                      <a:pt x="583" y="376"/>
                    </a:cubicBezTo>
                    <a:cubicBezTo>
                      <a:pt x="606" y="353"/>
                      <a:pt x="644" y="345"/>
                      <a:pt x="705" y="345"/>
                    </a:cubicBezTo>
                    <a:cubicBezTo>
                      <a:pt x="805" y="345"/>
                      <a:pt x="889" y="345"/>
                      <a:pt x="943" y="353"/>
                    </a:cubicBezTo>
                    <a:cubicBezTo>
                      <a:pt x="1004" y="360"/>
                      <a:pt x="1050" y="368"/>
                      <a:pt x="1081" y="368"/>
                    </a:cubicBezTo>
                    <a:cubicBezTo>
                      <a:pt x="1119" y="376"/>
                      <a:pt x="1149" y="383"/>
                      <a:pt x="1180" y="383"/>
                    </a:cubicBezTo>
                    <a:cubicBezTo>
                      <a:pt x="1211" y="391"/>
                      <a:pt x="1249" y="391"/>
                      <a:pt x="1295" y="391"/>
                    </a:cubicBezTo>
                    <a:cubicBezTo>
                      <a:pt x="1326" y="391"/>
                      <a:pt x="1356" y="383"/>
                      <a:pt x="1387" y="376"/>
                    </a:cubicBezTo>
                    <a:cubicBezTo>
                      <a:pt x="1418" y="322"/>
                      <a:pt x="1433" y="276"/>
                      <a:pt x="1433" y="230"/>
                    </a:cubicBezTo>
                    <a:cubicBezTo>
                      <a:pt x="1433" y="161"/>
                      <a:pt x="1410" y="100"/>
                      <a:pt x="1356" y="39"/>
                    </a:cubicBezTo>
                    <a:cubicBezTo>
                      <a:pt x="1280" y="31"/>
                      <a:pt x="1211" y="23"/>
                      <a:pt x="1149" y="16"/>
                    </a:cubicBezTo>
                    <a:cubicBezTo>
                      <a:pt x="1088" y="8"/>
                      <a:pt x="1027" y="0"/>
                      <a:pt x="973" y="0"/>
                    </a:cubicBezTo>
                    <a:close/>
                    <a:moveTo>
                      <a:pt x="1349" y="1080"/>
                    </a:moveTo>
                    <a:lnTo>
                      <a:pt x="912" y="1096"/>
                    </a:lnTo>
                    <a:cubicBezTo>
                      <a:pt x="897" y="1119"/>
                      <a:pt x="851" y="1126"/>
                      <a:pt x="782" y="1126"/>
                    </a:cubicBezTo>
                    <a:cubicBezTo>
                      <a:pt x="682" y="1126"/>
                      <a:pt x="606" y="1126"/>
                      <a:pt x="552" y="1119"/>
                    </a:cubicBezTo>
                    <a:cubicBezTo>
                      <a:pt x="498" y="1111"/>
                      <a:pt x="475" y="1111"/>
                      <a:pt x="475" y="1111"/>
                    </a:cubicBezTo>
                    <a:cubicBezTo>
                      <a:pt x="360" y="1119"/>
                      <a:pt x="276" y="1119"/>
                      <a:pt x="215" y="1126"/>
                    </a:cubicBezTo>
                    <a:cubicBezTo>
                      <a:pt x="146" y="1134"/>
                      <a:pt x="100" y="1142"/>
                      <a:pt x="69" y="1157"/>
                    </a:cubicBezTo>
                    <a:cubicBezTo>
                      <a:pt x="39" y="1172"/>
                      <a:pt x="23" y="1188"/>
                      <a:pt x="8" y="1211"/>
                    </a:cubicBezTo>
                    <a:cubicBezTo>
                      <a:pt x="0" y="1234"/>
                      <a:pt x="0" y="1257"/>
                      <a:pt x="0" y="1295"/>
                    </a:cubicBezTo>
                    <a:cubicBezTo>
                      <a:pt x="0" y="1341"/>
                      <a:pt x="8" y="1387"/>
                      <a:pt x="31" y="1425"/>
                    </a:cubicBezTo>
                    <a:cubicBezTo>
                      <a:pt x="46" y="1471"/>
                      <a:pt x="85" y="1487"/>
                      <a:pt x="146" y="1487"/>
                    </a:cubicBezTo>
                    <a:cubicBezTo>
                      <a:pt x="215" y="1487"/>
                      <a:pt x="330" y="1487"/>
                      <a:pt x="483" y="1471"/>
                    </a:cubicBezTo>
                    <a:cubicBezTo>
                      <a:pt x="644" y="1471"/>
                      <a:pt x="774" y="1464"/>
                      <a:pt x="874" y="1464"/>
                    </a:cubicBezTo>
                    <a:cubicBezTo>
                      <a:pt x="973" y="1464"/>
                      <a:pt x="1058" y="1456"/>
                      <a:pt x="1119" y="1456"/>
                    </a:cubicBezTo>
                    <a:cubicBezTo>
                      <a:pt x="1188" y="1456"/>
                      <a:pt x="1241" y="1456"/>
                      <a:pt x="1280" y="1448"/>
                    </a:cubicBezTo>
                    <a:cubicBezTo>
                      <a:pt x="1326" y="1441"/>
                      <a:pt x="1356" y="1433"/>
                      <a:pt x="1395" y="1425"/>
                    </a:cubicBezTo>
                    <a:cubicBezTo>
                      <a:pt x="1456" y="1356"/>
                      <a:pt x="1487" y="1287"/>
                      <a:pt x="1487" y="1218"/>
                    </a:cubicBezTo>
                    <a:cubicBezTo>
                      <a:pt x="1487" y="1134"/>
                      <a:pt x="1441" y="1088"/>
                      <a:pt x="1349" y="1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4890175" y="4617300"/>
                <a:ext cx="50600" cy="745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981" extrusionOk="0">
                    <a:moveTo>
                      <a:pt x="1793" y="1"/>
                    </a:moveTo>
                    <a:cubicBezTo>
                      <a:pt x="1763" y="1"/>
                      <a:pt x="1724" y="39"/>
                      <a:pt x="1663" y="116"/>
                    </a:cubicBezTo>
                    <a:cubicBezTo>
                      <a:pt x="1610" y="192"/>
                      <a:pt x="1541" y="284"/>
                      <a:pt x="1472" y="391"/>
                    </a:cubicBezTo>
                    <a:lnTo>
                      <a:pt x="1257" y="713"/>
                    </a:lnTo>
                    <a:cubicBezTo>
                      <a:pt x="1219" y="767"/>
                      <a:pt x="1181" y="813"/>
                      <a:pt x="1150" y="866"/>
                    </a:cubicBezTo>
                    <a:cubicBezTo>
                      <a:pt x="1112" y="920"/>
                      <a:pt x="1081" y="974"/>
                      <a:pt x="1050" y="1020"/>
                    </a:cubicBezTo>
                    <a:cubicBezTo>
                      <a:pt x="997" y="935"/>
                      <a:pt x="943" y="889"/>
                      <a:pt x="897" y="866"/>
                    </a:cubicBezTo>
                    <a:cubicBezTo>
                      <a:pt x="889" y="843"/>
                      <a:pt x="874" y="820"/>
                      <a:pt x="851" y="790"/>
                    </a:cubicBezTo>
                    <a:cubicBezTo>
                      <a:pt x="836" y="767"/>
                      <a:pt x="813" y="736"/>
                      <a:pt x="782" y="705"/>
                    </a:cubicBezTo>
                    <a:cubicBezTo>
                      <a:pt x="759" y="682"/>
                      <a:pt x="736" y="652"/>
                      <a:pt x="721" y="629"/>
                    </a:cubicBezTo>
                    <a:cubicBezTo>
                      <a:pt x="698" y="598"/>
                      <a:pt x="683" y="583"/>
                      <a:pt x="683" y="568"/>
                    </a:cubicBezTo>
                    <a:lnTo>
                      <a:pt x="391" y="238"/>
                    </a:lnTo>
                    <a:cubicBezTo>
                      <a:pt x="376" y="230"/>
                      <a:pt x="361" y="223"/>
                      <a:pt x="353" y="223"/>
                    </a:cubicBezTo>
                    <a:cubicBezTo>
                      <a:pt x="277" y="223"/>
                      <a:pt x="223" y="299"/>
                      <a:pt x="185" y="445"/>
                    </a:cubicBezTo>
                    <a:cubicBezTo>
                      <a:pt x="208" y="514"/>
                      <a:pt x="261" y="583"/>
                      <a:pt x="330" y="660"/>
                    </a:cubicBezTo>
                    <a:cubicBezTo>
                      <a:pt x="407" y="744"/>
                      <a:pt x="476" y="820"/>
                      <a:pt x="529" y="882"/>
                    </a:cubicBezTo>
                    <a:cubicBezTo>
                      <a:pt x="575" y="943"/>
                      <a:pt x="629" y="997"/>
                      <a:pt x="667" y="1050"/>
                    </a:cubicBezTo>
                    <a:cubicBezTo>
                      <a:pt x="706" y="1096"/>
                      <a:pt x="744" y="1142"/>
                      <a:pt x="767" y="1180"/>
                    </a:cubicBezTo>
                    <a:cubicBezTo>
                      <a:pt x="797" y="1219"/>
                      <a:pt x="828" y="1257"/>
                      <a:pt x="859" y="1288"/>
                    </a:cubicBezTo>
                    <a:cubicBezTo>
                      <a:pt x="820" y="1364"/>
                      <a:pt x="774" y="1449"/>
                      <a:pt x="721" y="1533"/>
                    </a:cubicBezTo>
                    <a:cubicBezTo>
                      <a:pt x="675" y="1617"/>
                      <a:pt x="621" y="1701"/>
                      <a:pt x="568" y="1786"/>
                    </a:cubicBezTo>
                    <a:cubicBezTo>
                      <a:pt x="514" y="1870"/>
                      <a:pt x="460" y="1954"/>
                      <a:pt x="407" y="2031"/>
                    </a:cubicBezTo>
                    <a:cubicBezTo>
                      <a:pt x="353" y="2107"/>
                      <a:pt x="307" y="2184"/>
                      <a:pt x="261" y="2245"/>
                    </a:cubicBezTo>
                    <a:cubicBezTo>
                      <a:pt x="261" y="2253"/>
                      <a:pt x="246" y="2276"/>
                      <a:pt x="223" y="2322"/>
                    </a:cubicBezTo>
                    <a:cubicBezTo>
                      <a:pt x="192" y="2368"/>
                      <a:pt x="169" y="2422"/>
                      <a:pt x="139" y="2483"/>
                    </a:cubicBezTo>
                    <a:cubicBezTo>
                      <a:pt x="108" y="2536"/>
                      <a:pt x="85" y="2598"/>
                      <a:pt x="54" y="2651"/>
                    </a:cubicBezTo>
                    <a:cubicBezTo>
                      <a:pt x="24" y="2713"/>
                      <a:pt x="8" y="2751"/>
                      <a:pt x="1" y="2774"/>
                    </a:cubicBezTo>
                    <a:cubicBezTo>
                      <a:pt x="1" y="2843"/>
                      <a:pt x="16" y="2896"/>
                      <a:pt x="47" y="2927"/>
                    </a:cubicBezTo>
                    <a:cubicBezTo>
                      <a:pt x="70" y="2965"/>
                      <a:pt x="123" y="2981"/>
                      <a:pt x="185" y="2981"/>
                    </a:cubicBezTo>
                    <a:cubicBezTo>
                      <a:pt x="223" y="2981"/>
                      <a:pt x="261" y="2973"/>
                      <a:pt x="284" y="2958"/>
                    </a:cubicBezTo>
                    <a:cubicBezTo>
                      <a:pt x="322" y="2881"/>
                      <a:pt x="361" y="2805"/>
                      <a:pt x="391" y="2736"/>
                    </a:cubicBezTo>
                    <a:cubicBezTo>
                      <a:pt x="422" y="2667"/>
                      <a:pt x="453" y="2605"/>
                      <a:pt x="483" y="2544"/>
                    </a:cubicBezTo>
                    <a:lnTo>
                      <a:pt x="721" y="2123"/>
                    </a:lnTo>
                    <a:cubicBezTo>
                      <a:pt x="820" y="2015"/>
                      <a:pt x="935" y="1832"/>
                      <a:pt x="1066" y="1571"/>
                    </a:cubicBezTo>
                    <a:cubicBezTo>
                      <a:pt x="1158" y="1709"/>
                      <a:pt x="1242" y="1832"/>
                      <a:pt x="1318" y="1939"/>
                    </a:cubicBezTo>
                    <a:cubicBezTo>
                      <a:pt x="1395" y="2046"/>
                      <a:pt x="1456" y="2138"/>
                      <a:pt x="1510" y="2222"/>
                    </a:cubicBezTo>
                    <a:cubicBezTo>
                      <a:pt x="1556" y="2299"/>
                      <a:pt x="1594" y="2368"/>
                      <a:pt x="1625" y="2445"/>
                    </a:cubicBezTo>
                    <a:cubicBezTo>
                      <a:pt x="1656" y="2513"/>
                      <a:pt x="1694" y="2575"/>
                      <a:pt x="1717" y="2628"/>
                    </a:cubicBezTo>
                    <a:cubicBezTo>
                      <a:pt x="1747" y="2690"/>
                      <a:pt x="1778" y="2728"/>
                      <a:pt x="1809" y="2766"/>
                    </a:cubicBezTo>
                    <a:cubicBezTo>
                      <a:pt x="1832" y="2797"/>
                      <a:pt x="1862" y="2812"/>
                      <a:pt x="1885" y="2812"/>
                    </a:cubicBezTo>
                    <a:cubicBezTo>
                      <a:pt x="1924" y="2812"/>
                      <a:pt x="1962" y="2789"/>
                      <a:pt x="1985" y="2751"/>
                    </a:cubicBezTo>
                    <a:cubicBezTo>
                      <a:pt x="2008" y="2713"/>
                      <a:pt x="2023" y="2659"/>
                      <a:pt x="2023" y="2598"/>
                    </a:cubicBezTo>
                    <a:cubicBezTo>
                      <a:pt x="2023" y="2590"/>
                      <a:pt x="2023" y="2582"/>
                      <a:pt x="2023" y="2567"/>
                    </a:cubicBezTo>
                    <a:cubicBezTo>
                      <a:pt x="2016" y="2559"/>
                      <a:pt x="2016" y="2552"/>
                      <a:pt x="2016" y="2544"/>
                    </a:cubicBezTo>
                    <a:lnTo>
                      <a:pt x="2016" y="2536"/>
                    </a:lnTo>
                    <a:cubicBezTo>
                      <a:pt x="1954" y="2391"/>
                      <a:pt x="1893" y="2276"/>
                      <a:pt x="1839" y="2184"/>
                    </a:cubicBezTo>
                    <a:cubicBezTo>
                      <a:pt x="1786" y="2092"/>
                      <a:pt x="1740" y="2008"/>
                      <a:pt x="1694" y="1947"/>
                    </a:cubicBezTo>
                    <a:cubicBezTo>
                      <a:pt x="1648" y="1885"/>
                      <a:pt x="1610" y="1832"/>
                      <a:pt x="1579" y="1786"/>
                    </a:cubicBezTo>
                    <a:cubicBezTo>
                      <a:pt x="1548" y="1740"/>
                      <a:pt x="1518" y="1694"/>
                      <a:pt x="1495" y="1648"/>
                    </a:cubicBezTo>
                    <a:lnTo>
                      <a:pt x="1242" y="1280"/>
                    </a:lnTo>
                    <a:cubicBezTo>
                      <a:pt x="1242" y="1272"/>
                      <a:pt x="1265" y="1249"/>
                      <a:pt x="1295" y="1196"/>
                    </a:cubicBezTo>
                    <a:cubicBezTo>
                      <a:pt x="1334" y="1150"/>
                      <a:pt x="1364" y="1089"/>
                      <a:pt x="1403" y="1035"/>
                    </a:cubicBezTo>
                    <a:cubicBezTo>
                      <a:pt x="1441" y="974"/>
                      <a:pt x="1479" y="920"/>
                      <a:pt x="1510" y="866"/>
                    </a:cubicBezTo>
                    <a:cubicBezTo>
                      <a:pt x="1541" y="813"/>
                      <a:pt x="1564" y="790"/>
                      <a:pt x="1571" y="782"/>
                    </a:cubicBezTo>
                    <a:cubicBezTo>
                      <a:pt x="1640" y="682"/>
                      <a:pt x="1701" y="598"/>
                      <a:pt x="1755" y="522"/>
                    </a:cubicBezTo>
                    <a:cubicBezTo>
                      <a:pt x="1801" y="453"/>
                      <a:pt x="1839" y="391"/>
                      <a:pt x="1862" y="345"/>
                    </a:cubicBezTo>
                    <a:cubicBezTo>
                      <a:pt x="1893" y="299"/>
                      <a:pt x="1908" y="261"/>
                      <a:pt x="1924" y="238"/>
                    </a:cubicBezTo>
                    <a:cubicBezTo>
                      <a:pt x="1931" y="208"/>
                      <a:pt x="1939" y="192"/>
                      <a:pt x="1939" y="177"/>
                    </a:cubicBezTo>
                    <a:cubicBezTo>
                      <a:pt x="1939" y="139"/>
                      <a:pt x="1924" y="100"/>
                      <a:pt x="1893" y="62"/>
                    </a:cubicBezTo>
                    <a:cubicBezTo>
                      <a:pt x="1855" y="24"/>
                      <a:pt x="1824" y="1"/>
                      <a:pt x="1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4957600" y="4620950"/>
                <a:ext cx="4140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138" extrusionOk="0">
                    <a:moveTo>
                      <a:pt x="812" y="0"/>
                    </a:moveTo>
                    <a:cubicBezTo>
                      <a:pt x="728" y="0"/>
                      <a:pt x="682" y="62"/>
                      <a:pt x="667" y="176"/>
                    </a:cubicBezTo>
                    <a:cubicBezTo>
                      <a:pt x="690" y="330"/>
                      <a:pt x="698" y="445"/>
                      <a:pt x="698" y="536"/>
                    </a:cubicBezTo>
                    <a:cubicBezTo>
                      <a:pt x="690" y="552"/>
                      <a:pt x="682" y="598"/>
                      <a:pt x="682" y="667"/>
                    </a:cubicBezTo>
                    <a:cubicBezTo>
                      <a:pt x="682" y="697"/>
                      <a:pt x="682" y="728"/>
                      <a:pt x="690" y="766"/>
                    </a:cubicBezTo>
                    <a:cubicBezTo>
                      <a:pt x="690" y="805"/>
                      <a:pt x="690" y="851"/>
                      <a:pt x="698" y="904"/>
                    </a:cubicBezTo>
                    <a:cubicBezTo>
                      <a:pt x="659" y="904"/>
                      <a:pt x="621" y="912"/>
                      <a:pt x="590" y="912"/>
                    </a:cubicBezTo>
                    <a:lnTo>
                      <a:pt x="491" y="912"/>
                    </a:lnTo>
                    <a:cubicBezTo>
                      <a:pt x="460" y="912"/>
                      <a:pt x="414" y="912"/>
                      <a:pt x="360" y="904"/>
                    </a:cubicBezTo>
                    <a:cubicBezTo>
                      <a:pt x="307" y="897"/>
                      <a:pt x="223" y="897"/>
                      <a:pt x="115" y="897"/>
                    </a:cubicBezTo>
                    <a:cubicBezTo>
                      <a:pt x="39" y="897"/>
                      <a:pt x="0" y="950"/>
                      <a:pt x="0" y="1050"/>
                    </a:cubicBezTo>
                    <a:cubicBezTo>
                      <a:pt x="0" y="1165"/>
                      <a:pt x="46" y="1226"/>
                      <a:pt x="154" y="1241"/>
                    </a:cubicBezTo>
                    <a:cubicBezTo>
                      <a:pt x="223" y="1234"/>
                      <a:pt x="322" y="1226"/>
                      <a:pt x="452" y="1226"/>
                    </a:cubicBezTo>
                    <a:lnTo>
                      <a:pt x="567" y="1226"/>
                    </a:lnTo>
                    <a:cubicBezTo>
                      <a:pt x="606" y="1226"/>
                      <a:pt x="652" y="1226"/>
                      <a:pt x="698" y="1234"/>
                    </a:cubicBezTo>
                    <a:cubicBezTo>
                      <a:pt x="698" y="1234"/>
                      <a:pt x="698" y="1264"/>
                      <a:pt x="690" y="1310"/>
                    </a:cubicBezTo>
                    <a:cubicBezTo>
                      <a:pt x="690" y="1356"/>
                      <a:pt x="690" y="1410"/>
                      <a:pt x="690" y="1479"/>
                    </a:cubicBezTo>
                    <a:cubicBezTo>
                      <a:pt x="690" y="1509"/>
                      <a:pt x="690" y="1532"/>
                      <a:pt x="690" y="1548"/>
                    </a:cubicBezTo>
                    <a:cubicBezTo>
                      <a:pt x="682" y="1632"/>
                      <a:pt x="675" y="1709"/>
                      <a:pt x="667" y="1778"/>
                    </a:cubicBezTo>
                    <a:cubicBezTo>
                      <a:pt x="659" y="1847"/>
                      <a:pt x="659" y="1908"/>
                      <a:pt x="659" y="1954"/>
                    </a:cubicBezTo>
                    <a:cubicBezTo>
                      <a:pt x="659" y="2030"/>
                      <a:pt x="675" y="2084"/>
                      <a:pt x="705" y="2107"/>
                    </a:cubicBezTo>
                    <a:cubicBezTo>
                      <a:pt x="736" y="2122"/>
                      <a:pt x="766" y="2138"/>
                      <a:pt x="805" y="2138"/>
                    </a:cubicBezTo>
                    <a:cubicBezTo>
                      <a:pt x="858" y="2138"/>
                      <a:pt x="897" y="2115"/>
                      <a:pt x="912" y="2069"/>
                    </a:cubicBezTo>
                    <a:cubicBezTo>
                      <a:pt x="935" y="2023"/>
                      <a:pt x="950" y="1954"/>
                      <a:pt x="958" y="1877"/>
                    </a:cubicBezTo>
                    <a:cubicBezTo>
                      <a:pt x="966" y="1801"/>
                      <a:pt x="973" y="1709"/>
                      <a:pt x="966" y="1601"/>
                    </a:cubicBezTo>
                    <a:cubicBezTo>
                      <a:pt x="966" y="1494"/>
                      <a:pt x="966" y="1379"/>
                      <a:pt x="966" y="1257"/>
                    </a:cubicBezTo>
                    <a:cubicBezTo>
                      <a:pt x="973" y="1264"/>
                      <a:pt x="981" y="1264"/>
                      <a:pt x="996" y="1264"/>
                    </a:cubicBezTo>
                    <a:lnTo>
                      <a:pt x="1027" y="1264"/>
                    </a:lnTo>
                    <a:cubicBezTo>
                      <a:pt x="1081" y="1264"/>
                      <a:pt x="1127" y="1264"/>
                      <a:pt x="1165" y="1257"/>
                    </a:cubicBezTo>
                    <a:lnTo>
                      <a:pt x="1272" y="1257"/>
                    </a:lnTo>
                    <a:cubicBezTo>
                      <a:pt x="1310" y="1249"/>
                      <a:pt x="1356" y="1241"/>
                      <a:pt x="1402" y="1234"/>
                    </a:cubicBezTo>
                    <a:cubicBezTo>
                      <a:pt x="1456" y="1218"/>
                      <a:pt x="1502" y="1211"/>
                      <a:pt x="1548" y="1188"/>
                    </a:cubicBezTo>
                    <a:cubicBezTo>
                      <a:pt x="1594" y="1172"/>
                      <a:pt x="1625" y="1157"/>
                      <a:pt x="1640" y="1134"/>
                    </a:cubicBezTo>
                    <a:cubicBezTo>
                      <a:pt x="1647" y="1111"/>
                      <a:pt x="1655" y="1073"/>
                      <a:pt x="1655" y="1042"/>
                    </a:cubicBezTo>
                    <a:cubicBezTo>
                      <a:pt x="1655" y="935"/>
                      <a:pt x="1617" y="881"/>
                      <a:pt x="1548" y="866"/>
                    </a:cubicBezTo>
                    <a:lnTo>
                      <a:pt x="1533" y="866"/>
                    </a:lnTo>
                    <a:cubicBezTo>
                      <a:pt x="1517" y="874"/>
                      <a:pt x="1494" y="874"/>
                      <a:pt x="1471" y="881"/>
                    </a:cubicBezTo>
                    <a:cubicBezTo>
                      <a:pt x="1441" y="889"/>
                      <a:pt x="1410" y="889"/>
                      <a:pt x="1379" y="897"/>
                    </a:cubicBezTo>
                    <a:cubicBezTo>
                      <a:pt x="1349" y="897"/>
                      <a:pt x="1310" y="904"/>
                      <a:pt x="1272" y="904"/>
                    </a:cubicBezTo>
                    <a:cubicBezTo>
                      <a:pt x="1249" y="904"/>
                      <a:pt x="1234" y="897"/>
                      <a:pt x="1218" y="889"/>
                    </a:cubicBezTo>
                    <a:cubicBezTo>
                      <a:pt x="1165" y="897"/>
                      <a:pt x="1119" y="904"/>
                      <a:pt x="1081" y="904"/>
                    </a:cubicBezTo>
                    <a:cubicBezTo>
                      <a:pt x="1042" y="912"/>
                      <a:pt x="1004" y="912"/>
                      <a:pt x="981" y="920"/>
                    </a:cubicBezTo>
                    <a:lnTo>
                      <a:pt x="981" y="720"/>
                    </a:lnTo>
                    <a:cubicBezTo>
                      <a:pt x="973" y="590"/>
                      <a:pt x="966" y="475"/>
                      <a:pt x="966" y="383"/>
                    </a:cubicBezTo>
                    <a:cubicBezTo>
                      <a:pt x="966" y="291"/>
                      <a:pt x="958" y="215"/>
                      <a:pt x="950" y="161"/>
                    </a:cubicBezTo>
                    <a:cubicBezTo>
                      <a:pt x="943" y="107"/>
                      <a:pt x="927" y="62"/>
                      <a:pt x="904" y="39"/>
                    </a:cubicBezTo>
                    <a:cubicBezTo>
                      <a:pt x="889" y="16"/>
                      <a:pt x="858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020025" y="4603825"/>
                <a:ext cx="44275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3582" extrusionOk="0">
                    <a:moveTo>
                      <a:pt x="736" y="317"/>
                    </a:moveTo>
                    <a:cubicBezTo>
                      <a:pt x="782" y="317"/>
                      <a:pt x="828" y="333"/>
                      <a:pt x="867" y="356"/>
                    </a:cubicBezTo>
                    <a:cubicBezTo>
                      <a:pt x="905" y="379"/>
                      <a:pt x="935" y="402"/>
                      <a:pt x="966" y="432"/>
                    </a:cubicBezTo>
                    <a:cubicBezTo>
                      <a:pt x="997" y="463"/>
                      <a:pt x="1020" y="494"/>
                      <a:pt x="1035" y="524"/>
                    </a:cubicBezTo>
                    <a:cubicBezTo>
                      <a:pt x="1050" y="563"/>
                      <a:pt x="1058" y="586"/>
                      <a:pt x="1066" y="601"/>
                    </a:cubicBezTo>
                    <a:cubicBezTo>
                      <a:pt x="1073" y="647"/>
                      <a:pt x="1081" y="693"/>
                      <a:pt x="1081" y="731"/>
                    </a:cubicBezTo>
                    <a:cubicBezTo>
                      <a:pt x="1081" y="884"/>
                      <a:pt x="1012" y="1015"/>
                      <a:pt x="874" y="1107"/>
                    </a:cubicBezTo>
                    <a:cubicBezTo>
                      <a:pt x="828" y="1145"/>
                      <a:pt x="798" y="1183"/>
                      <a:pt x="775" y="1206"/>
                    </a:cubicBezTo>
                    <a:cubicBezTo>
                      <a:pt x="752" y="1221"/>
                      <a:pt x="721" y="1244"/>
                      <a:pt x="690" y="1260"/>
                    </a:cubicBezTo>
                    <a:cubicBezTo>
                      <a:pt x="660" y="1275"/>
                      <a:pt x="614" y="1283"/>
                      <a:pt x="568" y="1298"/>
                    </a:cubicBezTo>
                    <a:cubicBezTo>
                      <a:pt x="514" y="1313"/>
                      <a:pt x="438" y="1329"/>
                      <a:pt x="346" y="1352"/>
                    </a:cubicBezTo>
                    <a:cubicBezTo>
                      <a:pt x="338" y="1344"/>
                      <a:pt x="338" y="1329"/>
                      <a:pt x="338" y="1298"/>
                    </a:cubicBezTo>
                    <a:cubicBezTo>
                      <a:pt x="338" y="1283"/>
                      <a:pt x="338" y="1260"/>
                      <a:pt x="338" y="1221"/>
                    </a:cubicBezTo>
                    <a:cubicBezTo>
                      <a:pt x="338" y="1191"/>
                      <a:pt x="338" y="1153"/>
                      <a:pt x="346" y="1099"/>
                    </a:cubicBezTo>
                    <a:cubicBezTo>
                      <a:pt x="361" y="1007"/>
                      <a:pt x="361" y="923"/>
                      <a:pt x="369" y="854"/>
                    </a:cubicBezTo>
                    <a:cubicBezTo>
                      <a:pt x="369" y="785"/>
                      <a:pt x="376" y="724"/>
                      <a:pt x="376" y="678"/>
                    </a:cubicBezTo>
                    <a:cubicBezTo>
                      <a:pt x="376" y="624"/>
                      <a:pt x="376" y="578"/>
                      <a:pt x="376" y="540"/>
                    </a:cubicBezTo>
                    <a:cubicBezTo>
                      <a:pt x="376" y="509"/>
                      <a:pt x="384" y="471"/>
                      <a:pt x="392" y="448"/>
                    </a:cubicBezTo>
                    <a:cubicBezTo>
                      <a:pt x="453" y="363"/>
                      <a:pt x="568" y="317"/>
                      <a:pt x="736" y="317"/>
                    </a:cubicBezTo>
                    <a:close/>
                    <a:moveTo>
                      <a:pt x="867" y="1536"/>
                    </a:moveTo>
                    <a:cubicBezTo>
                      <a:pt x="905" y="1536"/>
                      <a:pt x="966" y="1559"/>
                      <a:pt x="1058" y="1589"/>
                    </a:cubicBezTo>
                    <a:cubicBezTo>
                      <a:pt x="1112" y="1612"/>
                      <a:pt x="1173" y="1635"/>
                      <a:pt x="1227" y="1673"/>
                    </a:cubicBezTo>
                    <a:cubicBezTo>
                      <a:pt x="1273" y="1712"/>
                      <a:pt x="1319" y="1750"/>
                      <a:pt x="1357" y="1804"/>
                    </a:cubicBezTo>
                    <a:cubicBezTo>
                      <a:pt x="1395" y="1857"/>
                      <a:pt x="1426" y="1926"/>
                      <a:pt x="1449" y="2003"/>
                    </a:cubicBezTo>
                    <a:cubicBezTo>
                      <a:pt x="1472" y="2087"/>
                      <a:pt x="1479" y="2187"/>
                      <a:pt x="1479" y="2294"/>
                    </a:cubicBezTo>
                    <a:cubicBezTo>
                      <a:pt x="1479" y="2363"/>
                      <a:pt x="1472" y="2424"/>
                      <a:pt x="1456" y="2478"/>
                    </a:cubicBezTo>
                    <a:cubicBezTo>
                      <a:pt x="1441" y="2516"/>
                      <a:pt x="1426" y="2562"/>
                      <a:pt x="1387" y="2608"/>
                    </a:cubicBezTo>
                    <a:cubicBezTo>
                      <a:pt x="1357" y="2654"/>
                      <a:pt x="1319" y="2700"/>
                      <a:pt x="1273" y="2754"/>
                    </a:cubicBezTo>
                    <a:cubicBezTo>
                      <a:pt x="1227" y="2800"/>
                      <a:pt x="1181" y="2846"/>
                      <a:pt x="1135" y="2884"/>
                    </a:cubicBezTo>
                    <a:cubicBezTo>
                      <a:pt x="1089" y="2922"/>
                      <a:pt x="1043" y="2953"/>
                      <a:pt x="1004" y="2976"/>
                    </a:cubicBezTo>
                    <a:cubicBezTo>
                      <a:pt x="989" y="2984"/>
                      <a:pt x="958" y="2999"/>
                      <a:pt x="905" y="3022"/>
                    </a:cubicBezTo>
                    <a:cubicBezTo>
                      <a:pt x="859" y="3045"/>
                      <a:pt x="798" y="3068"/>
                      <a:pt x="736" y="3091"/>
                    </a:cubicBezTo>
                    <a:cubicBezTo>
                      <a:pt x="675" y="3121"/>
                      <a:pt x="614" y="3144"/>
                      <a:pt x="545" y="3167"/>
                    </a:cubicBezTo>
                    <a:cubicBezTo>
                      <a:pt x="483" y="3190"/>
                      <a:pt x="438" y="3198"/>
                      <a:pt x="392" y="3198"/>
                    </a:cubicBezTo>
                    <a:lnTo>
                      <a:pt x="346" y="3198"/>
                    </a:lnTo>
                    <a:cubicBezTo>
                      <a:pt x="330" y="3190"/>
                      <a:pt x="315" y="3190"/>
                      <a:pt x="300" y="3190"/>
                    </a:cubicBezTo>
                    <a:cubicBezTo>
                      <a:pt x="300" y="3175"/>
                      <a:pt x="300" y="3152"/>
                      <a:pt x="300" y="3137"/>
                    </a:cubicBezTo>
                    <a:cubicBezTo>
                      <a:pt x="300" y="3114"/>
                      <a:pt x="300" y="3091"/>
                      <a:pt x="300" y="3068"/>
                    </a:cubicBezTo>
                    <a:cubicBezTo>
                      <a:pt x="300" y="3029"/>
                      <a:pt x="300" y="2984"/>
                      <a:pt x="300" y="2930"/>
                    </a:cubicBezTo>
                    <a:cubicBezTo>
                      <a:pt x="300" y="2876"/>
                      <a:pt x="292" y="2823"/>
                      <a:pt x="292" y="2769"/>
                    </a:cubicBezTo>
                    <a:cubicBezTo>
                      <a:pt x="292" y="2593"/>
                      <a:pt x="300" y="2432"/>
                      <a:pt x="315" y="2286"/>
                    </a:cubicBezTo>
                    <a:cubicBezTo>
                      <a:pt x="330" y="2148"/>
                      <a:pt x="338" y="2011"/>
                      <a:pt x="338" y="1896"/>
                    </a:cubicBezTo>
                    <a:lnTo>
                      <a:pt x="338" y="1796"/>
                    </a:lnTo>
                    <a:cubicBezTo>
                      <a:pt x="338" y="1765"/>
                      <a:pt x="338" y="1735"/>
                      <a:pt x="338" y="1704"/>
                    </a:cubicBezTo>
                    <a:cubicBezTo>
                      <a:pt x="369" y="1704"/>
                      <a:pt x="399" y="1689"/>
                      <a:pt x="453" y="1673"/>
                    </a:cubicBezTo>
                    <a:cubicBezTo>
                      <a:pt x="499" y="1658"/>
                      <a:pt x="545" y="1635"/>
                      <a:pt x="598" y="1620"/>
                    </a:cubicBezTo>
                    <a:cubicBezTo>
                      <a:pt x="652" y="1597"/>
                      <a:pt x="698" y="1582"/>
                      <a:pt x="744" y="1566"/>
                    </a:cubicBezTo>
                    <a:cubicBezTo>
                      <a:pt x="798" y="1543"/>
                      <a:pt x="836" y="1536"/>
                      <a:pt x="867" y="1536"/>
                    </a:cubicBezTo>
                    <a:close/>
                    <a:moveTo>
                      <a:pt x="789" y="0"/>
                    </a:moveTo>
                    <a:cubicBezTo>
                      <a:pt x="781" y="0"/>
                      <a:pt x="774" y="1"/>
                      <a:pt x="767" y="3"/>
                    </a:cubicBezTo>
                    <a:lnTo>
                      <a:pt x="713" y="3"/>
                    </a:lnTo>
                    <a:cubicBezTo>
                      <a:pt x="583" y="3"/>
                      <a:pt x="445" y="49"/>
                      <a:pt x="300" y="134"/>
                    </a:cubicBezTo>
                    <a:lnTo>
                      <a:pt x="277" y="134"/>
                    </a:lnTo>
                    <a:cubicBezTo>
                      <a:pt x="223" y="134"/>
                      <a:pt x="185" y="141"/>
                      <a:pt x="146" y="157"/>
                    </a:cubicBezTo>
                    <a:cubicBezTo>
                      <a:pt x="116" y="180"/>
                      <a:pt x="85" y="195"/>
                      <a:pt x="62" y="218"/>
                    </a:cubicBezTo>
                    <a:cubicBezTo>
                      <a:pt x="39" y="241"/>
                      <a:pt x="24" y="264"/>
                      <a:pt x="16" y="287"/>
                    </a:cubicBezTo>
                    <a:cubicBezTo>
                      <a:pt x="9" y="310"/>
                      <a:pt x="1" y="333"/>
                      <a:pt x="1" y="340"/>
                    </a:cubicBezTo>
                    <a:cubicBezTo>
                      <a:pt x="1" y="340"/>
                      <a:pt x="9" y="356"/>
                      <a:pt x="16" y="394"/>
                    </a:cubicBezTo>
                    <a:cubicBezTo>
                      <a:pt x="32" y="425"/>
                      <a:pt x="39" y="463"/>
                      <a:pt x="54" y="517"/>
                    </a:cubicBezTo>
                    <a:cubicBezTo>
                      <a:pt x="62" y="563"/>
                      <a:pt x="77" y="609"/>
                      <a:pt x="85" y="662"/>
                    </a:cubicBezTo>
                    <a:cubicBezTo>
                      <a:pt x="100" y="716"/>
                      <a:pt x="108" y="754"/>
                      <a:pt x="108" y="785"/>
                    </a:cubicBezTo>
                    <a:lnTo>
                      <a:pt x="62" y="1589"/>
                    </a:lnTo>
                    <a:cubicBezTo>
                      <a:pt x="62" y="1650"/>
                      <a:pt x="62" y="1712"/>
                      <a:pt x="62" y="1765"/>
                    </a:cubicBezTo>
                    <a:cubicBezTo>
                      <a:pt x="70" y="1819"/>
                      <a:pt x="70" y="1865"/>
                      <a:pt x="70" y="1919"/>
                    </a:cubicBezTo>
                    <a:cubicBezTo>
                      <a:pt x="70" y="1965"/>
                      <a:pt x="62" y="2011"/>
                      <a:pt x="62" y="2064"/>
                    </a:cubicBezTo>
                    <a:cubicBezTo>
                      <a:pt x="54" y="2118"/>
                      <a:pt x="54" y="2179"/>
                      <a:pt x="47" y="2240"/>
                    </a:cubicBezTo>
                    <a:cubicBezTo>
                      <a:pt x="39" y="2309"/>
                      <a:pt x="32" y="2394"/>
                      <a:pt x="32" y="2493"/>
                    </a:cubicBezTo>
                    <a:cubicBezTo>
                      <a:pt x="24" y="2585"/>
                      <a:pt x="24" y="2708"/>
                      <a:pt x="24" y="2838"/>
                    </a:cubicBezTo>
                    <a:cubicBezTo>
                      <a:pt x="24" y="2922"/>
                      <a:pt x="32" y="2976"/>
                      <a:pt x="39" y="3006"/>
                    </a:cubicBezTo>
                    <a:cubicBezTo>
                      <a:pt x="32" y="3045"/>
                      <a:pt x="32" y="3083"/>
                      <a:pt x="32" y="3129"/>
                    </a:cubicBezTo>
                    <a:cubicBezTo>
                      <a:pt x="32" y="3221"/>
                      <a:pt x="32" y="3290"/>
                      <a:pt x="32" y="3351"/>
                    </a:cubicBezTo>
                    <a:cubicBezTo>
                      <a:pt x="39" y="3405"/>
                      <a:pt x="39" y="3451"/>
                      <a:pt x="54" y="3481"/>
                    </a:cubicBezTo>
                    <a:cubicBezTo>
                      <a:pt x="62" y="3520"/>
                      <a:pt x="85" y="3543"/>
                      <a:pt x="108" y="3558"/>
                    </a:cubicBezTo>
                    <a:cubicBezTo>
                      <a:pt x="131" y="3573"/>
                      <a:pt x="162" y="3581"/>
                      <a:pt x="208" y="3581"/>
                    </a:cubicBezTo>
                    <a:lnTo>
                      <a:pt x="277" y="3581"/>
                    </a:lnTo>
                    <a:cubicBezTo>
                      <a:pt x="300" y="3581"/>
                      <a:pt x="323" y="3573"/>
                      <a:pt x="353" y="3573"/>
                    </a:cubicBezTo>
                    <a:cubicBezTo>
                      <a:pt x="384" y="3566"/>
                      <a:pt x="415" y="3566"/>
                      <a:pt x="445" y="3558"/>
                    </a:cubicBezTo>
                    <a:cubicBezTo>
                      <a:pt x="529" y="3527"/>
                      <a:pt x="614" y="3497"/>
                      <a:pt x="675" y="3474"/>
                    </a:cubicBezTo>
                    <a:cubicBezTo>
                      <a:pt x="744" y="3443"/>
                      <a:pt x="813" y="3420"/>
                      <a:pt x="874" y="3397"/>
                    </a:cubicBezTo>
                    <a:cubicBezTo>
                      <a:pt x="935" y="3374"/>
                      <a:pt x="997" y="3344"/>
                      <a:pt x="1058" y="3313"/>
                    </a:cubicBezTo>
                    <a:cubicBezTo>
                      <a:pt x="1119" y="3282"/>
                      <a:pt x="1188" y="3236"/>
                      <a:pt x="1265" y="3183"/>
                    </a:cubicBezTo>
                    <a:cubicBezTo>
                      <a:pt x="1449" y="3045"/>
                      <a:pt x="1579" y="2907"/>
                      <a:pt x="1656" y="2761"/>
                    </a:cubicBezTo>
                    <a:cubicBezTo>
                      <a:pt x="1725" y="2623"/>
                      <a:pt x="1763" y="2486"/>
                      <a:pt x="1763" y="2371"/>
                    </a:cubicBezTo>
                    <a:lnTo>
                      <a:pt x="1763" y="2332"/>
                    </a:lnTo>
                    <a:lnTo>
                      <a:pt x="1771" y="2332"/>
                    </a:lnTo>
                    <a:cubicBezTo>
                      <a:pt x="1748" y="2164"/>
                      <a:pt x="1725" y="2003"/>
                      <a:pt x="1702" y="1857"/>
                    </a:cubicBezTo>
                    <a:cubicBezTo>
                      <a:pt x="1671" y="1712"/>
                      <a:pt x="1640" y="1605"/>
                      <a:pt x="1602" y="1551"/>
                    </a:cubicBezTo>
                    <a:cubicBezTo>
                      <a:pt x="1594" y="1536"/>
                      <a:pt x="1571" y="1520"/>
                      <a:pt x="1533" y="1497"/>
                    </a:cubicBezTo>
                    <a:cubicBezTo>
                      <a:pt x="1495" y="1467"/>
                      <a:pt x="1456" y="1444"/>
                      <a:pt x="1410" y="1405"/>
                    </a:cubicBezTo>
                    <a:cubicBezTo>
                      <a:pt x="1365" y="1375"/>
                      <a:pt x="1319" y="1352"/>
                      <a:pt x="1273" y="1321"/>
                    </a:cubicBezTo>
                    <a:cubicBezTo>
                      <a:pt x="1227" y="1290"/>
                      <a:pt x="1188" y="1275"/>
                      <a:pt x="1158" y="1260"/>
                    </a:cubicBezTo>
                    <a:cubicBezTo>
                      <a:pt x="1303" y="1076"/>
                      <a:pt x="1372" y="892"/>
                      <a:pt x="1372" y="701"/>
                    </a:cubicBezTo>
                    <a:cubicBezTo>
                      <a:pt x="1372" y="632"/>
                      <a:pt x="1357" y="555"/>
                      <a:pt x="1334" y="486"/>
                    </a:cubicBezTo>
                    <a:lnTo>
                      <a:pt x="1273" y="340"/>
                    </a:lnTo>
                    <a:lnTo>
                      <a:pt x="1112" y="172"/>
                    </a:lnTo>
                    <a:cubicBezTo>
                      <a:pt x="1066" y="118"/>
                      <a:pt x="1020" y="80"/>
                      <a:pt x="974" y="57"/>
                    </a:cubicBezTo>
                    <a:cubicBezTo>
                      <a:pt x="928" y="34"/>
                      <a:pt x="890" y="19"/>
                      <a:pt x="859" y="11"/>
                    </a:cubicBezTo>
                    <a:cubicBezTo>
                      <a:pt x="832" y="6"/>
                      <a:pt x="809" y="0"/>
                      <a:pt x="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086875" y="4471725"/>
                <a:ext cx="448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631" extrusionOk="0">
                    <a:moveTo>
                      <a:pt x="1593" y="1"/>
                    </a:moveTo>
                    <a:cubicBezTo>
                      <a:pt x="1589" y="1"/>
                      <a:pt x="1584" y="1"/>
                      <a:pt x="1579" y="1"/>
                    </a:cubicBezTo>
                    <a:lnTo>
                      <a:pt x="177" y="132"/>
                    </a:lnTo>
                    <a:cubicBezTo>
                      <a:pt x="77" y="139"/>
                      <a:pt x="1" y="224"/>
                      <a:pt x="1" y="323"/>
                    </a:cubicBezTo>
                    <a:lnTo>
                      <a:pt x="1" y="13308"/>
                    </a:lnTo>
                    <a:cubicBezTo>
                      <a:pt x="1" y="13408"/>
                      <a:pt x="77" y="13492"/>
                      <a:pt x="177" y="13500"/>
                    </a:cubicBezTo>
                    <a:lnTo>
                      <a:pt x="1579" y="13630"/>
                    </a:lnTo>
                    <a:lnTo>
                      <a:pt x="1594" y="13630"/>
                    </a:lnTo>
                    <a:cubicBezTo>
                      <a:pt x="1694" y="13630"/>
                      <a:pt x="1778" y="13554"/>
                      <a:pt x="1786" y="13454"/>
                    </a:cubicBezTo>
                    <a:cubicBezTo>
                      <a:pt x="1793" y="13347"/>
                      <a:pt x="1717" y="13255"/>
                      <a:pt x="1617" y="13247"/>
                    </a:cubicBezTo>
                    <a:lnTo>
                      <a:pt x="384" y="13140"/>
                    </a:lnTo>
                    <a:lnTo>
                      <a:pt x="384" y="499"/>
                    </a:lnTo>
                    <a:lnTo>
                      <a:pt x="1617" y="384"/>
                    </a:lnTo>
                    <a:cubicBezTo>
                      <a:pt x="1717" y="377"/>
                      <a:pt x="1793" y="285"/>
                      <a:pt x="1786" y="178"/>
                    </a:cubicBezTo>
                    <a:cubicBezTo>
                      <a:pt x="1778" y="75"/>
                      <a:pt x="1694" y="1"/>
                      <a:pt x="1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368600" y="4471725"/>
                <a:ext cx="446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3631" extrusionOk="0">
                    <a:moveTo>
                      <a:pt x="201" y="1"/>
                    </a:moveTo>
                    <a:cubicBezTo>
                      <a:pt x="100" y="1"/>
                      <a:pt x="16" y="75"/>
                      <a:pt x="8" y="178"/>
                    </a:cubicBezTo>
                    <a:cubicBezTo>
                      <a:pt x="1" y="285"/>
                      <a:pt x="77" y="377"/>
                      <a:pt x="177" y="384"/>
                    </a:cubicBezTo>
                    <a:lnTo>
                      <a:pt x="1410" y="499"/>
                    </a:lnTo>
                    <a:lnTo>
                      <a:pt x="1410" y="13140"/>
                    </a:lnTo>
                    <a:lnTo>
                      <a:pt x="177" y="13247"/>
                    </a:lnTo>
                    <a:cubicBezTo>
                      <a:pt x="77" y="13255"/>
                      <a:pt x="1" y="13347"/>
                      <a:pt x="8" y="13454"/>
                    </a:cubicBezTo>
                    <a:cubicBezTo>
                      <a:pt x="16" y="13554"/>
                      <a:pt x="100" y="13630"/>
                      <a:pt x="200" y="13630"/>
                    </a:cubicBezTo>
                    <a:lnTo>
                      <a:pt x="215" y="13630"/>
                    </a:lnTo>
                    <a:lnTo>
                      <a:pt x="1617" y="13500"/>
                    </a:lnTo>
                    <a:cubicBezTo>
                      <a:pt x="1717" y="13492"/>
                      <a:pt x="1786" y="13408"/>
                      <a:pt x="1786" y="13308"/>
                    </a:cubicBezTo>
                    <a:lnTo>
                      <a:pt x="1786" y="323"/>
                    </a:lnTo>
                    <a:cubicBezTo>
                      <a:pt x="1786" y="224"/>
                      <a:pt x="1717" y="139"/>
                      <a:pt x="1617" y="132"/>
                    </a:cubicBezTo>
                    <a:lnTo>
                      <a:pt x="215" y="1"/>
                    </a:lnTo>
                    <a:cubicBezTo>
                      <a:pt x="210" y="1"/>
                      <a:pt x="205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5137050" y="4526525"/>
                <a:ext cx="33350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2031" extrusionOk="0">
                    <a:moveTo>
                      <a:pt x="162" y="0"/>
                    </a:moveTo>
                    <a:cubicBezTo>
                      <a:pt x="123" y="0"/>
                      <a:pt x="93" y="16"/>
                      <a:pt x="62" y="54"/>
                    </a:cubicBezTo>
                    <a:cubicBezTo>
                      <a:pt x="31" y="92"/>
                      <a:pt x="16" y="131"/>
                      <a:pt x="16" y="169"/>
                    </a:cubicBezTo>
                    <a:lnTo>
                      <a:pt x="16" y="192"/>
                    </a:lnTo>
                    <a:cubicBezTo>
                      <a:pt x="62" y="299"/>
                      <a:pt x="85" y="399"/>
                      <a:pt x="93" y="475"/>
                    </a:cubicBezTo>
                    <a:cubicBezTo>
                      <a:pt x="85" y="537"/>
                      <a:pt x="70" y="590"/>
                      <a:pt x="70" y="636"/>
                    </a:cubicBezTo>
                    <a:cubicBezTo>
                      <a:pt x="62" y="682"/>
                      <a:pt x="54" y="728"/>
                      <a:pt x="54" y="774"/>
                    </a:cubicBezTo>
                    <a:lnTo>
                      <a:pt x="16" y="1333"/>
                    </a:lnTo>
                    <a:cubicBezTo>
                      <a:pt x="8" y="1379"/>
                      <a:pt x="8" y="1425"/>
                      <a:pt x="1" y="1464"/>
                    </a:cubicBezTo>
                    <a:cubicBezTo>
                      <a:pt x="1" y="1502"/>
                      <a:pt x="1" y="1540"/>
                      <a:pt x="1" y="1586"/>
                    </a:cubicBezTo>
                    <a:cubicBezTo>
                      <a:pt x="1" y="1624"/>
                      <a:pt x="1" y="1678"/>
                      <a:pt x="1" y="1724"/>
                    </a:cubicBezTo>
                    <a:cubicBezTo>
                      <a:pt x="8" y="1778"/>
                      <a:pt x="8" y="1824"/>
                      <a:pt x="24" y="1870"/>
                    </a:cubicBezTo>
                    <a:cubicBezTo>
                      <a:pt x="31" y="1916"/>
                      <a:pt x="47" y="1954"/>
                      <a:pt x="70" y="1985"/>
                    </a:cubicBezTo>
                    <a:cubicBezTo>
                      <a:pt x="85" y="2015"/>
                      <a:pt x="116" y="2031"/>
                      <a:pt x="154" y="2031"/>
                    </a:cubicBezTo>
                    <a:cubicBezTo>
                      <a:pt x="254" y="2031"/>
                      <a:pt x="307" y="1969"/>
                      <a:pt x="307" y="1862"/>
                    </a:cubicBezTo>
                    <a:cubicBezTo>
                      <a:pt x="292" y="1655"/>
                      <a:pt x="284" y="1487"/>
                      <a:pt x="276" y="1356"/>
                    </a:cubicBezTo>
                    <a:cubicBezTo>
                      <a:pt x="292" y="1264"/>
                      <a:pt x="299" y="1188"/>
                      <a:pt x="299" y="1111"/>
                    </a:cubicBezTo>
                    <a:cubicBezTo>
                      <a:pt x="307" y="1035"/>
                      <a:pt x="307" y="966"/>
                      <a:pt x="315" y="904"/>
                    </a:cubicBezTo>
                    <a:cubicBezTo>
                      <a:pt x="353" y="720"/>
                      <a:pt x="399" y="598"/>
                      <a:pt x="460" y="529"/>
                    </a:cubicBezTo>
                    <a:cubicBezTo>
                      <a:pt x="514" y="468"/>
                      <a:pt x="591" y="437"/>
                      <a:pt x="667" y="437"/>
                    </a:cubicBezTo>
                    <a:cubicBezTo>
                      <a:pt x="690" y="437"/>
                      <a:pt x="721" y="437"/>
                      <a:pt x="751" y="445"/>
                    </a:cubicBezTo>
                    <a:cubicBezTo>
                      <a:pt x="782" y="445"/>
                      <a:pt x="813" y="460"/>
                      <a:pt x="843" y="483"/>
                    </a:cubicBezTo>
                    <a:cubicBezTo>
                      <a:pt x="874" y="514"/>
                      <a:pt x="905" y="544"/>
                      <a:pt x="928" y="598"/>
                    </a:cubicBezTo>
                    <a:cubicBezTo>
                      <a:pt x="951" y="644"/>
                      <a:pt x="974" y="713"/>
                      <a:pt x="981" y="805"/>
                    </a:cubicBezTo>
                    <a:lnTo>
                      <a:pt x="1020" y="1065"/>
                    </a:lnTo>
                    <a:cubicBezTo>
                      <a:pt x="1020" y="1172"/>
                      <a:pt x="1027" y="1272"/>
                      <a:pt x="1035" y="1356"/>
                    </a:cubicBezTo>
                    <a:cubicBezTo>
                      <a:pt x="1035" y="1448"/>
                      <a:pt x="1035" y="1525"/>
                      <a:pt x="1035" y="1594"/>
                    </a:cubicBezTo>
                    <a:cubicBezTo>
                      <a:pt x="1035" y="1632"/>
                      <a:pt x="1035" y="1670"/>
                      <a:pt x="1035" y="1709"/>
                    </a:cubicBezTo>
                    <a:cubicBezTo>
                      <a:pt x="1035" y="1739"/>
                      <a:pt x="1035" y="1778"/>
                      <a:pt x="1027" y="1801"/>
                    </a:cubicBezTo>
                    <a:cubicBezTo>
                      <a:pt x="1050" y="1885"/>
                      <a:pt x="1096" y="1931"/>
                      <a:pt x="1173" y="1931"/>
                    </a:cubicBezTo>
                    <a:cubicBezTo>
                      <a:pt x="1219" y="1931"/>
                      <a:pt x="1249" y="1908"/>
                      <a:pt x="1272" y="1862"/>
                    </a:cubicBezTo>
                    <a:cubicBezTo>
                      <a:pt x="1295" y="1824"/>
                      <a:pt x="1311" y="1770"/>
                      <a:pt x="1318" y="1716"/>
                    </a:cubicBezTo>
                    <a:cubicBezTo>
                      <a:pt x="1326" y="1663"/>
                      <a:pt x="1334" y="1609"/>
                      <a:pt x="1326" y="1556"/>
                    </a:cubicBezTo>
                    <a:cubicBezTo>
                      <a:pt x="1326" y="1502"/>
                      <a:pt x="1326" y="1464"/>
                      <a:pt x="1326" y="1448"/>
                    </a:cubicBezTo>
                    <a:lnTo>
                      <a:pt x="1326" y="1402"/>
                    </a:lnTo>
                    <a:cubicBezTo>
                      <a:pt x="1318" y="1318"/>
                      <a:pt x="1311" y="1249"/>
                      <a:pt x="1303" y="1195"/>
                    </a:cubicBezTo>
                    <a:cubicBezTo>
                      <a:pt x="1295" y="1142"/>
                      <a:pt x="1288" y="1096"/>
                      <a:pt x="1280" y="1050"/>
                    </a:cubicBezTo>
                    <a:cubicBezTo>
                      <a:pt x="1272" y="1004"/>
                      <a:pt x="1265" y="950"/>
                      <a:pt x="1265" y="897"/>
                    </a:cubicBezTo>
                    <a:cubicBezTo>
                      <a:pt x="1257" y="843"/>
                      <a:pt x="1249" y="782"/>
                      <a:pt x="1242" y="690"/>
                    </a:cubicBezTo>
                    <a:cubicBezTo>
                      <a:pt x="1211" y="475"/>
                      <a:pt x="1142" y="330"/>
                      <a:pt x="1035" y="246"/>
                    </a:cubicBezTo>
                    <a:cubicBezTo>
                      <a:pt x="920" y="161"/>
                      <a:pt x="797" y="115"/>
                      <a:pt x="644" y="115"/>
                    </a:cubicBezTo>
                    <a:cubicBezTo>
                      <a:pt x="575" y="115"/>
                      <a:pt x="514" y="131"/>
                      <a:pt x="468" y="154"/>
                    </a:cubicBezTo>
                    <a:cubicBezTo>
                      <a:pt x="414" y="177"/>
                      <a:pt x="376" y="200"/>
                      <a:pt x="353" y="223"/>
                    </a:cubicBezTo>
                    <a:cubicBezTo>
                      <a:pt x="315" y="146"/>
                      <a:pt x="284" y="85"/>
                      <a:pt x="261" y="54"/>
                    </a:cubicBezTo>
                    <a:cubicBezTo>
                      <a:pt x="238" y="16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5295625" y="4559650"/>
                <a:ext cx="43900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2690" extrusionOk="0">
                    <a:moveTo>
                      <a:pt x="874" y="1"/>
                    </a:moveTo>
                    <a:cubicBezTo>
                      <a:pt x="721" y="1"/>
                      <a:pt x="606" y="8"/>
                      <a:pt x="514" y="16"/>
                    </a:cubicBezTo>
                    <a:cubicBezTo>
                      <a:pt x="422" y="31"/>
                      <a:pt x="353" y="47"/>
                      <a:pt x="307" y="70"/>
                    </a:cubicBezTo>
                    <a:cubicBezTo>
                      <a:pt x="261" y="85"/>
                      <a:pt x="231" y="108"/>
                      <a:pt x="215" y="139"/>
                    </a:cubicBezTo>
                    <a:cubicBezTo>
                      <a:pt x="200" y="169"/>
                      <a:pt x="192" y="200"/>
                      <a:pt x="192" y="231"/>
                    </a:cubicBezTo>
                    <a:cubicBezTo>
                      <a:pt x="192" y="330"/>
                      <a:pt x="215" y="399"/>
                      <a:pt x="269" y="422"/>
                    </a:cubicBezTo>
                    <a:cubicBezTo>
                      <a:pt x="384" y="414"/>
                      <a:pt x="491" y="399"/>
                      <a:pt x="606" y="384"/>
                    </a:cubicBezTo>
                    <a:cubicBezTo>
                      <a:pt x="721" y="368"/>
                      <a:pt x="813" y="361"/>
                      <a:pt x="890" y="361"/>
                    </a:cubicBezTo>
                    <a:lnTo>
                      <a:pt x="936" y="361"/>
                    </a:lnTo>
                    <a:lnTo>
                      <a:pt x="1196" y="384"/>
                    </a:lnTo>
                    <a:cubicBezTo>
                      <a:pt x="1127" y="491"/>
                      <a:pt x="1058" y="598"/>
                      <a:pt x="997" y="698"/>
                    </a:cubicBezTo>
                    <a:cubicBezTo>
                      <a:pt x="936" y="790"/>
                      <a:pt x="874" y="889"/>
                      <a:pt x="813" y="981"/>
                    </a:cubicBezTo>
                    <a:cubicBezTo>
                      <a:pt x="759" y="1073"/>
                      <a:pt x="698" y="1165"/>
                      <a:pt x="637" y="1265"/>
                    </a:cubicBezTo>
                    <a:cubicBezTo>
                      <a:pt x="576" y="1357"/>
                      <a:pt x="507" y="1456"/>
                      <a:pt x="430" y="1564"/>
                    </a:cubicBezTo>
                    <a:cubicBezTo>
                      <a:pt x="415" y="1594"/>
                      <a:pt x="384" y="1648"/>
                      <a:pt x="338" y="1724"/>
                    </a:cubicBezTo>
                    <a:cubicBezTo>
                      <a:pt x="292" y="1801"/>
                      <a:pt x="246" y="1878"/>
                      <a:pt x="200" y="1954"/>
                    </a:cubicBezTo>
                    <a:cubicBezTo>
                      <a:pt x="147" y="2039"/>
                      <a:pt x="108" y="2107"/>
                      <a:pt x="70" y="2176"/>
                    </a:cubicBezTo>
                    <a:cubicBezTo>
                      <a:pt x="24" y="2245"/>
                      <a:pt x="1" y="2291"/>
                      <a:pt x="1" y="2314"/>
                    </a:cubicBezTo>
                    <a:cubicBezTo>
                      <a:pt x="9" y="2345"/>
                      <a:pt x="24" y="2376"/>
                      <a:pt x="47" y="2406"/>
                    </a:cubicBezTo>
                    <a:cubicBezTo>
                      <a:pt x="62" y="2437"/>
                      <a:pt x="93" y="2460"/>
                      <a:pt x="116" y="2483"/>
                    </a:cubicBezTo>
                    <a:cubicBezTo>
                      <a:pt x="147" y="2506"/>
                      <a:pt x="177" y="2521"/>
                      <a:pt x="208" y="2536"/>
                    </a:cubicBezTo>
                    <a:cubicBezTo>
                      <a:pt x="238" y="2552"/>
                      <a:pt x="277" y="2559"/>
                      <a:pt x="307" y="2559"/>
                    </a:cubicBezTo>
                    <a:cubicBezTo>
                      <a:pt x="369" y="2567"/>
                      <a:pt x="430" y="2575"/>
                      <a:pt x="491" y="2582"/>
                    </a:cubicBezTo>
                    <a:cubicBezTo>
                      <a:pt x="553" y="2590"/>
                      <a:pt x="614" y="2598"/>
                      <a:pt x="675" y="2605"/>
                    </a:cubicBezTo>
                    <a:cubicBezTo>
                      <a:pt x="729" y="2605"/>
                      <a:pt x="782" y="2613"/>
                      <a:pt x="828" y="2613"/>
                    </a:cubicBezTo>
                    <a:cubicBezTo>
                      <a:pt x="882" y="2621"/>
                      <a:pt x="913" y="2621"/>
                      <a:pt x="943" y="2621"/>
                    </a:cubicBezTo>
                    <a:lnTo>
                      <a:pt x="1020" y="2621"/>
                    </a:lnTo>
                    <a:cubicBezTo>
                      <a:pt x="1043" y="2621"/>
                      <a:pt x="1089" y="2628"/>
                      <a:pt x="1158" y="2636"/>
                    </a:cubicBezTo>
                    <a:cubicBezTo>
                      <a:pt x="1219" y="2636"/>
                      <a:pt x="1288" y="2644"/>
                      <a:pt x="1349" y="2651"/>
                    </a:cubicBezTo>
                    <a:cubicBezTo>
                      <a:pt x="1418" y="2659"/>
                      <a:pt x="1480" y="2667"/>
                      <a:pt x="1533" y="2674"/>
                    </a:cubicBezTo>
                    <a:cubicBezTo>
                      <a:pt x="1579" y="2682"/>
                      <a:pt x="1610" y="2690"/>
                      <a:pt x="1617" y="2690"/>
                    </a:cubicBezTo>
                    <a:cubicBezTo>
                      <a:pt x="1648" y="2690"/>
                      <a:pt x="1663" y="2682"/>
                      <a:pt x="1663" y="2682"/>
                    </a:cubicBezTo>
                    <a:cubicBezTo>
                      <a:pt x="1725" y="2659"/>
                      <a:pt x="1755" y="2590"/>
                      <a:pt x="1755" y="2475"/>
                    </a:cubicBezTo>
                    <a:cubicBezTo>
                      <a:pt x="1755" y="2383"/>
                      <a:pt x="1717" y="2330"/>
                      <a:pt x="1656" y="2307"/>
                    </a:cubicBezTo>
                    <a:cubicBezTo>
                      <a:pt x="1640" y="2314"/>
                      <a:pt x="1610" y="2322"/>
                      <a:pt x="1571" y="2322"/>
                    </a:cubicBezTo>
                    <a:cubicBezTo>
                      <a:pt x="1556" y="2322"/>
                      <a:pt x="1525" y="2314"/>
                      <a:pt x="1480" y="2314"/>
                    </a:cubicBezTo>
                    <a:cubicBezTo>
                      <a:pt x="1426" y="2307"/>
                      <a:pt x="1372" y="2307"/>
                      <a:pt x="1311" y="2299"/>
                    </a:cubicBezTo>
                    <a:cubicBezTo>
                      <a:pt x="1257" y="2291"/>
                      <a:pt x="1196" y="2291"/>
                      <a:pt x="1135" y="2284"/>
                    </a:cubicBezTo>
                    <a:cubicBezTo>
                      <a:pt x="1081" y="2284"/>
                      <a:pt x="1035" y="2276"/>
                      <a:pt x="1005" y="2276"/>
                    </a:cubicBezTo>
                    <a:lnTo>
                      <a:pt x="936" y="2276"/>
                    </a:lnTo>
                    <a:cubicBezTo>
                      <a:pt x="828" y="2276"/>
                      <a:pt x="660" y="2253"/>
                      <a:pt x="415" y="2199"/>
                    </a:cubicBezTo>
                    <a:lnTo>
                      <a:pt x="530" y="2023"/>
                    </a:lnTo>
                    <a:cubicBezTo>
                      <a:pt x="560" y="1970"/>
                      <a:pt x="591" y="1924"/>
                      <a:pt x="621" y="1885"/>
                    </a:cubicBezTo>
                    <a:cubicBezTo>
                      <a:pt x="644" y="1839"/>
                      <a:pt x="667" y="1801"/>
                      <a:pt x="683" y="1755"/>
                    </a:cubicBezTo>
                    <a:cubicBezTo>
                      <a:pt x="782" y="1594"/>
                      <a:pt x="867" y="1456"/>
                      <a:pt x="936" y="1341"/>
                    </a:cubicBezTo>
                    <a:cubicBezTo>
                      <a:pt x="997" y="1234"/>
                      <a:pt x="1058" y="1142"/>
                      <a:pt x="1104" y="1066"/>
                    </a:cubicBezTo>
                    <a:cubicBezTo>
                      <a:pt x="1150" y="989"/>
                      <a:pt x="1188" y="935"/>
                      <a:pt x="1219" y="882"/>
                    </a:cubicBezTo>
                    <a:cubicBezTo>
                      <a:pt x="1250" y="836"/>
                      <a:pt x="1280" y="790"/>
                      <a:pt x="1303" y="751"/>
                    </a:cubicBezTo>
                    <a:cubicBezTo>
                      <a:pt x="1334" y="706"/>
                      <a:pt x="1365" y="667"/>
                      <a:pt x="1388" y="621"/>
                    </a:cubicBezTo>
                    <a:cubicBezTo>
                      <a:pt x="1418" y="575"/>
                      <a:pt x="1457" y="522"/>
                      <a:pt x="1495" y="453"/>
                    </a:cubicBezTo>
                    <a:cubicBezTo>
                      <a:pt x="1533" y="422"/>
                      <a:pt x="1556" y="368"/>
                      <a:pt x="1556" y="284"/>
                    </a:cubicBezTo>
                    <a:cubicBezTo>
                      <a:pt x="1556" y="208"/>
                      <a:pt x="1541" y="146"/>
                      <a:pt x="1518" y="108"/>
                    </a:cubicBezTo>
                    <a:cubicBezTo>
                      <a:pt x="1395" y="70"/>
                      <a:pt x="1280" y="39"/>
                      <a:pt x="1173" y="24"/>
                    </a:cubicBezTo>
                    <a:cubicBezTo>
                      <a:pt x="1066" y="8"/>
                      <a:pt x="966" y="1"/>
                      <a:pt x="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5219800" y="4708075"/>
                <a:ext cx="446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181" extrusionOk="0">
                    <a:moveTo>
                      <a:pt x="1203" y="399"/>
                    </a:moveTo>
                    <a:cubicBezTo>
                      <a:pt x="1241" y="415"/>
                      <a:pt x="1295" y="430"/>
                      <a:pt x="1341" y="445"/>
                    </a:cubicBezTo>
                    <a:cubicBezTo>
                      <a:pt x="1395" y="461"/>
                      <a:pt x="1433" y="491"/>
                      <a:pt x="1471" y="537"/>
                    </a:cubicBezTo>
                    <a:lnTo>
                      <a:pt x="1471" y="606"/>
                    </a:lnTo>
                    <a:cubicBezTo>
                      <a:pt x="1471" y="667"/>
                      <a:pt x="1471" y="736"/>
                      <a:pt x="1463" y="805"/>
                    </a:cubicBezTo>
                    <a:cubicBezTo>
                      <a:pt x="1463" y="874"/>
                      <a:pt x="1456" y="943"/>
                      <a:pt x="1448" y="1020"/>
                    </a:cubicBezTo>
                    <a:cubicBezTo>
                      <a:pt x="1364" y="1181"/>
                      <a:pt x="1280" y="1273"/>
                      <a:pt x="1203" y="1296"/>
                    </a:cubicBezTo>
                    <a:cubicBezTo>
                      <a:pt x="1042" y="1380"/>
                      <a:pt x="904" y="1426"/>
                      <a:pt x="789" y="1426"/>
                    </a:cubicBezTo>
                    <a:cubicBezTo>
                      <a:pt x="759" y="1403"/>
                      <a:pt x="728" y="1372"/>
                      <a:pt x="697" y="1334"/>
                    </a:cubicBezTo>
                    <a:cubicBezTo>
                      <a:pt x="667" y="1296"/>
                      <a:pt x="644" y="1250"/>
                      <a:pt x="613" y="1204"/>
                    </a:cubicBezTo>
                    <a:cubicBezTo>
                      <a:pt x="590" y="1158"/>
                      <a:pt x="575" y="1112"/>
                      <a:pt x="559" y="1073"/>
                    </a:cubicBezTo>
                    <a:cubicBezTo>
                      <a:pt x="544" y="1028"/>
                      <a:pt x="536" y="997"/>
                      <a:pt x="536" y="974"/>
                    </a:cubicBezTo>
                    <a:cubicBezTo>
                      <a:pt x="536" y="821"/>
                      <a:pt x="644" y="660"/>
                      <a:pt x="866" y="491"/>
                    </a:cubicBezTo>
                    <a:cubicBezTo>
                      <a:pt x="1011" y="438"/>
                      <a:pt x="1119" y="407"/>
                      <a:pt x="1203" y="399"/>
                    </a:cubicBezTo>
                    <a:close/>
                    <a:moveTo>
                      <a:pt x="1640" y="1"/>
                    </a:moveTo>
                    <a:cubicBezTo>
                      <a:pt x="1609" y="1"/>
                      <a:pt x="1586" y="9"/>
                      <a:pt x="1563" y="16"/>
                    </a:cubicBezTo>
                    <a:cubicBezTo>
                      <a:pt x="1548" y="32"/>
                      <a:pt x="1532" y="47"/>
                      <a:pt x="1525" y="62"/>
                    </a:cubicBezTo>
                    <a:cubicBezTo>
                      <a:pt x="1517" y="85"/>
                      <a:pt x="1509" y="101"/>
                      <a:pt x="1509" y="124"/>
                    </a:cubicBezTo>
                    <a:cubicBezTo>
                      <a:pt x="1502" y="139"/>
                      <a:pt x="1502" y="154"/>
                      <a:pt x="1502" y="162"/>
                    </a:cubicBezTo>
                    <a:cubicBezTo>
                      <a:pt x="1440" y="108"/>
                      <a:pt x="1372" y="70"/>
                      <a:pt x="1295" y="62"/>
                    </a:cubicBezTo>
                    <a:cubicBezTo>
                      <a:pt x="1226" y="62"/>
                      <a:pt x="1172" y="55"/>
                      <a:pt x="1126" y="55"/>
                    </a:cubicBezTo>
                    <a:cubicBezTo>
                      <a:pt x="1042" y="55"/>
                      <a:pt x="943" y="78"/>
                      <a:pt x="843" y="131"/>
                    </a:cubicBezTo>
                    <a:cubicBezTo>
                      <a:pt x="736" y="185"/>
                      <a:pt x="636" y="246"/>
                      <a:pt x="552" y="330"/>
                    </a:cubicBezTo>
                    <a:cubicBezTo>
                      <a:pt x="460" y="407"/>
                      <a:pt x="383" y="499"/>
                      <a:pt x="322" y="599"/>
                    </a:cubicBezTo>
                    <a:cubicBezTo>
                      <a:pt x="261" y="698"/>
                      <a:pt x="230" y="798"/>
                      <a:pt x="230" y="890"/>
                    </a:cubicBezTo>
                    <a:cubicBezTo>
                      <a:pt x="230" y="951"/>
                      <a:pt x="238" y="1012"/>
                      <a:pt x="245" y="1081"/>
                    </a:cubicBezTo>
                    <a:cubicBezTo>
                      <a:pt x="261" y="1142"/>
                      <a:pt x="276" y="1204"/>
                      <a:pt x="299" y="1265"/>
                    </a:cubicBezTo>
                    <a:lnTo>
                      <a:pt x="399" y="1502"/>
                    </a:lnTo>
                    <a:cubicBezTo>
                      <a:pt x="491" y="1602"/>
                      <a:pt x="552" y="1679"/>
                      <a:pt x="598" y="1717"/>
                    </a:cubicBezTo>
                    <a:cubicBezTo>
                      <a:pt x="644" y="1763"/>
                      <a:pt x="682" y="1778"/>
                      <a:pt x="713" y="1778"/>
                    </a:cubicBezTo>
                    <a:cubicBezTo>
                      <a:pt x="828" y="1778"/>
                      <a:pt x="927" y="1763"/>
                      <a:pt x="1019" y="1740"/>
                    </a:cubicBezTo>
                    <a:cubicBezTo>
                      <a:pt x="1111" y="1709"/>
                      <a:pt x="1188" y="1679"/>
                      <a:pt x="1257" y="1640"/>
                    </a:cubicBezTo>
                    <a:cubicBezTo>
                      <a:pt x="1318" y="1602"/>
                      <a:pt x="1372" y="1571"/>
                      <a:pt x="1402" y="1541"/>
                    </a:cubicBezTo>
                    <a:cubicBezTo>
                      <a:pt x="1440" y="1502"/>
                      <a:pt x="1456" y="1487"/>
                      <a:pt x="1463" y="1487"/>
                    </a:cubicBezTo>
                    <a:lnTo>
                      <a:pt x="1463" y="1487"/>
                    </a:lnTo>
                    <a:lnTo>
                      <a:pt x="1433" y="1863"/>
                    </a:lnTo>
                    <a:cubicBezTo>
                      <a:pt x="1433" y="1932"/>
                      <a:pt x="1425" y="1993"/>
                      <a:pt x="1417" y="2039"/>
                    </a:cubicBezTo>
                    <a:cubicBezTo>
                      <a:pt x="1410" y="2085"/>
                      <a:pt x="1410" y="2115"/>
                      <a:pt x="1417" y="2146"/>
                    </a:cubicBezTo>
                    <a:lnTo>
                      <a:pt x="1417" y="2169"/>
                    </a:lnTo>
                    <a:cubicBezTo>
                      <a:pt x="1402" y="2292"/>
                      <a:pt x="1372" y="2406"/>
                      <a:pt x="1326" y="2514"/>
                    </a:cubicBezTo>
                    <a:cubicBezTo>
                      <a:pt x="1272" y="2621"/>
                      <a:pt x="1218" y="2698"/>
                      <a:pt x="1157" y="2744"/>
                    </a:cubicBezTo>
                    <a:lnTo>
                      <a:pt x="1011" y="2790"/>
                    </a:lnTo>
                    <a:cubicBezTo>
                      <a:pt x="927" y="2820"/>
                      <a:pt x="874" y="2836"/>
                      <a:pt x="851" y="2836"/>
                    </a:cubicBezTo>
                    <a:cubicBezTo>
                      <a:pt x="705" y="2828"/>
                      <a:pt x="575" y="2782"/>
                      <a:pt x="468" y="2690"/>
                    </a:cubicBezTo>
                    <a:lnTo>
                      <a:pt x="230" y="2437"/>
                    </a:lnTo>
                    <a:cubicBezTo>
                      <a:pt x="199" y="2414"/>
                      <a:pt x="169" y="2406"/>
                      <a:pt x="138" y="2406"/>
                    </a:cubicBezTo>
                    <a:cubicBezTo>
                      <a:pt x="100" y="2406"/>
                      <a:pt x="62" y="2422"/>
                      <a:pt x="39" y="2468"/>
                    </a:cubicBezTo>
                    <a:cubicBezTo>
                      <a:pt x="16" y="2506"/>
                      <a:pt x="0" y="2552"/>
                      <a:pt x="0" y="2621"/>
                    </a:cubicBezTo>
                    <a:cubicBezTo>
                      <a:pt x="0" y="2644"/>
                      <a:pt x="8" y="2667"/>
                      <a:pt x="23" y="2690"/>
                    </a:cubicBezTo>
                    <a:cubicBezTo>
                      <a:pt x="39" y="2713"/>
                      <a:pt x="69" y="2751"/>
                      <a:pt x="107" y="2790"/>
                    </a:cubicBezTo>
                    <a:lnTo>
                      <a:pt x="314" y="3004"/>
                    </a:lnTo>
                    <a:lnTo>
                      <a:pt x="529" y="3119"/>
                    </a:lnTo>
                    <a:cubicBezTo>
                      <a:pt x="628" y="3157"/>
                      <a:pt x="713" y="3180"/>
                      <a:pt x="789" y="3180"/>
                    </a:cubicBezTo>
                    <a:cubicBezTo>
                      <a:pt x="966" y="3180"/>
                      <a:pt x="1134" y="3142"/>
                      <a:pt x="1303" y="3065"/>
                    </a:cubicBezTo>
                    <a:cubicBezTo>
                      <a:pt x="1517" y="2866"/>
                      <a:pt x="1647" y="2560"/>
                      <a:pt x="1686" y="2146"/>
                    </a:cubicBezTo>
                    <a:cubicBezTo>
                      <a:pt x="1701" y="1970"/>
                      <a:pt x="1716" y="1817"/>
                      <a:pt x="1724" y="1686"/>
                    </a:cubicBezTo>
                    <a:cubicBezTo>
                      <a:pt x="1732" y="1556"/>
                      <a:pt x="1732" y="1441"/>
                      <a:pt x="1732" y="1357"/>
                    </a:cubicBezTo>
                    <a:lnTo>
                      <a:pt x="1732" y="1288"/>
                    </a:lnTo>
                    <a:cubicBezTo>
                      <a:pt x="1732" y="1265"/>
                      <a:pt x="1732" y="1250"/>
                      <a:pt x="1732" y="1227"/>
                    </a:cubicBezTo>
                    <a:cubicBezTo>
                      <a:pt x="1732" y="1158"/>
                      <a:pt x="1739" y="1089"/>
                      <a:pt x="1747" y="1035"/>
                    </a:cubicBezTo>
                    <a:cubicBezTo>
                      <a:pt x="1747" y="982"/>
                      <a:pt x="1747" y="936"/>
                      <a:pt x="1747" y="897"/>
                    </a:cubicBezTo>
                    <a:cubicBezTo>
                      <a:pt x="1747" y="851"/>
                      <a:pt x="1747" y="821"/>
                      <a:pt x="1747" y="805"/>
                    </a:cubicBezTo>
                    <a:cubicBezTo>
                      <a:pt x="1770" y="599"/>
                      <a:pt x="1785" y="430"/>
                      <a:pt x="1785" y="300"/>
                    </a:cubicBezTo>
                    <a:cubicBezTo>
                      <a:pt x="1785" y="223"/>
                      <a:pt x="1778" y="162"/>
                      <a:pt x="1770" y="108"/>
                    </a:cubicBezTo>
                    <a:lnTo>
                      <a:pt x="1770" y="101"/>
                    </a:lnTo>
                    <a:cubicBezTo>
                      <a:pt x="1762" y="32"/>
                      <a:pt x="1716" y="1"/>
                      <a:pt x="1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5135150" y="4604675"/>
                <a:ext cx="3122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352" extrusionOk="0">
                    <a:moveTo>
                      <a:pt x="797" y="0"/>
                    </a:moveTo>
                    <a:cubicBezTo>
                      <a:pt x="605" y="0"/>
                      <a:pt x="429" y="61"/>
                      <a:pt x="276" y="184"/>
                    </a:cubicBezTo>
                    <a:cubicBezTo>
                      <a:pt x="253" y="192"/>
                      <a:pt x="222" y="222"/>
                      <a:pt x="192" y="268"/>
                    </a:cubicBezTo>
                    <a:cubicBezTo>
                      <a:pt x="161" y="314"/>
                      <a:pt x="130" y="360"/>
                      <a:pt x="100" y="421"/>
                    </a:cubicBezTo>
                    <a:cubicBezTo>
                      <a:pt x="77" y="475"/>
                      <a:pt x="46" y="529"/>
                      <a:pt x="31" y="590"/>
                    </a:cubicBezTo>
                    <a:cubicBezTo>
                      <a:pt x="8" y="644"/>
                      <a:pt x="0" y="690"/>
                      <a:pt x="0" y="720"/>
                    </a:cubicBezTo>
                    <a:cubicBezTo>
                      <a:pt x="0" y="766"/>
                      <a:pt x="15" y="804"/>
                      <a:pt x="38" y="835"/>
                    </a:cubicBezTo>
                    <a:cubicBezTo>
                      <a:pt x="61" y="866"/>
                      <a:pt x="92" y="889"/>
                      <a:pt x="123" y="889"/>
                    </a:cubicBezTo>
                    <a:cubicBezTo>
                      <a:pt x="138" y="889"/>
                      <a:pt x="146" y="889"/>
                      <a:pt x="161" y="881"/>
                    </a:cubicBezTo>
                    <a:cubicBezTo>
                      <a:pt x="169" y="881"/>
                      <a:pt x="176" y="873"/>
                      <a:pt x="184" y="858"/>
                    </a:cubicBezTo>
                    <a:cubicBezTo>
                      <a:pt x="192" y="843"/>
                      <a:pt x="207" y="820"/>
                      <a:pt x="215" y="789"/>
                    </a:cubicBezTo>
                    <a:cubicBezTo>
                      <a:pt x="230" y="758"/>
                      <a:pt x="245" y="713"/>
                      <a:pt x="268" y="651"/>
                    </a:cubicBezTo>
                    <a:cubicBezTo>
                      <a:pt x="314" y="536"/>
                      <a:pt x="383" y="444"/>
                      <a:pt x="460" y="375"/>
                    </a:cubicBezTo>
                    <a:cubicBezTo>
                      <a:pt x="544" y="306"/>
                      <a:pt x="644" y="268"/>
                      <a:pt x="759" y="268"/>
                    </a:cubicBezTo>
                    <a:cubicBezTo>
                      <a:pt x="827" y="268"/>
                      <a:pt x="866" y="291"/>
                      <a:pt x="896" y="329"/>
                    </a:cubicBezTo>
                    <a:cubicBezTo>
                      <a:pt x="919" y="368"/>
                      <a:pt x="927" y="421"/>
                      <a:pt x="927" y="483"/>
                    </a:cubicBezTo>
                    <a:cubicBezTo>
                      <a:pt x="927" y="613"/>
                      <a:pt x="896" y="735"/>
                      <a:pt x="827" y="843"/>
                    </a:cubicBezTo>
                    <a:cubicBezTo>
                      <a:pt x="812" y="866"/>
                      <a:pt x="797" y="896"/>
                      <a:pt x="774" y="935"/>
                    </a:cubicBezTo>
                    <a:cubicBezTo>
                      <a:pt x="751" y="965"/>
                      <a:pt x="736" y="1004"/>
                      <a:pt x="713" y="1042"/>
                    </a:cubicBezTo>
                    <a:cubicBezTo>
                      <a:pt x="690" y="1080"/>
                      <a:pt x="674" y="1119"/>
                      <a:pt x="659" y="1149"/>
                    </a:cubicBezTo>
                    <a:cubicBezTo>
                      <a:pt x="644" y="1172"/>
                      <a:pt x="628" y="1195"/>
                      <a:pt x="621" y="1210"/>
                    </a:cubicBezTo>
                    <a:cubicBezTo>
                      <a:pt x="559" y="1287"/>
                      <a:pt x="521" y="1348"/>
                      <a:pt x="490" y="1394"/>
                    </a:cubicBezTo>
                    <a:cubicBezTo>
                      <a:pt x="460" y="1448"/>
                      <a:pt x="429" y="1502"/>
                      <a:pt x="406" y="1548"/>
                    </a:cubicBezTo>
                    <a:cubicBezTo>
                      <a:pt x="375" y="1601"/>
                      <a:pt x="337" y="1655"/>
                      <a:pt x="307" y="1716"/>
                    </a:cubicBezTo>
                    <a:cubicBezTo>
                      <a:pt x="268" y="1785"/>
                      <a:pt x="207" y="1862"/>
                      <a:pt x="130" y="1969"/>
                    </a:cubicBezTo>
                    <a:cubicBezTo>
                      <a:pt x="115" y="2015"/>
                      <a:pt x="107" y="2061"/>
                      <a:pt x="107" y="2099"/>
                    </a:cubicBezTo>
                    <a:cubicBezTo>
                      <a:pt x="107" y="2145"/>
                      <a:pt x="123" y="2191"/>
                      <a:pt x="161" y="2245"/>
                    </a:cubicBezTo>
                    <a:cubicBezTo>
                      <a:pt x="230" y="2260"/>
                      <a:pt x="284" y="2268"/>
                      <a:pt x="330" y="2275"/>
                    </a:cubicBezTo>
                    <a:cubicBezTo>
                      <a:pt x="375" y="2291"/>
                      <a:pt x="406" y="2298"/>
                      <a:pt x="437" y="2298"/>
                    </a:cubicBezTo>
                    <a:lnTo>
                      <a:pt x="598" y="2298"/>
                    </a:lnTo>
                    <a:cubicBezTo>
                      <a:pt x="682" y="2329"/>
                      <a:pt x="751" y="2352"/>
                      <a:pt x="812" y="2352"/>
                    </a:cubicBezTo>
                    <a:cubicBezTo>
                      <a:pt x="835" y="2352"/>
                      <a:pt x="858" y="2352"/>
                      <a:pt x="873" y="2344"/>
                    </a:cubicBezTo>
                    <a:lnTo>
                      <a:pt x="1050" y="2344"/>
                    </a:lnTo>
                    <a:cubicBezTo>
                      <a:pt x="1065" y="2352"/>
                      <a:pt x="1088" y="2352"/>
                      <a:pt x="1126" y="2352"/>
                    </a:cubicBezTo>
                    <a:cubicBezTo>
                      <a:pt x="1149" y="2352"/>
                      <a:pt x="1180" y="2344"/>
                      <a:pt x="1203" y="2329"/>
                    </a:cubicBezTo>
                    <a:cubicBezTo>
                      <a:pt x="1233" y="2314"/>
                      <a:pt x="1249" y="2275"/>
                      <a:pt x="1249" y="2206"/>
                    </a:cubicBezTo>
                    <a:cubicBezTo>
                      <a:pt x="1249" y="2168"/>
                      <a:pt x="1241" y="2130"/>
                      <a:pt x="1226" y="2091"/>
                    </a:cubicBezTo>
                    <a:cubicBezTo>
                      <a:pt x="1211" y="2053"/>
                      <a:pt x="1188" y="2030"/>
                      <a:pt x="1172" y="2030"/>
                    </a:cubicBezTo>
                    <a:cubicBezTo>
                      <a:pt x="1111" y="2030"/>
                      <a:pt x="1065" y="2030"/>
                      <a:pt x="1019" y="2038"/>
                    </a:cubicBezTo>
                    <a:lnTo>
                      <a:pt x="804" y="2038"/>
                    </a:lnTo>
                    <a:cubicBezTo>
                      <a:pt x="789" y="2046"/>
                      <a:pt x="766" y="2053"/>
                      <a:pt x="736" y="2053"/>
                    </a:cubicBezTo>
                    <a:cubicBezTo>
                      <a:pt x="697" y="2053"/>
                      <a:pt x="667" y="2046"/>
                      <a:pt x="628" y="2023"/>
                    </a:cubicBezTo>
                    <a:cubicBezTo>
                      <a:pt x="536" y="2015"/>
                      <a:pt x="460" y="2000"/>
                      <a:pt x="398" y="2000"/>
                    </a:cubicBezTo>
                    <a:cubicBezTo>
                      <a:pt x="414" y="1946"/>
                      <a:pt x="467" y="1869"/>
                      <a:pt x="559" y="1777"/>
                    </a:cubicBezTo>
                    <a:cubicBezTo>
                      <a:pt x="582" y="1724"/>
                      <a:pt x="613" y="1678"/>
                      <a:pt x="636" y="1624"/>
                    </a:cubicBezTo>
                    <a:cubicBezTo>
                      <a:pt x="667" y="1578"/>
                      <a:pt x="690" y="1532"/>
                      <a:pt x="713" y="1494"/>
                    </a:cubicBezTo>
                    <a:cubicBezTo>
                      <a:pt x="736" y="1456"/>
                      <a:pt x="759" y="1417"/>
                      <a:pt x="782" y="1394"/>
                    </a:cubicBezTo>
                    <a:cubicBezTo>
                      <a:pt x="797" y="1371"/>
                      <a:pt x="812" y="1356"/>
                      <a:pt x="820" y="1348"/>
                    </a:cubicBezTo>
                    <a:cubicBezTo>
                      <a:pt x="827" y="1333"/>
                      <a:pt x="843" y="1318"/>
                      <a:pt x="858" y="1287"/>
                    </a:cubicBezTo>
                    <a:cubicBezTo>
                      <a:pt x="873" y="1256"/>
                      <a:pt x="889" y="1218"/>
                      <a:pt x="904" y="1180"/>
                    </a:cubicBezTo>
                    <a:cubicBezTo>
                      <a:pt x="927" y="1142"/>
                      <a:pt x="942" y="1103"/>
                      <a:pt x="965" y="1065"/>
                    </a:cubicBezTo>
                    <a:cubicBezTo>
                      <a:pt x="988" y="1027"/>
                      <a:pt x="1011" y="988"/>
                      <a:pt x="1034" y="950"/>
                    </a:cubicBezTo>
                    <a:cubicBezTo>
                      <a:pt x="1119" y="835"/>
                      <a:pt x="1157" y="690"/>
                      <a:pt x="1157" y="513"/>
                    </a:cubicBezTo>
                    <a:cubicBezTo>
                      <a:pt x="1157" y="444"/>
                      <a:pt x="1149" y="375"/>
                      <a:pt x="1142" y="314"/>
                    </a:cubicBezTo>
                    <a:cubicBezTo>
                      <a:pt x="1126" y="253"/>
                      <a:pt x="1111" y="199"/>
                      <a:pt x="1080" y="153"/>
                    </a:cubicBezTo>
                    <a:cubicBezTo>
                      <a:pt x="1057" y="107"/>
                      <a:pt x="1019" y="69"/>
                      <a:pt x="973" y="46"/>
                    </a:cubicBezTo>
                    <a:cubicBezTo>
                      <a:pt x="919" y="15"/>
                      <a:pt x="866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226300" y="4588775"/>
                <a:ext cx="3087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45" extrusionOk="0">
                    <a:moveTo>
                      <a:pt x="859" y="0"/>
                    </a:moveTo>
                    <a:cubicBezTo>
                      <a:pt x="698" y="15"/>
                      <a:pt x="575" y="15"/>
                      <a:pt x="483" y="15"/>
                    </a:cubicBezTo>
                    <a:lnTo>
                      <a:pt x="391" y="15"/>
                    </a:lnTo>
                    <a:cubicBezTo>
                      <a:pt x="299" y="15"/>
                      <a:pt x="223" y="23"/>
                      <a:pt x="169" y="31"/>
                    </a:cubicBezTo>
                    <a:cubicBezTo>
                      <a:pt x="116" y="38"/>
                      <a:pt x="77" y="54"/>
                      <a:pt x="47" y="69"/>
                    </a:cubicBezTo>
                    <a:cubicBezTo>
                      <a:pt x="24" y="84"/>
                      <a:pt x="8" y="100"/>
                      <a:pt x="8" y="123"/>
                    </a:cubicBezTo>
                    <a:cubicBezTo>
                      <a:pt x="1" y="153"/>
                      <a:pt x="1" y="176"/>
                      <a:pt x="1" y="207"/>
                    </a:cubicBezTo>
                    <a:cubicBezTo>
                      <a:pt x="1" y="291"/>
                      <a:pt x="39" y="337"/>
                      <a:pt x="123" y="345"/>
                    </a:cubicBezTo>
                    <a:cubicBezTo>
                      <a:pt x="208" y="345"/>
                      <a:pt x="276" y="337"/>
                      <a:pt x="338" y="330"/>
                    </a:cubicBezTo>
                    <a:cubicBezTo>
                      <a:pt x="407" y="322"/>
                      <a:pt x="460" y="322"/>
                      <a:pt x="499" y="314"/>
                    </a:cubicBezTo>
                    <a:cubicBezTo>
                      <a:pt x="514" y="299"/>
                      <a:pt x="552" y="291"/>
                      <a:pt x="606" y="291"/>
                    </a:cubicBezTo>
                    <a:cubicBezTo>
                      <a:pt x="690" y="291"/>
                      <a:pt x="759" y="291"/>
                      <a:pt x="797" y="299"/>
                    </a:cubicBezTo>
                    <a:lnTo>
                      <a:pt x="866" y="299"/>
                    </a:lnTo>
                    <a:cubicBezTo>
                      <a:pt x="882" y="299"/>
                      <a:pt x="897" y="299"/>
                      <a:pt x="928" y="307"/>
                    </a:cubicBezTo>
                    <a:cubicBezTo>
                      <a:pt x="951" y="307"/>
                      <a:pt x="974" y="307"/>
                      <a:pt x="997" y="314"/>
                    </a:cubicBezTo>
                    <a:cubicBezTo>
                      <a:pt x="1020" y="314"/>
                      <a:pt x="1043" y="322"/>
                      <a:pt x="1066" y="322"/>
                    </a:cubicBezTo>
                    <a:cubicBezTo>
                      <a:pt x="1089" y="322"/>
                      <a:pt x="1104" y="330"/>
                      <a:pt x="1119" y="330"/>
                    </a:cubicBezTo>
                    <a:cubicBezTo>
                      <a:pt x="1150" y="330"/>
                      <a:pt x="1173" y="322"/>
                      <a:pt x="1196" y="314"/>
                    </a:cubicBezTo>
                    <a:cubicBezTo>
                      <a:pt x="1226" y="276"/>
                      <a:pt x="1234" y="230"/>
                      <a:pt x="1234" y="192"/>
                    </a:cubicBezTo>
                    <a:cubicBezTo>
                      <a:pt x="1234" y="138"/>
                      <a:pt x="1211" y="84"/>
                      <a:pt x="1173" y="38"/>
                    </a:cubicBezTo>
                    <a:cubicBezTo>
                      <a:pt x="1112" y="31"/>
                      <a:pt x="1058" y="23"/>
                      <a:pt x="1004" y="15"/>
                    </a:cubicBezTo>
                    <a:cubicBezTo>
                      <a:pt x="951" y="8"/>
                      <a:pt x="905" y="8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118850" y="4670750"/>
                <a:ext cx="2706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10826" h="384" extrusionOk="0">
                    <a:moveTo>
                      <a:pt x="192" y="0"/>
                    </a:moveTo>
                    <a:cubicBezTo>
                      <a:pt x="85" y="0"/>
                      <a:pt x="1" y="84"/>
                      <a:pt x="1" y="192"/>
                    </a:cubicBezTo>
                    <a:cubicBezTo>
                      <a:pt x="1" y="299"/>
                      <a:pt x="85" y="383"/>
                      <a:pt x="192" y="383"/>
                    </a:cubicBezTo>
                    <a:lnTo>
                      <a:pt x="10634" y="383"/>
                    </a:lnTo>
                    <a:cubicBezTo>
                      <a:pt x="10734" y="383"/>
                      <a:pt x="10826" y="299"/>
                      <a:pt x="10826" y="192"/>
                    </a:cubicBezTo>
                    <a:cubicBezTo>
                      <a:pt x="10826" y="84"/>
                      <a:pt x="10734" y="0"/>
                      <a:pt x="10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109275" y="4588000"/>
                <a:ext cx="891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384" extrusionOk="0">
                    <a:moveTo>
                      <a:pt x="192" y="1"/>
                    </a:moveTo>
                    <a:cubicBezTo>
                      <a:pt x="85" y="1"/>
                      <a:pt x="1" y="85"/>
                      <a:pt x="1" y="192"/>
                    </a:cubicBezTo>
                    <a:cubicBezTo>
                      <a:pt x="1" y="299"/>
                      <a:pt x="85" y="384"/>
                      <a:pt x="192" y="384"/>
                    </a:cubicBezTo>
                    <a:lnTo>
                      <a:pt x="3372" y="384"/>
                    </a:lnTo>
                    <a:cubicBezTo>
                      <a:pt x="3479" y="384"/>
                      <a:pt x="3563" y="299"/>
                      <a:pt x="3563" y="192"/>
                    </a:cubicBezTo>
                    <a:cubicBezTo>
                      <a:pt x="3563" y="85"/>
                      <a:pt x="3479" y="1"/>
                      <a:pt x="3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 rot="-253778">
              <a:off x="2107005" y="1365617"/>
              <a:ext cx="333907" cy="122170"/>
              <a:chOff x="3055775" y="3937200"/>
              <a:chExt cx="410450" cy="150175"/>
            </a:xfrm>
          </p:grpSpPr>
          <p:sp>
            <p:nvSpPr>
              <p:cNvPr id="310" name="Google Shape;310;p23"/>
              <p:cNvSpPr/>
              <p:nvPr/>
            </p:nvSpPr>
            <p:spPr>
              <a:xfrm>
                <a:off x="3055775" y="3988350"/>
                <a:ext cx="51150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3961" extrusionOk="0">
                    <a:moveTo>
                      <a:pt x="1877" y="0"/>
                    </a:moveTo>
                    <a:cubicBezTo>
                      <a:pt x="1816" y="0"/>
                      <a:pt x="1762" y="31"/>
                      <a:pt x="1701" y="84"/>
                    </a:cubicBezTo>
                    <a:cubicBezTo>
                      <a:pt x="1693" y="192"/>
                      <a:pt x="1663" y="307"/>
                      <a:pt x="1617" y="444"/>
                    </a:cubicBezTo>
                    <a:cubicBezTo>
                      <a:pt x="1571" y="575"/>
                      <a:pt x="1525" y="713"/>
                      <a:pt x="1486" y="843"/>
                    </a:cubicBezTo>
                    <a:cubicBezTo>
                      <a:pt x="1433" y="1011"/>
                      <a:pt x="1379" y="1180"/>
                      <a:pt x="1333" y="1341"/>
                    </a:cubicBezTo>
                    <a:cubicBezTo>
                      <a:pt x="1287" y="1502"/>
                      <a:pt x="1249" y="1609"/>
                      <a:pt x="1218" y="1655"/>
                    </a:cubicBezTo>
                    <a:cubicBezTo>
                      <a:pt x="1188" y="1640"/>
                      <a:pt x="1142" y="1601"/>
                      <a:pt x="1096" y="1540"/>
                    </a:cubicBezTo>
                    <a:cubicBezTo>
                      <a:pt x="1042" y="1479"/>
                      <a:pt x="988" y="1410"/>
                      <a:pt x="935" y="1341"/>
                    </a:cubicBezTo>
                    <a:cubicBezTo>
                      <a:pt x="881" y="1272"/>
                      <a:pt x="835" y="1203"/>
                      <a:pt x="789" y="1134"/>
                    </a:cubicBezTo>
                    <a:cubicBezTo>
                      <a:pt x="743" y="1073"/>
                      <a:pt x="713" y="1019"/>
                      <a:pt x="690" y="996"/>
                    </a:cubicBezTo>
                    <a:cubicBezTo>
                      <a:pt x="682" y="973"/>
                      <a:pt x="651" y="927"/>
                      <a:pt x="613" y="850"/>
                    </a:cubicBezTo>
                    <a:cubicBezTo>
                      <a:pt x="567" y="774"/>
                      <a:pt x="521" y="690"/>
                      <a:pt x="468" y="605"/>
                    </a:cubicBezTo>
                    <a:cubicBezTo>
                      <a:pt x="414" y="513"/>
                      <a:pt x="368" y="437"/>
                      <a:pt x="314" y="368"/>
                    </a:cubicBezTo>
                    <a:cubicBezTo>
                      <a:pt x="261" y="299"/>
                      <a:pt x="215" y="261"/>
                      <a:pt x="176" y="261"/>
                    </a:cubicBezTo>
                    <a:cubicBezTo>
                      <a:pt x="130" y="261"/>
                      <a:pt x="84" y="291"/>
                      <a:pt x="54" y="345"/>
                    </a:cubicBezTo>
                    <a:cubicBezTo>
                      <a:pt x="23" y="406"/>
                      <a:pt x="0" y="460"/>
                      <a:pt x="0" y="521"/>
                    </a:cubicBezTo>
                    <a:cubicBezTo>
                      <a:pt x="0" y="544"/>
                      <a:pt x="0" y="552"/>
                      <a:pt x="8" y="567"/>
                    </a:cubicBezTo>
                    <a:cubicBezTo>
                      <a:pt x="100" y="774"/>
                      <a:pt x="176" y="927"/>
                      <a:pt x="230" y="1019"/>
                    </a:cubicBezTo>
                    <a:cubicBezTo>
                      <a:pt x="284" y="1111"/>
                      <a:pt x="322" y="1180"/>
                      <a:pt x="368" y="1226"/>
                    </a:cubicBezTo>
                    <a:cubicBezTo>
                      <a:pt x="406" y="1272"/>
                      <a:pt x="445" y="1318"/>
                      <a:pt x="483" y="1364"/>
                    </a:cubicBezTo>
                    <a:cubicBezTo>
                      <a:pt x="513" y="1410"/>
                      <a:pt x="567" y="1486"/>
                      <a:pt x="628" y="1609"/>
                    </a:cubicBezTo>
                    <a:cubicBezTo>
                      <a:pt x="667" y="1624"/>
                      <a:pt x="697" y="1655"/>
                      <a:pt x="736" y="1701"/>
                    </a:cubicBezTo>
                    <a:cubicBezTo>
                      <a:pt x="774" y="1747"/>
                      <a:pt x="812" y="1793"/>
                      <a:pt x="851" y="1839"/>
                    </a:cubicBezTo>
                    <a:cubicBezTo>
                      <a:pt x="889" y="1892"/>
                      <a:pt x="927" y="1938"/>
                      <a:pt x="965" y="1984"/>
                    </a:cubicBezTo>
                    <a:cubicBezTo>
                      <a:pt x="996" y="2023"/>
                      <a:pt x="1027" y="2061"/>
                      <a:pt x="1057" y="2076"/>
                    </a:cubicBezTo>
                    <a:cubicBezTo>
                      <a:pt x="1042" y="2130"/>
                      <a:pt x="1019" y="2206"/>
                      <a:pt x="988" y="2298"/>
                    </a:cubicBezTo>
                    <a:cubicBezTo>
                      <a:pt x="950" y="2390"/>
                      <a:pt x="912" y="2482"/>
                      <a:pt x="874" y="2574"/>
                    </a:cubicBezTo>
                    <a:cubicBezTo>
                      <a:pt x="835" y="2666"/>
                      <a:pt x="797" y="2758"/>
                      <a:pt x="766" y="2835"/>
                    </a:cubicBezTo>
                    <a:cubicBezTo>
                      <a:pt x="736" y="2919"/>
                      <a:pt x="713" y="2980"/>
                      <a:pt x="705" y="3019"/>
                    </a:cubicBezTo>
                    <a:lnTo>
                      <a:pt x="353" y="3700"/>
                    </a:lnTo>
                    <a:cubicBezTo>
                      <a:pt x="337" y="3723"/>
                      <a:pt x="337" y="3754"/>
                      <a:pt x="337" y="3777"/>
                    </a:cubicBezTo>
                    <a:cubicBezTo>
                      <a:pt x="337" y="3831"/>
                      <a:pt x="353" y="3877"/>
                      <a:pt x="399" y="3907"/>
                    </a:cubicBezTo>
                    <a:cubicBezTo>
                      <a:pt x="437" y="3945"/>
                      <a:pt x="483" y="3961"/>
                      <a:pt x="529" y="3961"/>
                    </a:cubicBezTo>
                    <a:cubicBezTo>
                      <a:pt x="544" y="3961"/>
                      <a:pt x="567" y="3961"/>
                      <a:pt x="590" y="3945"/>
                    </a:cubicBezTo>
                    <a:cubicBezTo>
                      <a:pt x="667" y="3846"/>
                      <a:pt x="720" y="3762"/>
                      <a:pt x="759" y="3693"/>
                    </a:cubicBezTo>
                    <a:cubicBezTo>
                      <a:pt x="797" y="3616"/>
                      <a:pt x="835" y="3547"/>
                      <a:pt x="866" y="3478"/>
                    </a:cubicBezTo>
                    <a:cubicBezTo>
                      <a:pt x="889" y="3409"/>
                      <a:pt x="920" y="3333"/>
                      <a:pt x="950" y="3256"/>
                    </a:cubicBezTo>
                    <a:cubicBezTo>
                      <a:pt x="988" y="3179"/>
                      <a:pt x="1027" y="3087"/>
                      <a:pt x="1088" y="2988"/>
                    </a:cubicBezTo>
                    <a:cubicBezTo>
                      <a:pt x="1126" y="2842"/>
                      <a:pt x="1172" y="2704"/>
                      <a:pt x="1241" y="2574"/>
                    </a:cubicBezTo>
                    <a:cubicBezTo>
                      <a:pt x="1310" y="2436"/>
                      <a:pt x="1379" y="2298"/>
                      <a:pt x="1448" y="2160"/>
                    </a:cubicBezTo>
                    <a:cubicBezTo>
                      <a:pt x="1517" y="2023"/>
                      <a:pt x="1578" y="1869"/>
                      <a:pt x="1640" y="1716"/>
                    </a:cubicBezTo>
                    <a:cubicBezTo>
                      <a:pt x="1701" y="1563"/>
                      <a:pt x="1739" y="1394"/>
                      <a:pt x="1762" y="1211"/>
                    </a:cubicBezTo>
                    <a:cubicBezTo>
                      <a:pt x="1801" y="1088"/>
                      <a:pt x="1839" y="981"/>
                      <a:pt x="1869" y="889"/>
                    </a:cubicBezTo>
                    <a:cubicBezTo>
                      <a:pt x="1900" y="804"/>
                      <a:pt x="1931" y="728"/>
                      <a:pt x="1961" y="651"/>
                    </a:cubicBezTo>
                    <a:cubicBezTo>
                      <a:pt x="1984" y="575"/>
                      <a:pt x="2007" y="498"/>
                      <a:pt x="2023" y="429"/>
                    </a:cubicBezTo>
                    <a:cubicBezTo>
                      <a:pt x="2038" y="352"/>
                      <a:pt x="2046" y="276"/>
                      <a:pt x="2046" y="176"/>
                    </a:cubicBezTo>
                    <a:cubicBezTo>
                      <a:pt x="2030" y="61"/>
                      <a:pt x="1977" y="0"/>
                      <a:pt x="1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3131225" y="3973975"/>
                <a:ext cx="4772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909" extrusionOk="0">
                    <a:moveTo>
                      <a:pt x="1249" y="1"/>
                    </a:moveTo>
                    <a:cubicBezTo>
                      <a:pt x="1020" y="16"/>
                      <a:pt x="843" y="24"/>
                      <a:pt x="713" y="24"/>
                    </a:cubicBezTo>
                    <a:cubicBezTo>
                      <a:pt x="690" y="24"/>
                      <a:pt x="667" y="24"/>
                      <a:pt x="644" y="16"/>
                    </a:cubicBezTo>
                    <a:lnTo>
                      <a:pt x="591" y="16"/>
                    </a:lnTo>
                    <a:cubicBezTo>
                      <a:pt x="468" y="16"/>
                      <a:pt x="368" y="24"/>
                      <a:pt x="292" y="39"/>
                    </a:cubicBezTo>
                    <a:cubicBezTo>
                      <a:pt x="223" y="46"/>
                      <a:pt x="161" y="69"/>
                      <a:pt x="123" y="92"/>
                    </a:cubicBezTo>
                    <a:cubicBezTo>
                      <a:pt x="85" y="115"/>
                      <a:pt x="62" y="146"/>
                      <a:pt x="47" y="184"/>
                    </a:cubicBezTo>
                    <a:cubicBezTo>
                      <a:pt x="31" y="223"/>
                      <a:pt x="31" y="261"/>
                      <a:pt x="31" y="315"/>
                    </a:cubicBezTo>
                    <a:cubicBezTo>
                      <a:pt x="31" y="445"/>
                      <a:pt x="93" y="521"/>
                      <a:pt x="223" y="537"/>
                    </a:cubicBezTo>
                    <a:cubicBezTo>
                      <a:pt x="345" y="529"/>
                      <a:pt x="445" y="514"/>
                      <a:pt x="537" y="506"/>
                    </a:cubicBezTo>
                    <a:cubicBezTo>
                      <a:pt x="621" y="498"/>
                      <a:pt x="698" y="491"/>
                      <a:pt x="751" y="483"/>
                    </a:cubicBezTo>
                    <a:cubicBezTo>
                      <a:pt x="774" y="460"/>
                      <a:pt x="828" y="445"/>
                      <a:pt x="905" y="445"/>
                    </a:cubicBezTo>
                    <a:cubicBezTo>
                      <a:pt x="1035" y="445"/>
                      <a:pt x="1142" y="445"/>
                      <a:pt x="1211" y="453"/>
                    </a:cubicBezTo>
                    <a:cubicBezTo>
                      <a:pt x="1288" y="460"/>
                      <a:pt x="1341" y="468"/>
                      <a:pt x="1387" y="476"/>
                    </a:cubicBezTo>
                    <a:cubicBezTo>
                      <a:pt x="1433" y="483"/>
                      <a:pt x="1472" y="491"/>
                      <a:pt x="1510" y="491"/>
                    </a:cubicBezTo>
                    <a:cubicBezTo>
                      <a:pt x="1548" y="498"/>
                      <a:pt x="1594" y="498"/>
                      <a:pt x="1655" y="498"/>
                    </a:cubicBezTo>
                    <a:cubicBezTo>
                      <a:pt x="1701" y="498"/>
                      <a:pt x="1740" y="491"/>
                      <a:pt x="1778" y="476"/>
                    </a:cubicBezTo>
                    <a:cubicBezTo>
                      <a:pt x="1816" y="414"/>
                      <a:pt x="1839" y="361"/>
                      <a:pt x="1839" y="299"/>
                    </a:cubicBezTo>
                    <a:cubicBezTo>
                      <a:pt x="1839" y="207"/>
                      <a:pt x="1809" y="123"/>
                      <a:pt x="1740" y="54"/>
                    </a:cubicBezTo>
                    <a:cubicBezTo>
                      <a:pt x="1648" y="39"/>
                      <a:pt x="1556" y="31"/>
                      <a:pt x="1479" y="24"/>
                    </a:cubicBezTo>
                    <a:cubicBezTo>
                      <a:pt x="1395" y="8"/>
                      <a:pt x="1326" y="8"/>
                      <a:pt x="1249" y="1"/>
                    </a:cubicBezTo>
                    <a:close/>
                    <a:moveTo>
                      <a:pt x="1732" y="1379"/>
                    </a:moveTo>
                    <a:lnTo>
                      <a:pt x="1165" y="1402"/>
                    </a:lnTo>
                    <a:cubicBezTo>
                      <a:pt x="1150" y="1425"/>
                      <a:pt x="1088" y="1441"/>
                      <a:pt x="1004" y="1441"/>
                    </a:cubicBezTo>
                    <a:cubicBezTo>
                      <a:pt x="874" y="1441"/>
                      <a:pt x="774" y="1441"/>
                      <a:pt x="705" y="1433"/>
                    </a:cubicBezTo>
                    <a:cubicBezTo>
                      <a:pt x="644" y="1425"/>
                      <a:pt x="606" y="1425"/>
                      <a:pt x="606" y="1425"/>
                    </a:cubicBezTo>
                    <a:cubicBezTo>
                      <a:pt x="468" y="1433"/>
                      <a:pt x="353" y="1441"/>
                      <a:pt x="269" y="1448"/>
                    </a:cubicBezTo>
                    <a:cubicBezTo>
                      <a:pt x="192" y="1456"/>
                      <a:pt x="131" y="1464"/>
                      <a:pt x="93" y="1479"/>
                    </a:cubicBezTo>
                    <a:cubicBezTo>
                      <a:pt x="54" y="1494"/>
                      <a:pt x="24" y="1517"/>
                      <a:pt x="16" y="1548"/>
                    </a:cubicBezTo>
                    <a:cubicBezTo>
                      <a:pt x="1" y="1571"/>
                      <a:pt x="1" y="1609"/>
                      <a:pt x="1" y="1663"/>
                    </a:cubicBezTo>
                    <a:cubicBezTo>
                      <a:pt x="1" y="1717"/>
                      <a:pt x="8" y="1770"/>
                      <a:pt x="39" y="1824"/>
                    </a:cubicBezTo>
                    <a:cubicBezTo>
                      <a:pt x="62" y="1877"/>
                      <a:pt x="116" y="1908"/>
                      <a:pt x="192" y="1908"/>
                    </a:cubicBezTo>
                    <a:cubicBezTo>
                      <a:pt x="276" y="1908"/>
                      <a:pt x="422" y="1900"/>
                      <a:pt x="621" y="1885"/>
                    </a:cubicBezTo>
                    <a:cubicBezTo>
                      <a:pt x="820" y="1877"/>
                      <a:pt x="989" y="1877"/>
                      <a:pt x="1119" y="1877"/>
                    </a:cubicBezTo>
                    <a:cubicBezTo>
                      <a:pt x="1249" y="1870"/>
                      <a:pt x="1357" y="1870"/>
                      <a:pt x="1441" y="1870"/>
                    </a:cubicBezTo>
                    <a:cubicBezTo>
                      <a:pt x="1525" y="1862"/>
                      <a:pt x="1594" y="1862"/>
                      <a:pt x="1640" y="1854"/>
                    </a:cubicBezTo>
                    <a:cubicBezTo>
                      <a:pt x="1694" y="1847"/>
                      <a:pt x="1740" y="1839"/>
                      <a:pt x="1786" y="1824"/>
                    </a:cubicBezTo>
                    <a:cubicBezTo>
                      <a:pt x="1862" y="1740"/>
                      <a:pt x="1908" y="1648"/>
                      <a:pt x="1908" y="1563"/>
                    </a:cubicBezTo>
                    <a:cubicBezTo>
                      <a:pt x="1908" y="1456"/>
                      <a:pt x="1847" y="1395"/>
                      <a:pt x="1732" y="13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3202475" y="3949275"/>
                <a:ext cx="5345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4452" extrusionOk="0">
                    <a:moveTo>
                      <a:pt x="1027" y="0"/>
                    </a:moveTo>
                    <a:cubicBezTo>
                      <a:pt x="950" y="0"/>
                      <a:pt x="881" y="0"/>
                      <a:pt x="820" y="16"/>
                    </a:cubicBezTo>
                    <a:cubicBezTo>
                      <a:pt x="759" y="23"/>
                      <a:pt x="705" y="39"/>
                      <a:pt x="652" y="62"/>
                    </a:cubicBezTo>
                    <a:cubicBezTo>
                      <a:pt x="567" y="115"/>
                      <a:pt x="491" y="184"/>
                      <a:pt x="414" y="253"/>
                    </a:cubicBezTo>
                    <a:cubicBezTo>
                      <a:pt x="338" y="322"/>
                      <a:pt x="269" y="391"/>
                      <a:pt x="207" y="475"/>
                    </a:cubicBezTo>
                    <a:cubicBezTo>
                      <a:pt x="138" y="552"/>
                      <a:pt x="92" y="628"/>
                      <a:pt x="54" y="705"/>
                    </a:cubicBezTo>
                    <a:cubicBezTo>
                      <a:pt x="16" y="782"/>
                      <a:pt x="0" y="858"/>
                      <a:pt x="0" y="927"/>
                    </a:cubicBezTo>
                    <a:cubicBezTo>
                      <a:pt x="0" y="1096"/>
                      <a:pt x="54" y="1180"/>
                      <a:pt x="161" y="1180"/>
                    </a:cubicBezTo>
                    <a:cubicBezTo>
                      <a:pt x="200" y="1180"/>
                      <a:pt x="230" y="1172"/>
                      <a:pt x="253" y="1157"/>
                    </a:cubicBezTo>
                    <a:cubicBezTo>
                      <a:pt x="269" y="1134"/>
                      <a:pt x="284" y="1111"/>
                      <a:pt x="307" y="1073"/>
                    </a:cubicBezTo>
                    <a:cubicBezTo>
                      <a:pt x="322" y="1042"/>
                      <a:pt x="353" y="996"/>
                      <a:pt x="391" y="935"/>
                    </a:cubicBezTo>
                    <a:cubicBezTo>
                      <a:pt x="422" y="874"/>
                      <a:pt x="483" y="805"/>
                      <a:pt x="567" y="720"/>
                    </a:cubicBezTo>
                    <a:cubicBezTo>
                      <a:pt x="629" y="651"/>
                      <a:pt x="682" y="598"/>
                      <a:pt x="721" y="560"/>
                    </a:cubicBezTo>
                    <a:cubicBezTo>
                      <a:pt x="767" y="529"/>
                      <a:pt x="805" y="506"/>
                      <a:pt x="836" y="491"/>
                    </a:cubicBezTo>
                    <a:cubicBezTo>
                      <a:pt x="866" y="475"/>
                      <a:pt x="897" y="468"/>
                      <a:pt x="927" y="468"/>
                    </a:cubicBezTo>
                    <a:cubicBezTo>
                      <a:pt x="950" y="460"/>
                      <a:pt x="981" y="460"/>
                      <a:pt x="1019" y="460"/>
                    </a:cubicBezTo>
                    <a:cubicBezTo>
                      <a:pt x="1280" y="460"/>
                      <a:pt x="1410" y="582"/>
                      <a:pt x="1410" y="828"/>
                    </a:cubicBezTo>
                    <a:cubicBezTo>
                      <a:pt x="1410" y="996"/>
                      <a:pt x="1333" y="1188"/>
                      <a:pt x="1180" y="1402"/>
                    </a:cubicBezTo>
                    <a:cubicBezTo>
                      <a:pt x="1157" y="1441"/>
                      <a:pt x="1119" y="1479"/>
                      <a:pt x="1065" y="1517"/>
                    </a:cubicBezTo>
                    <a:cubicBezTo>
                      <a:pt x="1012" y="1555"/>
                      <a:pt x="958" y="1601"/>
                      <a:pt x="904" y="1640"/>
                    </a:cubicBezTo>
                    <a:cubicBezTo>
                      <a:pt x="851" y="1678"/>
                      <a:pt x="797" y="1716"/>
                      <a:pt x="751" y="1747"/>
                    </a:cubicBezTo>
                    <a:cubicBezTo>
                      <a:pt x="705" y="1785"/>
                      <a:pt x="675" y="1816"/>
                      <a:pt x="667" y="1847"/>
                    </a:cubicBezTo>
                    <a:cubicBezTo>
                      <a:pt x="667" y="2007"/>
                      <a:pt x="713" y="2099"/>
                      <a:pt x="797" y="2130"/>
                    </a:cubicBezTo>
                    <a:cubicBezTo>
                      <a:pt x="1058" y="2061"/>
                      <a:pt x="1226" y="2023"/>
                      <a:pt x="1295" y="2023"/>
                    </a:cubicBezTo>
                    <a:cubicBezTo>
                      <a:pt x="1441" y="2023"/>
                      <a:pt x="1548" y="2069"/>
                      <a:pt x="1617" y="2161"/>
                    </a:cubicBezTo>
                    <a:cubicBezTo>
                      <a:pt x="1694" y="2253"/>
                      <a:pt x="1732" y="2406"/>
                      <a:pt x="1732" y="2613"/>
                    </a:cubicBezTo>
                    <a:cubicBezTo>
                      <a:pt x="1732" y="2674"/>
                      <a:pt x="1724" y="2766"/>
                      <a:pt x="1717" y="2888"/>
                    </a:cubicBezTo>
                    <a:cubicBezTo>
                      <a:pt x="1717" y="2950"/>
                      <a:pt x="1694" y="3042"/>
                      <a:pt x="1648" y="3149"/>
                    </a:cubicBezTo>
                    <a:cubicBezTo>
                      <a:pt x="1594" y="3256"/>
                      <a:pt x="1533" y="3363"/>
                      <a:pt x="1448" y="3471"/>
                    </a:cubicBezTo>
                    <a:cubicBezTo>
                      <a:pt x="1364" y="3586"/>
                      <a:pt x="1272" y="3685"/>
                      <a:pt x="1157" y="3777"/>
                    </a:cubicBezTo>
                    <a:cubicBezTo>
                      <a:pt x="1042" y="3869"/>
                      <a:pt x="920" y="3930"/>
                      <a:pt x="790" y="3969"/>
                    </a:cubicBezTo>
                    <a:cubicBezTo>
                      <a:pt x="782" y="3969"/>
                      <a:pt x="744" y="3976"/>
                      <a:pt x="675" y="3984"/>
                    </a:cubicBezTo>
                    <a:cubicBezTo>
                      <a:pt x="606" y="3992"/>
                      <a:pt x="491" y="4007"/>
                      <a:pt x="345" y="4030"/>
                    </a:cubicBezTo>
                    <a:cubicBezTo>
                      <a:pt x="238" y="4045"/>
                      <a:pt x="184" y="4107"/>
                      <a:pt x="184" y="4229"/>
                    </a:cubicBezTo>
                    <a:cubicBezTo>
                      <a:pt x="184" y="4313"/>
                      <a:pt x="200" y="4367"/>
                      <a:pt x="238" y="4398"/>
                    </a:cubicBezTo>
                    <a:cubicBezTo>
                      <a:pt x="284" y="4428"/>
                      <a:pt x="345" y="4451"/>
                      <a:pt x="445" y="4451"/>
                    </a:cubicBezTo>
                    <a:cubicBezTo>
                      <a:pt x="537" y="4451"/>
                      <a:pt x="636" y="4436"/>
                      <a:pt x="759" y="4398"/>
                    </a:cubicBezTo>
                    <a:cubicBezTo>
                      <a:pt x="874" y="4367"/>
                      <a:pt x="996" y="4321"/>
                      <a:pt x="1111" y="4267"/>
                    </a:cubicBezTo>
                    <a:cubicBezTo>
                      <a:pt x="1234" y="4214"/>
                      <a:pt x="1341" y="4152"/>
                      <a:pt x="1448" y="4084"/>
                    </a:cubicBezTo>
                    <a:cubicBezTo>
                      <a:pt x="1548" y="4007"/>
                      <a:pt x="1625" y="3930"/>
                      <a:pt x="1678" y="3846"/>
                    </a:cubicBezTo>
                    <a:cubicBezTo>
                      <a:pt x="1985" y="3356"/>
                      <a:pt x="2138" y="2919"/>
                      <a:pt x="2138" y="2528"/>
                    </a:cubicBezTo>
                    <a:cubicBezTo>
                      <a:pt x="2138" y="2322"/>
                      <a:pt x="2100" y="2138"/>
                      <a:pt x="2015" y="1992"/>
                    </a:cubicBezTo>
                    <a:cubicBezTo>
                      <a:pt x="1992" y="1946"/>
                      <a:pt x="1969" y="1908"/>
                      <a:pt x="1946" y="1877"/>
                    </a:cubicBezTo>
                    <a:cubicBezTo>
                      <a:pt x="1923" y="1847"/>
                      <a:pt x="1900" y="1824"/>
                      <a:pt x="1870" y="1793"/>
                    </a:cubicBezTo>
                    <a:cubicBezTo>
                      <a:pt x="1831" y="1770"/>
                      <a:pt x="1793" y="1739"/>
                      <a:pt x="1740" y="1716"/>
                    </a:cubicBezTo>
                    <a:cubicBezTo>
                      <a:pt x="1686" y="1686"/>
                      <a:pt x="1617" y="1647"/>
                      <a:pt x="1533" y="1609"/>
                    </a:cubicBezTo>
                    <a:lnTo>
                      <a:pt x="1663" y="1318"/>
                    </a:lnTo>
                    <a:cubicBezTo>
                      <a:pt x="1717" y="1211"/>
                      <a:pt x="1747" y="1119"/>
                      <a:pt x="1763" y="1042"/>
                    </a:cubicBezTo>
                    <a:cubicBezTo>
                      <a:pt x="1778" y="966"/>
                      <a:pt x="1785" y="897"/>
                      <a:pt x="1785" y="835"/>
                    </a:cubicBezTo>
                    <a:cubicBezTo>
                      <a:pt x="1785" y="659"/>
                      <a:pt x="1770" y="514"/>
                      <a:pt x="1732" y="399"/>
                    </a:cubicBezTo>
                    <a:cubicBezTo>
                      <a:pt x="1701" y="291"/>
                      <a:pt x="1655" y="207"/>
                      <a:pt x="1586" y="146"/>
                    </a:cubicBezTo>
                    <a:cubicBezTo>
                      <a:pt x="1525" y="92"/>
                      <a:pt x="1448" y="54"/>
                      <a:pt x="1349" y="31"/>
                    </a:cubicBezTo>
                    <a:cubicBezTo>
                      <a:pt x="1257" y="8"/>
                      <a:pt x="1150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3274675" y="3981450"/>
                <a:ext cx="48675" cy="695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782" extrusionOk="0">
                    <a:moveTo>
                      <a:pt x="1525" y="0"/>
                    </a:moveTo>
                    <a:cubicBezTo>
                      <a:pt x="1487" y="0"/>
                      <a:pt x="1441" y="31"/>
                      <a:pt x="1395" y="92"/>
                    </a:cubicBezTo>
                    <a:cubicBezTo>
                      <a:pt x="1357" y="154"/>
                      <a:pt x="1295" y="245"/>
                      <a:pt x="1226" y="383"/>
                    </a:cubicBezTo>
                    <a:cubicBezTo>
                      <a:pt x="1226" y="382"/>
                      <a:pt x="1226" y="381"/>
                      <a:pt x="1226" y="381"/>
                    </a:cubicBezTo>
                    <a:cubicBezTo>
                      <a:pt x="1224" y="381"/>
                      <a:pt x="1217" y="395"/>
                      <a:pt x="1211" y="414"/>
                    </a:cubicBezTo>
                    <a:cubicBezTo>
                      <a:pt x="1196" y="437"/>
                      <a:pt x="1180" y="468"/>
                      <a:pt x="1157" y="506"/>
                    </a:cubicBezTo>
                    <a:cubicBezTo>
                      <a:pt x="1134" y="544"/>
                      <a:pt x="1104" y="583"/>
                      <a:pt x="1073" y="636"/>
                    </a:cubicBezTo>
                    <a:cubicBezTo>
                      <a:pt x="1043" y="682"/>
                      <a:pt x="997" y="728"/>
                      <a:pt x="951" y="782"/>
                    </a:cubicBezTo>
                    <a:cubicBezTo>
                      <a:pt x="951" y="774"/>
                      <a:pt x="928" y="751"/>
                      <a:pt x="889" y="720"/>
                    </a:cubicBezTo>
                    <a:cubicBezTo>
                      <a:pt x="851" y="682"/>
                      <a:pt x="813" y="644"/>
                      <a:pt x="767" y="598"/>
                    </a:cubicBezTo>
                    <a:cubicBezTo>
                      <a:pt x="713" y="552"/>
                      <a:pt x="667" y="498"/>
                      <a:pt x="621" y="452"/>
                    </a:cubicBezTo>
                    <a:cubicBezTo>
                      <a:pt x="583" y="399"/>
                      <a:pt x="552" y="360"/>
                      <a:pt x="537" y="337"/>
                    </a:cubicBezTo>
                    <a:lnTo>
                      <a:pt x="253" y="46"/>
                    </a:lnTo>
                    <a:cubicBezTo>
                      <a:pt x="230" y="31"/>
                      <a:pt x="200" y="16"/>
                      <a:pt x="169" y="16"/>
                    </a:cubicBezTo>
                    <a:cubicBezTo>
                      <a:pt x="54" y="16"/>
                      <a:pt x="1" y="100"/>
                      <a:pt x="1" y="261"/>
                    </a:cubicBezTo>
                    <a:cubicBezTo>
                      <a:pt x="1" y="314"/>
                      <a:pt x="8" y="360"/>
                      <a:pt x="39" y="406"/>
                    </a:cubicBezTo>
                    <a:cubicBezTo>
                      <a:pt x="70" y="445"/>
                      <a:pt x="123" y="498"/>
                      <a:pt x="192" y="560"/>
                    </a:cubicBezTo>
                    <a:cubicBezTo>
                      <a:pt x="292" y="644"/>
                      <a:pt x="368" y="720"/>
                      <a:pt x="422" y="774"/>
                    </a:cubicBezTo>
                    <a:cubicBezTo>
                      <a:pt x="468" y="835"/>
                      <a:pt x="514" y="881"/>
                      <a:pt x="552" y="927"/>
                    </a:cubicBezTo>
                    <a:cubicBezTo>
                      <a:pt x="591" y="966"/>
                      <a:pt x="621" y="1004"/>
                      <a:pt x="644" y="1035"/>
                    </a:cubicBezTo>
                    <a:cubicBezTo>
                      <a:pt x="667" y="1065"/>
                      <a:pt x="698" y="1096"/>
                      <a:pt x="736" y="1134"/>
                    </a:cubicBezTo>
                    <a:cubicBezTo>
                      <a:pt x="667" y="1264"/>
                      <a:pt x="598" y="1379"/>
                      <a:pt x="545" y="1471"/>
                    </a:cubicBezTo>
                    <a:cubicBezTo>
                      <a:pt x="491" y="1563"/>
                      <a:pt x="445" y="1640"/>
                      <a:pt x="407" y="1709"/>
                    </a:cubicBezTo>
                    <a:cubicBezTo>
                      <a:pt x="368" y="1778"/>
                      <a:pt x="330" y="1847"/>
                      <a:pt x="299" y="1900"/>
                    </a:cubicBezTo>
                    <a:cubicBezTo>
                      <a:pt x="269" y="1962"/>
                      <a:pt x="230" y="2023"/>
                      <a:pt x="200" y="2099"/>
                    </a:cubicBezTo>
                    <a:cubicBezTo>
                      <a:pt x="185" y="2145"/>
                      <a:pt x="169" y="2191"/>
                      <a:pt x="154" y="2237"/>
                    </a:cubicBezTo>
                    <a:cubicBezTo>
                      <a:pt x="131" y="2283"/>
                      <a:pt x="108" y="2329"/>
                      <a:pt x="85" y="2375"/>
                    </a:cubicBezTo>
                    <a:cubicBezTo>
                      <a:pt x="62" y="2413"/>
                      <a:pt x="47" y="2459"/>
                      <a:pt x="31" y="2498"/>
                    </a:cubicBezTo>
                    <a:cubicBezTo>
                      <a:pt x="16" y="2536"/>
                      <a:pt x="8" y="2567"/>
                      <a:pt x="8" y="2590"/>
                    </a:cubicBezTo>
                    <a:cubicBezTo>
                      <a:pt x="8" y="2651"/>
                      <a:pt x="24" y="2697"/>
                      <a:pt x="62" y="2728"/>
                    </a:cubicBezTo>
                    <a:cubicBezTo>
                      <a:pt x="100" y="2766"/>
                      <a:pt x="146" y="2781"/>
                      <a:pt x="192" y="2781"/>
                    </a:cubicBezTo>
                    <a:cubicBezTo>
                      <a:pt x="238" y="2781"/>
                      <a:pt x="276" y="2766"/>
                      <a:pt x="299" y="2735"/>
                    </a:cubicBezTo>
                    <a:cubicBezTo>
                      <a:pt x="345" y="2651"/>
                      <a:pt x="376" y="2582"/>
                      <a:pt x="407" y="2528"/>
                    </a:cubicBezTo>
                    <a:cubicBezTo>
                      <a:pt x="437" y="2467"/>
                      <a:pt x="460" y="2406"/>
                      <a:pt x="491" y="2345"/>
                    </a:cubicBezTo>
                    <a:cubicBezTo>
                      <a:pt x="514" y="2283"/>
                      <a:pt x="545" y="2222"/>
                      <a:pt x="583" y="2153"/>
                    </a:cubicBezTo>
                    <a:cubicBezTo>
                      <a:pt x="614" y="2084"/>
                      <a:pt x="660" y="1992"/>
                      <a:pt x="705" y="1885"/>
                    </a:cubicBezTo>
                    <a:lnTo>
                      <a:pt x="974" y="1448"/>
                    </a:lnTo>
                    <a:cubicBezTo>
                      <a:pt x="1043" y="1563"/>
                      <a:pt x="1096" y="1655"/>
                      <a:pt x="1142" y="1709"/>
                    </a:cubicBezTo>
                    <a:cubicBezTo>
                      <a:pt x="1180" y="1770"/>
                      <a:pt x="1219" y="1824"/>
                      <a:pt x="1257" y="1870"/>
                    </a:cubicBezTo>
                    <a:cubicBezTo>
                      <a:pt x="1295" y="1916"/>
                      <a:pt x="1334" y="1969"/>
                      <a:pt x="1372" y="2023"/>
                    </a:cubicBezTo>
                    <a:cubicBezTo>
                      <a:pt x="1410" y="2076"/>
                      <a:pt x="1456" y="2153"/>
                      <a:pt x="1510" y="2260"/>
                    </a:cubicBezTo>
                    <a:cubicBezTo>
                      <a:pt x="1655" y="2429"/>
                      <a:pt x="1740" y="2513"/>
                      <a:pt x="1778" y="2513"/>
                    </a:cubicBezTo>
                    <a:cubicBezTo>
                      <a:pt x="1816" y="2513"/>
                      <a:pt x="1855" y="2482"/>
                      <a:pt x="1893" y="2429"/>
                    </a:cubicBezTo>
                    <a:cubicBezTo>
                      <a:pt x="1924" y="2368"/>
                      <a:pt x="1947" y="2306"/>
                      <a:pt x="1947" y="2237"/>
                    </a:cubicBezTo>
                    <a:cubicBezTo>
                      <a:pt x="1947" y="2207"/>
                      <a:pt x="1939" y="2176"/>
                      <a:pt x="1931" y="2153"/>
                    </a:cubicBezTo>
                    <a:lnTo>
                      <a:pt x="1563" y="1632"/>
                    </a:lnTo>
                    <a:cubicBezTo>
                      <a:pt x="1395" y="1402"/>
                      <a:pt x="1265" y="1218"/>
                      <a:pt x="1196" y="1096"/>
                    </a:cubicBezTo>
                    <a:lnTo>
                      <a:pt x="1349" y="881"/>
                    </a:lnTo>
                    <a:lnTo>
                      <a:pt x="1579" y="506"/>
                    </a:lnTo>
                    <a:cubicBezTo>
                      <a:pt x="1655" y="376"/>
                      <a:pt x="1694" y="268"/>
                      <a:pt x="1694" y="199"/>
                    </a:cubicBezTo>
                    <a:cubicBezTo>
                      <a:pt x="1694" y="69"/>
                      <a:pt x="1640" y="0"/>
                      <a:pt x="1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3344575" y="3963250"/>
                <a:ext cx="5290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728" extrusionOk="0">
                    <a:moveTo>
                      <a:pt x="1043" y="1"/>
                    </a:moveTo>
                    <a:cubicBezTo>
                      <a:pt x="936" y="1"/>
                      <a:pt x="874" y="77"/>
                      <a:pt x="859" y="223"/>
                    </a:cubicBezTo>
                    <a:cubicBezTo>
                      <a:pt x="882" y="414"/>
                      <a:pt x="890" y="567"/>
                      <a:pt x="890" y="682"/>
                    </a:cubicBezTo>
                    <a:cubicBezTo>
                      <a:pt x="882" y="705"/>
                      <a:pt x="874" y="759"/>
                      <a:pt x="874" y="851"/>
                    </a:cubicBezTo>
                    <a:cubicBezTo>
                      <a:pt x="874" y="889"/>
                      <a:pt x="874" y="935"/>
                      <a:pt x="882" y="981"/>
                    </a:cubicBezTo>
                    <a:cubicBezTo>
                      <a:pt x="882" y="1027"/>
                      <a:pt x="882" y="1088"/>
                      <a:pt x="890" y="1150"/>
                    </a:cubicBezTo>
                    <a:cubicBezTo>
                      <a:pt x="844" y="1157"/>
                      <a:pt x="798" y="1165"/>
                      <a:pt x="752" y="1165"/>
                    </a:cubicBezTo>
                    <a:lnTo>
                      <a:pt x="629" y="1165"/>
                    </a:lnTo>
                    <a:cubicBezTo>
                      <a:pt x="583" y="1165"/>
                      <a:pt x="530" y="1165"/>
                      <a:pt x="461" y="1157"/>
                    </a:cubicBezTo>
                    <a:cubicBezTo>
                      <a:pt x="392" y="1150"/>
                      <a:pt x="284" y="1150"/>
                      <a:pt x="146" y="1150"/>
                    </a:cubicBezTo>
                    <a:cubicBezTo>
                      <a:pt x="47" y="1150"/>
                      <a:pt x="1" y="1211"/>
                      <a:pt x="1" y="1341"/>
                    </a:cubicBezTo>
                    <a:cubicBezTo>
                      <a:pt x="1" y="1487"/>
                      <a:pt x="62" y="1571"/>
                      <a:pt x="192" y="1586"/>
                    </a:cubicBezTo>
                    <a:cubicBezTo>
                      <a:pt x="284" y="1579"/>
                      <a:pt x="407" y="1571"/>
                      <a:pt x="575" y="1571"/>
                    </a:cubicBezTo>
                    <a:lnTo>
                      <a:pt x="729" y="1571"/>
                    </a:lnTo>
                    <a:cubicBezTo>
                      <a:pt x="775" y="1571"/>
                      <a:pt x="836" y="1571"/>
                      <a:pt x="890" y="1579"/>
                    </a:cubicBezTo>
                    <a:cubicBezTo>
                      <a:pt x="890" y="1579"/>
                      <a:pt x="890" y="1609"/>
                      <a:pt x="882" y="1671"/>
                    </a:cubicBezTo>
                    <a:cubicBezTo>
                      <a:pt x="882" y="1732"/>
                      <a:pt x="874" y="1808"/>
                      <a:pt x="874" y="1893"/>
                    </a:cubicBezTo>
                    <a:cubicBezTo>
                      <a:pt x="874" y="1931"/>
                      <a:pt x="882" y="1962"/>
                      <a:pt x="882" y="1977"/>
                    </a:cubicBezTo>
                    <a:cubicBezTo>
                      <a:pt x="867" y="2092"/>
                      <a:pt x="859" y="2192"/>
                      <a:pt x="851" y="2276"/>
                    </a:cubicBezTo>
                    <a:cubicBezTo>
                      <a:pt x="851" y="2360"/>
                      <a:pt x="844" y="2437"/>
                      <a:pt x="844" y="2498"/>
                    </a:cubicBezTo>
                    <a:cubicBezTo>
                      <a:pt x="844" y="2598"/>
                      <a:pt x="867" y="2667"/>
                      <a:pt x="905" y="2690"/>
                    </a:cubicBezTo>
                    <a:cubicBezTo>
                      <a:pt x="936" y="2720"/>
                      <a:pt x="982" y="2728"/>
                      <a:pt x="1035" y="2728"/>
                    </a:cubicBezTo>
                    <a:cubicBezTo>
                      <a:pt x="1096" y="2728"/>
                      <a:pt x="1142" y="2697"/>
                      <a:pt x="1173" y="2644"/>
                    </a:cubicBezTo>
                    <a:cubicBezTo>
                      <a:pt x="1196" y="2582"/>
                      <a:pt x="1219" y="2506"/>
                      <a:pt x="1227" y="2398"/>
                    </a:cubicBezTo>
                    <a:cubicBezTo>
                      <a:pt x="1234" y="2299"/>
                      <a:pt x="1242" y="2184"/>
                      <a:pt x="1234" y="2046"/>
                    </a:cubicBezTo>
                    <a:cubicBezTo>
                      <a:pt x="1234" y="1908"/>
                      <a:pt x="1234" y="1763"/>
                      <a:pt x="1234" y="1609"/>
                    </a:cubicBezTo>
                    <a:cubicBezTo>
                      <a:pt x="1242" y="1617"/>
                      <a:pt x="1257" y="1617"/>
                      <a:pt x="1273" y="1617"/>
                    </a:cubicBezTo>
                    <a:lnTo>
                      <a:pt x="1319" y="1617"/>
                    </a:lnTo>
                    <a:cubicBezTo>
                      <a:pt x="1388" y="1617"/>
                      <a:pt x="1449" y="1617"/>
                      <a:pt x="1495" y="1609"/>
                    </a:cubicBezTo>
                    <a:cubicBezTo>
                      <a:pt x="1541" y="1609"/>
                      <a:pt x="1564" y="1602"/>
                      <a:pt x="1564" y="1602"/>
                    </a:cubicBezTo>
                    <a:lnTo>
                      <a:pt x="1564" y="1602"/>
                    </a:lnTo>
                    <a:cubicBezTo>
                      <a:pt x="1560" y="1605"/>
                      <a:pt x="1564" y="1607"/>
                      <a:pt x="1574" y="1607"/>
                    </a:cubicBezTo>
                    <a:cubicBezTo>
                      <a:pt x="1585" y="1607"/>
                      <a:pt x="1602" y="1605"/>
                      <a:pt x="1625" y="1602"/>
                    </a:cubicBezTo>
                    <a:cubicBezTo>
                      <a:pt x="1679" y="1602"/>
                      <a:pt x="1732" y="1594"/>
                      <a:pt x="1794" y="1579"/>
                    </a:cubicBezTo>
                    <a:cubicBezTo>
                      <a:pt x="1863" y="1563"/>
                      <a:pt x="1924" y="1548"/>
                      <a:pt x="1985" y="1525"/>
                    </a:cubicBezTo>
                    <a:cubicBezTo>
                      <a:pt x="2046" y="1502"/>
                      <a:pt x="2085" y="1479"/>
                      <a:pt x="2100" y="1448"/>
                    </a:cubicBezTo>
                    <a:cubicBezTo>
                      <a:pt x="2108" y="1418"/>
                      <a:pt x="2115" y="1379"/>
                      <a:pt x="2115" y="1326"/>
                    </a:cubicBezTo>
                    <a:cubicBezTo>
                      <a:pt x="2115" y="1196"/>
                      <a:pt x="2069" y="1127"/>
                      <a:pt x="1977" y="1111"/>
                    </a:cubicBezTo>
                    <a:cubicBezTo>
                      <a:pt x="1977" y="1108"/>
                      <a:pt x="1977" y="1106"/>
                      <a:pt x="1975" y="1106"/>
                    </a:cubicBezTo>
                    <a:cubicBezTo>
                      <a:pt x="1972" y="1106"/>
                      <a:pt x="1966" y="1108"/>
                      <a:pt x="1954" y="1111"/>
                    </a:cubicBezTo>
                    <a:cubicBezTo>
                      <a:pt x="1939" y="1119"/>
                      <a:pt x="1908" y="1119"/>
                      <a:pt x="1878" y="1127"/>
                    </a:cubicBezTo>
                    <a:cubicBezTo>
                      <a:pt x="1847" y="1134"/>
                      <a:pt x="1809" y="1142"/>
                      <a:pt x="1763" y="1142"/>
                    </a:cubicBezTo>
                    <a:cubicBezTo>
                      <a:pt x="1725" y="1150"/>
                      <a:pt x="1679" y="1150"/>
                      <a:pt x="1633" y="1150"/>
                    </a:cubicBezTo>
                    <a:cubicBezTo>
                      <a:pt x="1602" y="1150"/>
                      <a:pt x="1579" y="1150"/>
                      <a:pt x="1564" y="1134"/>
                    </a:cubicBezTo>
                    <a:cubicBezTo>
                      <a:pt x="1487" y="1150"/>
                      <a:pt x="1426" y="1157"/>
                      <a:pt x="1380" y="1157"/>
                    </a:cubicBezTo>
                    <a:cubicBezTo>
                      <a:pt x="1326" y="1165"/>
                      <a:pt x="1288" y="1165"/>
                      <a:pt x="1250" y="1173"/>
                    </a:cubicBezTo>
                    <a:lnTo>
                      <a:pt x="1250" y="920"/>
                    </a:lnTo>
                    <a:cubicBezTo>
                      <a:pt x="1242" y="751"/>
                      <a:pt x="1242" y="606"/>
                      <a:pt x="1234" y="491"/>
                    </a:cubicBezTo>
                    <a:cubicBezTo>
                      <a:pt x="1234" y="376"/>
                      <a:pt x="1227" y="276"/>
                      <a:pt x="1211" y="207"/>
                    </a:cubicBezTo>
                    <a:cubicBezTo>
                      <a:pt x="1204" y="131"/>
                      <a:pt x="1188" y="85"/>
                      <a:pt x="1158" y="46"/>
                    </a:cubicBezTo>
                    <a:cubicBezTo>
                      <a:pt x="1135" y="16"/>
                      <a:pt x="1096" y="1"/>
                      <a:pt x="10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3421775" y="3937200"/>
                <a:ext cx="4445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4192" extrusionOk="0">
                    <a:moveTo>
                      <a:pt x="835" y="2429"/>
                    </a:moveTo>
                    <a:cubicBezTo>
                      <a:pt x="1004" y="2429"/>
                      <a:pt x="1149" y="2483"/>
                      <a:pt x="1264" y="2575"/>
                    </a:cubicBezTo>
                    <a:cubicBezTo>
                      <a:pt x="1379" y="2674"/>
                      <a:pt x="1433" y="2812"/>
                      <a:pt x="1433" y="2988"/>
                    </a:cubicBezTo>
                    <a:cubicBezTo>
                      <a:pt x="1433" y="3073"/>
                      <a:pt x="1410" y="3165"/>
                      <a:pt x="1364" y="3264"/>
                    </a:cubicBezTo>
                    <a:cubicBezTo>
                      <a:pt x="1318" y="3371"/>
                      <a:pt x="1280" y="3479"/>
                      <a:pt x="1241" y="3586"/>
                    </a:cubicBezTo>
                    <a:cubicBezTo>
                      <a:pt x="1119" y="3732"/>
                      <a:pt x="989" y="3808"/>
                      <a:pt x="828" y="3808"/>
                    </a:cubicBezTo>
                    <a:cubicBezTo>
                      <a:pt x="667" y="3808"/>
                      <a:pt x="552" y="3732"/>
                      <a:pt x="468" y="3578"/>
                    </a:cubicBezTo>
                    <a:cubicBezTo>
                      <a:pt x="391" y="3417"/>
                      <a:pt x="353" y="3211"/>
                      <a:pt x="353" y="2942"/>
                    </a:cubicBezTo>
                    <a:cubicBezTo>
                      <a:pt x="353" y="2835"/>
                      <a:pt x="360" y="2736"/>
                      <a:pt x="376" y="2636"/>
                    </a:cubicBezTo>
                    <a:cubicBezTo>
                      <a:pt x="636" y="2498"/>
                      <a:pt x="789" y="2429"/>
                      <a:pt x="835" y="2429"/>
                    </a:cubicBezTo>
                    <a:close/>
                    <a:moveTo>
                      <a:pt x="1624" y="1"/>
                    </a:moveTo>
                    <a:cubicBezTo>
                      <a:pt x="1601" y="8"/>
                      <a:pt x="1563" y="31"/>
                      <a:pt x="1509" y="77"/>
                    </a:cubicBezTo>
                    <a:cubicBezTo>
                      <a:pt x="1448" y="123"/>
                      <a:pt x="1379" y="184"/>
                      <a:pt x="1310" y="253"/>
                    </a:cubicBezTo>
                    <a:cubicBezTo>
                      <a:pt x="1249" y="322"/>
                      <a:pt x="1180" y="391"/>
                      <a:pt x="1119" y="460"/>
                    </a:cubicBezTo>
                    <a:cubicBezTo>
                      <a:pt x="1057" y="529"/>
                      <a:pt x="1012" y="591"/>
                      <a:pt x="989" y="636"/>
                    </a:cubicBezTo>
                    <a:cubicBezTo>
                      <a:pt x="950" y="636"/>
                      <a:pt x="897" y="675"/>
                      <a:pt x="843" y="736"/>
                    </a:cubicBezTo>
                    <a:cubicBezTo>
                      <a:pt x="789" y="797"/>
                      <a:pt x="728" y="882"/>
                      <a:pt x="667" y="981"/>
                    </a:cubicBezTo>
                    <a:cubicBezTo>
                      <a:pt x="598" y="1081"/>
                      <a:pt x="537" y="1196"/>
                      <a:pt x="475" y="1318"/>
                    </a:cubicBezTo>
                    <a:cubicBezTo>
                      <a:pt x="406" y="1449"/>
                      <a:pt x="345" y="1571"/>
                      <a:pt x="291" y="1694"/>
                    </a:cubicBezTo>
                    <a:cubicBezTo>
                      <a:pt x="238" y="1816"/>
                      <a:pt x="192" y="1931"/>
                      <a:pt x="146" y="2046"/>
                    </a:cubicBezTo>
                    <a:cubicBezTo>
                      <a:pt x="108" y="2153"/>
                      <a:pt x="77" y="2245"/>
                      <a:pt x="62" y="2322"/>
                    </a:cubicBezTo>
                    <a:cubicBezTo>
                      <a:pt x="46" y="2521"/>
                      <a:pt x="31" y="2674"/>
                      <a:pt x="16" y="2782"/>
                    </a:cubicBezTo>
                    <a:cubicBezTo>
                      <a:pt x="8" y="2889"/>
                      <a:pt x="0" y="2950"/>
                      <a:pt x="0" y="2973"/>
                    </a:cubicBezTo>
                    <a:cubicBezTo>
                      <a:pt x="0" y="3172"/>
                      <a:pt x="23" y="3341"/>
                      <a:pt x="69" y="3486"/>
                    </a:cubicBezTo>
                    <a:cubicBezTo>
                      <a:pt x="115" y="3640"/>
                      <a:pt x="176" y="3770"/>
                      <a:pt x="253" y="3869"/>
                    </a:cubicBezTo>
                    <a:cubicBezTo>
                      <a:pt x="322" y="3977"/>
                      <a:pt x="406" y="4053"/>
                      <a:pt x="491" y="4107"/>
                    </a:cubicBezTo>
                    <a:cubicBezTo>
                      <a:pt x="575" y="4168"/>
                      <a:pt x="667" y="4191"/>
                      <a:pt x="751" y="4191"/>
                    </a:cubicBezTo>
                    <a:cubicBezTo>
                      <a:pt x="812" y="4191"/>
                      <a:pt x="889" y="4183"/>
                      <a:pt x="973" y="4168"/>
                    </a:cubicBezTo>
                    <a:cubicBezTo>
                      <a:pt x="1065" y="4145"/>
                      <a:pt x="1172" y="4092"/>
                      <a:pt x="1287" y="4000"/>
                    </a:cubicBezTo>
                    <a:lnTo>
                      <a:pt x="1479" y="3839"/>
                    </a:lnTo>
                    <a:cubicBezTo>
                      <a:pt x="1540" y="3709"/>
                      <a:pt x="1594" y="3609"/>
                      <a:pt x="1624" y="3525"/>
                    </a:cubicBezTo>
                    <a:cubicBezTo>
                      <a:pt x="1663" y="3448"/>
                      <a:pt x="1693" y="3379"/>
                      <a:pt x="1716" y="3318"/>
                    </a:cubicBezTo>
                    <a:cubicBezTo>
                      <a:pt x="1732" y="3257"/>
                      <a:pt x="1747" y="3195"/>
                      <a:pt x="1755" y="3149"/>
                    </a:cubicBezTo>
                    <a:cubicBezTo>
                      <a:pt x="1762" y="3096"/>
                      <a:pt x="1762" y="3034"/>
                      <a:pt x="1762" y="2973"/>
                    </a:cubicBezTo>
                    <a:cubicBezTo>
                      <a:pt x="1762" y="2958"/>
                      <a:pt x="1762" y="2942"/>
                      <a:pt x="1762" y="2927"/>
                    </a:cubicBezTo>
                    <a:cubicBezTo>
                      <a:pt x="1755" y="2912"/>
                      <a:pt x="1755" y="2896"/>
                      <a:pt x="1755" y="2881"/>
                    </a:cubicBezTo>
                    <a:lnTo>
                      <a:pt x="1762" y="2873"/>
                    </a:lnTo>
                    <a:cubicBezTo>
                      <a:pt x="1755" y="2812"/>
                      <a:pt x="1747" y="2751"/>
                      <a:pt x="1732" y="2690"/>
                    </a:cubicBezTo>
                    <a:cubicBezTo>
                      <a:pt x="1716" y="2628"/>
                      <a:pt x="1701" y="2567"/>
                      <a:pt x="1678" y="2513"/>
                    </a:cubicBezTo>
                    <a:cubicBezTo>
                      <a:pt x="1663" y="2452"/>
                      <a:pt x="1640" y="2406"/>
                      <a:pt x="1617" y="2360"/>
                    </a:cubicBezTo>
                    <a:cubicBezTo>
                      <a:pt x="1594" y="2322"/>
                      <a:pt x="1571" y="2291"/>
                      <a:pt x="1548" y="2276"/>
                    </a:cubicBezTo>
                    <a:cubicBezTo>
                      <a:pt x="1525" y="2268"/>
                      <a:pt x="1486" y="2253"/>
                      <a:pt x="1448" y="2230"/>
                    </a:cubicBezTo>
                    <a:cubicBezTo>
                      <a:pt x="1402" y="2199"/>
                      <a:pt x="1356" y="2176"/>
                      <a:pt x="1303" y="2146"/>
                    </a:cubicBezTo>
                    <a:cubicBezTo>
                      <a:pt x="1257" y="2115"/>
                      <a:pt x="1203" y="2092"/>
                      <a:pt x="1149" y="2069"/>
                    </a:cubicBezTo>
                    <a:cubicBezTo>
                      <a:pt x="1096" y="2046"/>
                      <a:pt x="1050" y="2031"/>
                      <a:pt x="1004" y="2031"/>
                    </a:cubicBezTo>
                    <a:cubicBezTo>
                      <a:pt x="973" y="2031"/>
                      <a:pt x="935" y="2038"/>
                      <a:pt x="889" y="2046"/>
                    </a:cubicBezTo>
                    <a:cubicBezTo>
                      <a:pt x="843" y="2046"/>
                      <a:pt x="797" y="2061"/>
                      <a:pt x="743" y="2077"/>
                    </a:cubicBezTo>
                    <a:cubicBezTo>
                      <a:pt x="697" y="2092"/>
                      <a:pt x="644" y="2107"/>
                      <a:pt x="598" y="2123"/>
                    </a:cubicBezTo>
                    <a:cubicBezTo>
                      <a:pt x="544" y="2138"/>
                      <a:pt x="506" y="2153"/>
                      <a:pt x="468" y="2176"/>
                    </a:cubicBezTo>
                    <a:cubicBezTo>
                      <a:pt x="491" y="2107"/>
                      <a:pt x="514" y="2031"/>
                      <a:pt x="544" y="1947"/>
                    </a:cubicBezTo>
                    <a:cubicBezTo>
                      <a:pt x="583" y="1862"/>
                      <a:pt x="628" y="1770"/>
                      <a:pt x="682" y="1671"/>
                    </a:cubicBezTo>
                    <a:lnTo>
                      <a:pt x="881" y="1326"/>
                    </a:lnTo>
                    <a:lnTo>
                      <a:pt x="1088" y="1065"/>
                    </a:lnTo>
                    <a:cubicBezTo>
                      <a:pt x="1134" y="1004"/>
                      <a:pt x="1180" y="958"/>
                      <a:pt x="1218" y="920"/>
                    </a:cubicBezTo>
                    <a:cubicBezTo>
                      <a:pt x="1257" y="882"/>
                      <a:pt x="1287" y="851"/>
                      <a:pt x="1318" y="828"/>
                    </a:cubicBezTo>
                    <a:cubicBezTo>
                      <a:pt x="1433" y="705"/>
                      <a:pt x="1525" y="606"/>
                      <a:pt x="1586" y="529"/>
                    </a:cubicBezTo>
                    <a:cubicBezTo>
                      <a:pt x="1647" y="460"/>
                      <a:pt x="1693" y="399"/>
                      <a:pt x="1724" y="361"/>
                    </a:cubicBezTo>
                    <a:cubicBezTo>
                      <a:pt x="1747" y="315"/>
                      <a:pt x="1762" y="284"/>
                      <a:pt x="1770" y="269"/>
                    </a:cubicBezTo>
                    <a:cubicBezTo>
                      <a:pt x="1770" y="246"/>
                      <a:pt x="1778" y="230"/>
                      <a:pt x="1778" y="215"/>
                    </a:cubicBezTo>
                    <a:cubicBezTo>
                      <a:pt x="1778" y="116"/>
                      <a:pt x="1724" y="47"/>
                      <a:pt x="1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 rot="-219905">
              <a:off x="2093179" y="1521793"/>
              <a:ext cx="692237" cy="251157"/>
              <a:chOff x="3676675" y="4646800"/>
              <a:chExt cx="850975" cy="308750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3719600" y="4646800"/>
                <a:ext cx="59950" cy="100775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4031" extrusionOk="0">
                    <a:moveTo>
                      <a:pt x="2191" y="0"/>
                    </a:moveTo>
                    <a:cubicBezTo>
                      <a:pt x="2122" y="46"/>
                      <a:pt x="2053" y="138"/>
                      <a:pt x="1977" y="276"/>
                    </a:cubicBezTo>
                    <a:lnTo>
                      <a:pt x="1785" y="644"/>
                    </a:lnTo>
                    <a:cubicBezTo>
                      <a:pt x="1754" y="675"/>
                      <a:pt x="1724" y="713"/>
                      <a:pt x="1693" y="759"/>
                    </a:cubicBezTo>
                    <a:cubicBezTo>
                      <a:pt x="1662" y="813"/>
                      <a:pt x="1632" y="858"/>
                      <a:pt x="1609" y="912"/>
                    </a:cubicBezTo>
                    <a:cubicBezTo>
                      <a:pt x="1586" y="958"/>
                      <a:pt x="1563" y="1004"/>
                      <a:pt x="1540" y="1042"/>
                    </a:cubicBezTo>
                    <a:cubicBezTo>
                      <a:pt x="1525" y="1073"/>
                      <a:pt x="1509" y="1096"/>
                      <a:pt x="1494" y="1111"/>
                    </a:cubicBezTo>
                    <a:cubicBezTo>
                      <a:pt x="1479" y="1127"/>
                      <a:pt x="1456" y="1157"/>
                      <a:pt x="1410" y="1203"/>
                    </a:cubicBezTo>
                    <a:cubicBezTo>
                      <a:pt x="1364" y="1249"/>
                      <a:pt x="1318" y="1295"/>
                      <a:pt x="1272" y="1349"/>
                    </a:cubicBezTo>
                    <a:cubicBezTo>
                      <a:pt x="1218" y="1402"/>
                      <a:pt x="1180" y="1448"/>
                      <a:pt x="1142" y="1487"/>
                    </a:cubicBezTo>
                    <a:cubicBezTo>
                      <a:pt x="1096" y="1533"/>
                      <a:pt x="1073" y="1556"/>
                      <a:pt x="1065" y="1556"/>
                    </a:cubicBezTo>
                    <a:cubicBezTo>
                      <a:pt x="1050" y="1556"/>
                      <a:pt x="1019" y="1525"/>
                      <a:pt x="973" y="1471"/>
                    </a:cubicBezTo>
                    <a:cubicBezTo>
                      <a:pt x="935" y="1410"/>
                      <a:pt x="881" y="1349"/>
                      <a:pt x="835" y="1287"/>
                    </a:cubicBezTo>
                    <a:cubicBezTo>
                      <a:pt x="789" y="1226"/>
                      <a:pt x="743" y="1165"/>
                      <a:pt x="705" y="1111"/>
                    </a:cubicBezTo>
                    <a:cubicBezTo>
                      <a:pt x="659" y="1050"/>
                      <a:pt x="636" y="1019"/>
                      <a:pt x="628" y="1012"/>
                    </a:cubicBezTo>
                    <a:cubicBezTo>
                      <a:pt x="529" y="813"/>
                      <a:pt x="452" y="652"/>
                      <a:pt x="383" y="529"/>
                    </a:cubicBezTo>
                    <a:cubicBezTo>
                      <a:pt x="322" y="406"/>
                      <a:pt x="253" y="345"/>
                      <a:pt x="192" y="345"/>
                    </a:cubicBezTo>
                    <a:cubicBezTo>
                      <a:pt x="138" y="345"/>
                      <a:pt x="92" y="368"/>
                      <a:pt x="54" y="429"/>
                    </a:cubicBezTo>
                    <a:cubicBezTo>
                      <a:pt x="23" y="491"/>
                      <a:pt x="0" y="544"/>
                      <a:pt x="0" y="598"/>
                    </a:cubicBezTo>
                    <a:cubicBezTo>
                      <a:pt x="0" y="621"/>
                      <a:pt x="15" y="667"/>
                      <a:pt x="46" y="721"/>
                    </a:cubicBezTo>
                    <a:cubicBezTo>
                      <a:pt x="84" y="782"/>
                      <a:pt x="115" y="843"/>
                      <a:pt x="161" y="904"/>
                    </a:cubicBezTo>
                    <a:cubicBezTo>
                      <a:pt x="199" y="973"/>
                      <a:pt x="238" y="1042"/>
                      <a:pt x="276" y="1111"/>
                    </a:cubicBezTo>
                    <a:cubicBezTo>
                      <a:pt x="314" y="1180"/>
                      <a:pt x="345" y="1242"/>
                      <a:pt x="360" y="1303"/>
                    </a:cubicBezTo>
                    <a:cubicBezTo>
                      <a:pt x="483" y="1479"/>
                      <a:pt x="590" y="1632"/>
                      <a:pt x="674" y="1762"/>
                    </a:cubicBezTo>
                    <a:cubicBezTo>
                      <a:pt x="766" y="1893"/>
                      <a:pt x="835" y="1992"/>
                      <a:pt x="896" y="2077"/>
                    </a:cubicBezTo>
                    <a:lnTo>
                      <a:pt x="896" y="2184"/>
                    </a:lnTo>
                    <a:cubicBezTo>
                      <a:pt x="896" y="2391"/>
                      <a:pt x="904" y="2682"/>
                      <a:pt x="927" y="3057"/>
                    </a:cubicBezTo>
                    <a:cubicBezTo>
                      <a:pt x="927" y="3080"/>
                      <a:pt x="919" y="3111"/>
                      <a:pt x="919" y="3141"/>
                    </a:cubicBezTo>
                    <a:cubicBezTo>
                      <a:pt x="919" y="3172"/>
                      <a:pt x="919" y="3210"/>
                      <a:pt x="919" y="3249"/>
                    </a:cubicBezTo>
                    <a:cubicBezTo>
                      <a:pt x="919" y="3348"/>
                      <a:pt x="919" y="3448"/>
                      <a:pt x="927" y="3547"/>
                    </a:cubicBezTo>
                    <a:cubicBezTo>
                      <a:pt x="935" y="3639"/>
                      <a:pt x="942" y="3724"/>
                      <a:pt x="958" y="3793"/>
                    </a:cubicBezTo>
                    <a:cubicBezTo>
                      <a:pt x="973" y="3869"/>
                      <a:pt x="988" y="3923"/>
                      <a:pt x="1019" y="3969"/>
                    </a:cubicBezTo>
                    <a:cubicBezTo>
                      <a:pt x="1050" y="4007"/>
                      <a:pt x="1088" y="4030"/>
                      <a:pt x="1134" y="4030"/>
                    </a:cubicBezTo>
                    <a:cubicBezTo>
                      <a:pt x="1233" y="4030"/>
                      <a:pt x="1287" y="3984"/>
                      <a:pt x="1302" y="3900"/>
                    </a:cubicBezTo>
                    <a:cubicBezTo>
                      <a:pt x="1295" y="3785"/>
                      <a:pt x="1287" y="3678"/>
                      <a:pt x="1287" y="3570"/>
                    </a:cubicBezTo>
                    <a:cubicBezTo>
                      <a:pt x="1279" y="3471"/>
                      <a:pt x="1279" y="3371"/>
                      <a:pt x="1279" y="3279"/>
                    </a:cubicBezTo>
                    <a:lnTo>
                      <a:pt x="1279" y="3233"/>
                    </a:lnTo>
                    <a:cubicBezTo>
                      <a:pt x="1279" y="3210"/>
                      <a:pt x="1272" y="3164"/>
                      <a:pt x="1272" y="3111"/>
                    </a:cubicBezTo>
                    <a:cubicBezTo>
                      <a:pt x="1264" y="3050"/>
                      <a:pt x="1264" y="2996"/>
                      <a:pt x="1256" y="2935"/>
                    </a:cubicBezTo>
                    <a:cubicBezTo>
                      <a:pt x="1249" y="2873"/>
                      <a:pt x="1249" y="2812"/>
                      <a:pt x="1241" y="2751"/>
                    </a:cubicBezTo>
                    <a:cubicBezTo>
                      <a:pt x="1241" y="2697"/>
                      <a:pt x="1241" y="2651"/>
                      <a:pt x="1241" y="2613"/>
                    </a:cubicBezTo>
                    <a:cubicBezTo>
                      <a:pt x="1241" y="2467"/>
                      <a:pt x="1241" y="2345"/>
                      <a:pt x="1241" y="2237"/>
                    </a:cubicBezTo>
                    <a:cubicBezTo>
                      <a:pt x="1249" y="2130"/>
                      <a:pt x="1249" y="2038"/>
                      <a:pt x="1249" y="1962"/>
                    </a:cubicBezTo>
                    <a:cubicBezTo>
                      <a:pt x="1325" y="1877"/>
                      <a:pt x="1387" y="1808"/>
                      <a:pt x="1433" y="1747"/>
                    </a:cubicBezTo>
                    <a:cubicBezTo>
                      <a:pt x="1486" y="1694"/>
                      <a:pt x="1532" y="1632"/>
                      <a:pt x="1578" y="1571"/>
                    </a:cubicBezTo>
                    <a:cubicBezTo>
                      <a:pt x="1632" y="1517"/>
                      <a:pt x="1678" y="1448"/>
                      <a:pt x="1731" y="1379"/>
                    </a:cubicBezTo>
                    <a:cubicBezTo>
                      <a:pt x="1777" y="1310"/>
                      <a:pt x="1839" y="1219"/>
                      <a:pt x="1915" y="1119"/>
                    </a:cubicBezTo>
                    <a:cubicBezTo>
                      <a:pt x="2007" y="981"/>
                      <a:pt x="2084" y="881"/>
                      <a:pt x="2137" y="813"/>
                    </a:cubicBezTo>
                    <a:cubicBezTo>
                      <a:pt x="2191" y="744"/>
                      <a:pt x="2229" y="690"/>
                      <a:pt x="2260" y="636"/>
                    </a:cubicBezTo>
                    <a:cubicBezTo>
                      <a:pt x="2291" y="590"/>
                      <a:pt x="2314" y="552"/>
                      <a:pt x="2329" y="514"/>
                    </a:cubicBezTo>
                    <a:cubicBezTo>
                      <a:pt x="2344" y="468"/>
                      <a:pt x="2367" y="414"/>
                      <a:pt x="2398" y="330"/>
                    </a:cubicBezTo>
                    <a:lnTo>
                      <a:pt x="2398" y="315"/>
                    </a:lnTo>
                    <a:cubicBezTo>
                      <a:pt x="2398" y="284"/>
                      <a:pt x="2390" y="253"/>
                      <a:pt x="2375" y="223"/>
                    </a:cubicBezTo>
                    <a:cubicBezTo>
                      <a:pt x="2360" y="184"/>
                      <a:pt x="2337" y="154"/>
                      <a:pt x="2314" y="123"/>
                    </a:cubicBezTo>
                    <a:cubicBezTo>
                      <a:pt x="2291" y="92"/>
                      <a:pt x="2268" y="69"/>
                      <a:pt x="2245" y="46"/>
                    </a:cubicBezTo>
                    <a:cubicBezTo>
                      <a:pt x="2222" y="23"/>
                      <a:pt x="2206" y="8"/>
                      <a:pt x="2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3798300" y="4670350"/>
                <a:ext cx="4772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909" extrusionOk="0">
                    <a:moveTo>
                      <a:pt x="1257" y="1"/>
                    </a:moveTo>
                    <a:cubicBezTo>
                      <a:pt x="1020" y="16"/>
                      <a:pt x="843" y="24"/>
                      <a:pt x="713" y="24"/>
                    </a:cubicBezTo>
                    <a:cubicBezTo>
                      <a:pt x="690" y="24"/>
                      <a:pt x="667" y="24"/>
                      <a:pt x="652" y="16"/>
                    </a:cubicBezTo>
                    <a:lnTo>
                      <a:pt x="591" y="16"/>
                    </a:lnTo>
                    <a:cubicBezTo>
                      <a:pt x="468" y="24"/>
                      <a:pt x="368" y="31"/>
                      <a:pt x="299" y="39"/>
                    </a:cubicBezTo>
                    <a:cubicBezTo>
                      <a:pt x="223" y="54"/>
                      <a:pt x="169" y="70"/>
                      <a:pt x="131" y="93"/>
                    </a:cubicBezTo>
                    <a:cubicBezTo>
                      <a:pt x="85" y="116"/>
                      <a:pt x="62" y="146"/>
                      <a:pt x="47" y="185"/>
                    </a:cubicBezTo>
                    <a:cubicBezTo>
                      <a:pt x="39" y="223"/>
                      <a:pt x="31" y="269"/>
                      <a:pt x="31" y="315"/>
                    </a:cubicBezTo>
                    <a:cubicBezTo>
                      <a:pt x="31" y="445"/>
                      <a:pt x="93" y="522"/>
                      <a:pt x="223" y="537"/>
                    </a:cubicBezTo>
                    <a:cubicBezTo>
                      <a:pt x="345" y="529"/>
                      <a:pt x="453" y="514"/>
                      <a:pt x="537" y="506"/>
                    </a:cubicBezTo>
                    <a:cubicBezTo>
                      <a:pt x="621" y="499"/>
                      <a:pt x="698" y="491"/>
                      <a:pt x="759" y="483"/>
                    </a:cubicBezTo>
                    <a:cubicBezTo>
                      <a:pt x="782" y="460"/>
                      <a:pt x="828" y="445"/>
                      <a:pt x="905" y="445"/>
                    </a:cubicBezTo>
                    <a:cubicBezTo>
                      <a:pt x="1043" y="445"/>
                      <a:pt x="1142" y="445"/>
                      <a:pt x="1211" y="453"/>
                    </a:cubicBezTo>
                    <a:cubicBezTo>
                      <a:pt x="1288" y="460"/>
                      <a:pt x="1349" y="468"/>
                      <a:pt x="1387" y="476"/>
                    </a:cubicBezTo>
                    <a:cubicBezTo>
                      <a:pt x="1433" y="483"/>
                      <a:pt x="1479" y="491"/>
                      <a:pt x="1510" y="491"/>
                    </a:cubicBezTo>
                    <a:cubicBezTo>
                      <a:pt x="1548" y="499"/>
                      <a:pt x="1602" y="499"/>
                      <a:pt x="1663" y="499"/>
                    </a:cubicBezTo>
                    <a:cubicBezTo>
                      <a:pt x="1701" y="499"/>
                      <a:pt x="1740" y="491"/>
                      <a:pt x="1786" y="476"/>
                    </a:cubicBezTo>
                    <a:lnTo>
                      <a:pt x="1786" y="483"/>
                    </a:lnTo>
                    <a:cubicBezTo>
                      <a:pt x="1824" y="422"/>
                      <a:pt x="1839" y="361"/>
                      <a:pt x="1839" y="300"/>
                    </a:cubicBezTo>
                    <a:cubicBezTo>
                      <a:pt x="1839" y="208"/>
                      <a:pt x="1809" y="131"/>
                      <a:pt x="1740" y="62"/>
                    </a:cubicBezTo>
                    <a:cubicBezTo>
                      <a:pt x="1648" y="47"/>
                      <a:pt x="1564" y="31"/>
                      <a:pt x="1479" y="24"/>
                    </a:cubicBezTo>
                    <a:cubicBezTo>
                      <a:pt x="1403" y="16"/>
                      <a:pt x="1326" y="8"/>
                      <a:pt x="1257" y="1"/>
                    </a:cubicBezTo>
                    <a:close/>
                    <a:moveTo>
                      <a:pt x="1732" y="1380"/>
                    </a:moveTo>
                    <a:lnTo>
                      <a:pt x="1173" y="1395"/>
                    </a:lnTo>
                    <a:cubicBezTo>
                      <a:pt x="1150" y="1426"/>
                      <a:pt x="1096" y="1441"/>
                      <a:pt x="1004" y="1441"/>
                    </a:cubicBezTo>
                    <a:cubicBezTo>
                      <a:pt x="874" y="1441"/>
                      <a:pt x="774" y="1441"/>
                      <a:pt x="713" y="1433"/>
                    </a:cubicBezTo>
                    <a:cubicBezTo>
                      <a:pt x="644" y="1426"/>
                      <a:pt x="614" y="1426"/>
                      <a:pt x="614" y="1426"/>
                    </a:cubicBezTo>
                    <a:cubicBezTo>
                      <a:pt x="468" y="1433"/>
                      <a:pt x="361" y="1441"/>
                      <a:pt x="276" y="1449"/>
                    </a:cubicBezTo>
                    <a:cubicBezTo>
                      <a:pt x="192" y="1456"/>
                      <a:pt x="131" y="1464"/>
                      <a:pt x="93" y="1479"/>
                    </a:cubicBezTo>
                    <a:cubicBezTo>
                      <a:pt x="54" y="1495"/>
                      <a:pt x="31" y="1518"/>
                      <a:pt x="16" y="1548"/>
                    </a:cubicBezTo>
                    <a:cubicBezTo>
                      <a:pt x="8" y="1579"/>
                      <a:pt x="1" y="1617"/>
                      <a:pt x="1" y="1663"/>
                    </a:cubicBezTo>
                    <a:cubicBezTo>
                      <a:pt x="1" y="1717"/>
                      <a:pt x="16" y="1770"/>
                      <a:pt x="39" y="1824"/>
                    </a:cubicBezTo>
                    <a:cubicBezTo>
                      <a:pt x="62" y="1878"/>
                      <a:pt x="116" y="1908"/>
                      <a:pt x="192" y="1908"/>
                    </a:cubicBezTo>
                    <a:cubicBezTo>
                      <a:pt x="276" y="1908"/>
                      <a:pt x="422" y="1901"/>
                      <a:pt x="621" y="1885"/>
                    </a:cubicBezTo>
                    <a:cubicBezTo>
                      <a:pt x="828" y="1878"/>
                      <a:pt x="989" y="1878"/>
                      <a:pt x="1119" y="1878"/>
                    </a:cubicBezTo>
                    <a:cubicBezTo>
                      <a:pt x="1249" y="1870"/>
                      <a:pt x="1357" y="1870"/>
                      <a:pt x="1441" y="1870"/>
                    </a:cubicBezTo>
                    <a:cubicBezTo>
                      <a:pt x="1525" y="1862"/>
                      <a:pt x="1594" y="1862"/>
                      <a:pt x="1648" y="1855"/>
                    </a:cubicBezTo>
                    <a:cubicBezTo>
                      <a:pt x="1694" y="1847"/>
                      <a:pt x="1747" y="1839"/>
                      <a:pt x="1786" y="1824"/>
                    </a:cubicBezTo>
                    <a:cubicBezTo>
                      <a:pt x="1870" y="1732"/>
                      <a:pt x="1908" y="1648"/>
                      <a:pt x="1908" y="1564"/>
                    </a:cubicBezTo>
                    <a:cubicBezTo>
                      <a:pt x="1908" y="1456"/>
                      <a:pt x="1847" y="1395"/>
                      <a:pt x="1732" y="13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3870900" y="4672475"/>
                <a:ext cx="44650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751" extrusionOk="0">
                    <a:moveTo>
                      <a:pt x="1096" y="0"/>
                    </a:moveTo>
                    <a:cubicBezTo>
                      <a:pt x="1004" y="0"/>
                      <a:pt x="920" y="8"/>
                      <a:pt x="858" y="23"/>
                    </a:cubicBezTo>
                    <a:cubicBezTo>
                      <a:pt x="789" y="31"/>
                      <a:pt x="728" y="61"/>
                      <a:pt x="674" y="100"/>
                    </a:cubicBezTo>
                    <a:cubicBezTo>
                      <a:pt x="621" y="138"/>
                      <a:pt x="559" y="192"/>
                      <a:pt x="506" y="260"/>
                    </a:cubicBezTo>
                    <a:cubicBezTo>
                      <a:pt x="452" y="337"/>
                      <a:pt x="383" y="429"/>
                      <a:pt x="307" y="544"/>
                    </a:cubicBezTo>
                    <a:cubicBezTo>
                      <a:pt x="192" y="712"/>
                      <a:pt x="115" y="896"/>
                      <a:pt x="69" y="1088"/>
                    </a:cubicBezTo>
                    <a:cubicBezTo>
                      <a:pt x="23" y="1279"/>
                      <a:pt x="0" y="1479"/>
                      <a:pt x="0" y="1678"/>
                    </a:cubicBezTo>
                    <a:cubicBezTo>
                      <a:pt x="0" y="1915"/>
                      <a:pt x="38" y="2099"/>
                      <a:pt x="115" y="2237"/>
                    </a:cubicBezTo>
                    <a:cubicBezTo>
                      <a:pt x="199" y="2383"/>
                      <a:pt x="291" y="2490"/>
                      <a:pt x="399" y="2566"/>
                    </a:cubicBezTo>
                    <a:cubicBezTo>
                      <a:pt x="506" y="2643"/>
                      <a:pt x="613" y="2689"/>
                      <a:pt x="713" y="2712"/>
                    </a:cubicBezTo>
                    <a:cubicBezTo>
                      <a:pt x="820" y="2743"/>
                      <a:pt x="889" y="2750"/>
                      <a:pt x="935" y="2750"/>
                    </a:cubicBezTo>
                    <a:cubicBezTo>
                      <a:pt x="1149" y="2750"/>
                      <a:pt x="1326" y="2697"/>
                      <a:pt x="1463" y="2597"/>
                    </a:cubicBezTo>
                    <a:cubicBezTo>
                      <a:pt x="1601" y="2497"/>
                      <a:pt x="1709" y="2352"/>
                      <a:pt x="1785" y="2160"/>
                    </a:cubicBezTo>
                    <a:lnTo>
                      <a:pt x="1778" y="2160"/>
                    </a:lnTo>
                    <a:lnTo>
                      <a:pt x="1778" y="2122"/>
                    </a:lnTo>
                    <a:cubicBezTo>
                      <a:pt x="1778" y="2068"/>
                      <a:pt x="1762" y="2015"/>
                      <a:pt x="1732" y="1954"/>
                    </a:cubicBezTo>
                    <a:cubicBezTo>
                      <a:pt x="1701" y="1900"/>
                      <a:pt x="1663" y="1869"/>
                      <a:pt x="1617" y="1869"/>
                    </a:cubicBezTo>
                    <a:cubicBezTo>
                      <a:pt x="1578" y="1869"/>
                      <a:pt x="1548" y="1892"/>
                      <a:pt x="1517" y="1923"/>
                    </a:cubicBezTo>
                    <a:cubicBezTo>
                      <a:pt x="1456" y="2007"/>
                      <a:pt x="1402" y="2076"/>
                      <a:pt x="1356" y="2122"/>
                    </a:cubicBezTo>
                    <a:cubicBezTo>
                      <a:pt x="1310" y="2168"/>
                      <a:pt x="1257" y="2214"/>
                      <a:pt x="1203" y="2260"/>
                    </a:cubicBezTo>
                    <a:cubicBezTo>
                      <a:pt x="1142" y="2298"/>
                      <a:pt x="1080" y="2321"/>
                      <a:pt x="1019" y="2321"/>
                    </a:cubicBezTo>
                    <a:cubicBezTo>
                      <a:pt x="1004" y="2321"/>
                      <a:pt x="958" y="2314"/>
                      <a:pt x="889" y="2298"/>
                    </a:cubicBezTo>
                    <a:cubicBezTo>
                      <a:pt x="820" y="2283"/>
                      <a:pt x="743" y="2245"/>
                      <a:pt x="659" y="2199"/>
                    </a:cubicBezTo>
                    <a:cubicBezTo>
                      <a:pt x="582" y="2153"/>
                      <a:pt x="513" y="2076"/>
                      <a:pt x="452" y="1984"/>
                    </a:cubicBezTo>
                    <a:cubicBezTo>
                      <a:pt x="383" y="1900"/>
                      <a:pt x="353" y="1777"/>
                      <a:pt x="353" y="1624"/>
                    </a:cubicBezTo>
                    <a:cubicBezTo>
                      <a:pt x="353" y="1586"/>
                      <a:pt x="360" y="1532"/>
                      <a:pt x="368" y="1471"/>
                    </a:cubicBezTo>
                    <a:cubicBezTo>
                      <a:pt x="376" y="1402"/>
                      <a:pt x="391" y="1333"/>
                      <a:pt x="414" y="1256"/>
                    </a:cubicBezTo>
                    <a:cubicBezTo>
                      <a:pt x="483" y="981"/>
                      <a:pt x="582" y="781"/>
                      <a:pt x="705" y="651"/>
                    </a:cubicBezTo>
                    <a:cubicBezTo>
                      <a:pt x="828" y="521"/>
                      <a:pt x="942" y="460"/>
                      <a:pt x="1042" y="460"/>
                    </a:cubicBezTo>
                    <a:cubicBezTo>
                      <a:pt x="1073" y="460"/>
                      <a:pt x="1103" y="460"/>
                      <a:pt x="1142" y="467"/>
                    </a:cubicBezTo>
                    <a:cubicBezTo>
                      <a:pt x="1172" y="475"/>
                      <a:pt x="1211" y="483"/>
                      <a:pt x="1241" y="498"/>
                    </a:cubicBezTo>
                    <a:cubicBezTo>
                      <a:pt x="1272" y="506"/>
                      <a:pt x="1303" y="521"/>
                      <a:pt x="1326" y="521"/>
                    </a:cubicBezTo>
                    <a:cubicBezTo>
                      <a:pt x="1341" y="529"/>
                      <a:pt x="1356" y="536"/>
                      <a:pt x="1349" y="536"/>
                    </a:cubicBezTo>
                    <a:cubicBezTo>
                      <a:pt x="1494" y="536"/>
                      <a:pt x="1563" y="452"/>
                      <a:pt x="1563" y="299"/>
                    </a:cubicBezTo>
                    <a:cubicBezTo>
                      <a:pt x="1563" y="253"/>
                      <a:pt x="1555" y="215"/>
                      <a:pt x="1548" y="176"/>
                    </a:cubicBezTo>
                    <a:cubicBezTo>
                      <a:pt x="1540" y="146"/>
                      <a:pt x="1517" y="115"/>
                      <a:pt x="1486" y="84"/>
                    </a:cubicBezTo>
                    <a:cubicBezTo>
                      <a:pt x="1456" y="61"/>
                      <a:pt x="1410" y="38"/>
                      <a:pt x="1349" y="23"/>
                    </a:cubicBezTo>
                    <a:cubicBezTo>
                      <a:pt x="1287" y="8"/>
                      <a:pt x="1203" y="0"/>
                      <a:pt x="1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3928150" y="4684325"/>
                <a:ext cx="4102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2392" extrusionOk="0">
                    <a:moveTo>
                      <a:pt x="775" y="415"/>
                    </a:moveTo>
                    <a:cubicBezTo>
                      <a:pt x="836" y="415"/>
                      <a:pt x="889" y="430"/>
                      <a:pt x="943" y="461"/>
                    </a:cubicBezTo>
                    <a:cubicBezTo>
                      <a:pt x="1173" y="583"/>
                      <a:pt x="1288" y="859"/>
                      <a:pt x="1288" y="1303"/>
                    </a:cubicBezTo>
                    <a:cubicBezTo>
                      <a:pt x="1288" y="1510"/>
                      <a:pt x="1242" y="1679"/>
                      <a:pt x="1158" y="1824"/>
                    </a:cubicBezTo>
                    <a:cubicBezTo>
                      <a:pt x="1050" y="1886"/>
                      <a:pt x="958" y="1909"/>
                      <a:pt x="874" y="1909"/>
                    </a:cubicBezTo>
                    <a:cubicBezTo>
                      <a:pt x="790" y="1909"/>
                      <a:pt x="713" y="1886"/>
                      <a:pt x="644" y="1840"/>
                    </a:cubicBezTo>
                    <a:cubicBezTo>
                      <a:pt x="583" y="1786"/>
                      <a:pt x="529" y="1725"/>
                      <a:pt x="491" y="1648"/>
                    </a:cubicBezTo>
                    <a:cubicBezTo>
                      <a:pt x="445" y="1564"/>
                      <a:pt x="422" y="1480"/>
                      <a:pt x="399" y="1388"/>
                    </a:cubicBezTo>
                    <a:cubicBezTo>
                      <a:pt x="376" y="1288"/>
                      <a:pt x="369" y="1196"/>
                      <a:pt x="369" y="1104"/>
                    </a:cubicBezTo>
                    <a:cubicBezTo>
                      <a:pt x="369" y="982"/>
                      <a:pt x="384" y="882"/>
                      <a:pt x="407" y="798"/>
                    </a:cubicBezTo>
                    <a:cubicBezTo>
                      <a:pt x="430" y="706"/>
                      <a:pt x="460" y="637"/>
                      <a:pt x="506" y="583"/>
                    </a:cubicBezTo>
                    <a:cubicBezTo>
                      <a:pt x="545" y="530"/>
                      <a:pt x="591" y="484"/>
                      <a:pt x="637" y="453"/>
                    </a:cubicBezTo>
                    <a:cubicBezTo>
                      <a:pt x="683" y="430"/>
                      <a:pt x="729" y="415"/>
                      <a:pt x="775" y="415"/>
                    </a:cubicBezTo>
                    <a:close/>
                    <a:moveTo>
                      <a:pt x="729" y="1"/>
                    </a:moveTo>
                    <a:cubicBezTo>
                      <a:pt x="644" y="1"/>
                      <a:pt x="560" y="9"/>
                      <a:pt x="476" y="39"/>
                    </a:cubicBezTo>
                    <a:cubicBezTo>
                      <a:pt x="315" y="200"/>
                      <a:pt x="192" y="361"/>
                      <a:pt x="116" y="499"/>
                    </a:cubicBezTo>
                    <a:cubicBezTo>
                      <a:pt x="39" y="645"/>
                      <a:pt x="1" y="805"/>
                      <a:pt x="1" y="989"/>
                    </a:cubicBezTo>
                    <a:cubicBezTo>
                      <a:pt x="1" y="1211"/>
                      <a:pt x="31" y="1411"/>
                      <a:pt x="85" y="1571"/>
                    </a:cubicBezTo>
                    <a:cubicBezTo>
                      <a:pt x="146" y="1740"/>
                      <a:pt x="215" y="1870"/>
                      <a:pt x="292" y="1978"/>
                    </a:cubicBezTo>
                    <a:cubicBezTo>
                      <a:pt x="369" y="2092"/>
                      <a:pt x="445" y="2169"/>
                      <a:pt x="514" y="2230"/>
                    </a:cubicBezTo>
                    <a:cubicBezTo>
                      <a:pt x="591" y="2284"/>
                      <a:pt x="637" y="2315"/>
                      <a:pt x="667" y="2330"/>
                    </a:cubicBezTo>
                    <a:lnTo>
                      <a:pt x="889" y="2391"/>
                    </a:lnTo>
                    <a:cubicBezTo>
                      <a:pt x="1181" y="2307"/>
                      <a:pt x="1364" y="2238"/>
                      <a:pt x="1433" y="2177"/>
                    </a:cubicBezTo>
                    <a:cubicBezTo>
                      <a:pt x="1571" y="1909"/>
                      <a:pt x="1640" y="1625"/>
                      <a:pt x="1640" y="1334"/>
                    </a:cubicBezTo>
                    <a:cubicBezTo>
                      <a:pt x="1640" y="966"/>
                      <a:pt x="1556" y="622"/>
                      <a:pt x="1380" y="315"/>
                    </a:cubicBezTo>
                    <a:cubicBezTo>
                      <a:pt x="1181" y="101"/>
                      <a:pt x="966" y="1"/>
                      <a:pt x="7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3975475" y="4673800"/>
                <a:ext cx="4597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951" extrusionOk="0">
                    <a:moveTo>
                      <a:pt x="1264" y="1"/>
                    </a:moveTo>
                    <a:cubicBezTo>
                      <a:pt x="1134" y="24"/>
                      <a:pt x="1027" y="39"/>
                      <a:pt x="950" y="39"/>
                    </a:cubicBezTo>
                    <a:cubicBezTo>
                      <a:pt x="873" y="47"/>
                      <a:pt x="820" y="54"/>
                      <a:pt x="789" y="62"/>
                    </a:cubicBezTo>
                    <a:cubicBezTo>
                      <a:pt x="697" y="139"/>
                      <a:pt x="621" y="200"/>
                      <a:pt x="567" y="246"/>
                    </a:cubicBezTo>
                    <a:cubicBezTo>
                      <a:pt x="521" y="284"/>
                      <a:pt x="483" y="322"/>
                      <a:pt x="452" y="361"/>
                    </a:cubicBezTo>
                    <a:cubicBezTo>
                      <a:pt x="429" y="391"/>
                      <a:pt x="414" y="430"/>
                      <a:pt x="406" y="476"/>
                    </a:cubicBezTo>
                    <a:cubicBezTo>
                      <a:pt x="398" y="514"/>
                      <a:pt x="391" y="575"/>
                      <a:pt x="383" y="644"/>
                    </a:cubicBezTo>
                    <a:cubicBezTo>
                      <a:pt x="391" y="820"/>
                      <a:pt x="391" y="912"/>
                      <a:pt x="398" y="912"/>
                    </a:cubicBezTo>
                    <a:cubicBezTo>
                      <a:pt x="398" y="989"/>
                      <a:pt x="421" y="1058"/>
                      <a:pt x="460" y="1119"/>
                    </a:cubicBezTo>
                    <a:cubicBezTo>
                      <a:pt x="498" y="1180"/>
                      <a:pt x="544" y="1242"/>
                      <a:pt x="605" y="1288"/>
                    </a:cubicBezTo>
                    <a:cubicBezTo>
                      <a:pt x="659" y="1341"/>
                      <a:pt x="728" y="1387"/>
                      <a:pt x="797" y="1426"/>
                    </a:cubicBezTo>
                    <a:cubicBezTo>
                      <a:pt x="866" y="1464"/>
                      <a:pt x="935" y="1487"/>
                      <a:pt x="1004" y="1502"/>
                    </a:cubicBezTo>
                    <a:cubicBezTo>
                      <a:pt x="1057" y="1518"/>
                      <a:pt x="1119" y="1540"/>
                      <a:pt x="1180" y="1579"/>
                    </a:cubicBezTo>
                    <a:cubicBezTo>
                      <a:pt x="1233" y="1617"/>
                      <a:pt x="1287" y="1663"/>
                      <a:pt x="1325" y="1709"/>
                    </a:cubicBezTo>
                    <a:cubicBezTo>
                      <a:pt x="1371" y="1763"/>
                      <a:pt x="1410" y="1816"/>
                      <a:pt x="1433" y="1878"/>
                    </a:cubicBezTo>
                    <a:cubicBezTo>
                      <a:pt x="1463" y="1939"/>
                      <a:pt x="1479" y="2000"/>
                      <a:pt x="1479" y="2061"/>
                    </a:cubicBezTo>
                    <a:lnTo>
                      <a:pt x="1364" y="2322"/>
                    </a:lnTo>
                    <a:cubicBezTo>
                      <a:pt x="1333" y="2376"/>
                      <a:pt x="1295" y="2414"/>
                      <a:pt x="1241" y="2460"/>
                    </a:cubicBezTo>
                    <a:cubicBezTo>
                      <a:pt x="1180" y="2498"/>
                      <a:pt x="1119" y="2521"/>
                      <a:pt x="1034" y="2521"/>
                    </a:cubicBezTo>
                    <a:cubicBezTo>
                      <a:pt x="827" y="2521"/>
                      <a:pt x="536" y="2429"/>
                      <a:pt x="176" y="2238"/>
                    </a:cubicBezTo>
                    <a:cubicBezTo>
                      <a:pt x="138" y="2238"/>
                      <a:pt x="100" y="2268"/>
                      <a:pt x="61" y="2322"/>
                    </a:cubicBezTo>
                    <a:cubicBezTo>
                      <a:pt x="23" y="2376"/>
                      <a:pt x="0" y="2429"/>
                      <a:pt x="0" y="2483"/>
                    </a:cubicBezTo>
                    <a:cubicBezTo>
                      <a:pt x="0" y="2521"/>
                      <a:pt x="15" y="2559"/>
                      <a:pt x="38" y="2598"/>
                    </a:cubicBezTo>
                    <a:cubicBezTo>
                      <a:pt x="69" y="2628"/>
                      <a:pt x="100" y="2659"/>
                      <a:pt x="146" y="2690"/>
                    </a:cubicBezTo>
                    <a:cubicBezTo>
                      <a:pt x="184" y="2720"/>
                      <a:pt x="230" y="2743"/>
                      <a:pt x="268" y="2759"/>
                    </a:cubicBezTo>
                    <a:cubicBezTo>
                      <a:pt x="314" y="2782"/>
                      <a:pt x="360" y="2789"/>
                      <a:pt x="398" y="2797"/>
                    </a:cubicBezTo>
                    <a:cubicBezTo>
                      <a:pt x="406" y="2797"/>
                      <a:pt x="429" y="2805"/>
                      <a:pt x="467" y="2820"/>
                    </a:cubicBezTo>
                    <a:cubicBezTo>
                      <a:pt x="506" y="2835"/>
                      <a:pt x="552" y="2851"/>
                      <a:pt x="605" y="2873"/>
                    </a:cubicBezTo>
                    <a:cubicBezTo>
                      <a:pt x="659" y="2889"/>
                      <a:pt x="713" y="2912"/>
                      <a:pt x="766" y="2927"/>
                    </a:cubicBezTo>
                    <a:cubicBezTo>
                      <a:pt x="820" y="2942"/>
                      <a:pt x="866" y="2950"/>
                      <a:pt x="904" y="2950"/>
                    </a:cubicBezTo>
                    <a:cubicBezTo>
                      <a:pt x="904" y="2950"/>
                      <a:pt x="935" y="2942"/>
                      <a:pt x="988" y="2935"/>
                    </a:cubicBezTo>
                    <a:cubicBezTo>
                      <a:pt x="1050" y="2927"/>
                      <a:pt x="1111" y="2912"/>
                      <a:pt x="1180" y="2896"/>
                    </a:cubicBezTo>
                    <a:cubicBezTo>
                      <a:pt x="1249" y="2881"/>
                      <a:pt x="1318" y="2858"/>
                      <a:pt x="1387" y="2835"/>
                    </a:cubicBezTo>
                    <a:cubicBezTo>
                      <a:pt x="1448" y="2812"/>
                      <a:pt x="1502" y="2774"/>
                      <a:pt x="1532" y="2743"/>
                    </a:cubicBezTo>
                    <a:lnTo>
                      <a:pt x="1724" y="2383"/>
                    </a:lnTo>
                    <a:cubicBezTo>
                      <a:pt x="1793" y="2261"/>
                      <a:pt x="1831" y="2130"/>
                      <a:pt x="1839" y="1992"/>
                    </a:cubicBezTo>
                    <a:cubicBezTo>
                      <a:pt x="1770" y="1518"/>
                      <a:pt x="1456" y="1203"/>
                      <a:pt x="896" y="1050"/>
                    </a:cubicBezTo>
                    <a:cubicBezTo>
                      <a:pt x="781" y="1012"/>
                      <a:pt x="720" y="897"/>
                      <a:pt x="720" y="713"/>
                    </a:cubicBezTo>
                    <a:cubicBezTo>
                      <a:pt x="720" y="698"/>
                      <a:pt x="720" y="690"/>
                      <a:pt x="728" y="675"/>
                    </a:cubicBezTo>
                    <a:cubicBezTo>
                      <a:pt x="728" y="659"/>
                      <a:pt x="728" y="652"/>
                      <a:pt x="728" y="636"/>
                    </a:cubicBezTo>
                    <a:cubicBezTo>
                      <a:pt x="728" y="621"/>
                      <a:pt x="736" y="598"/>
                      <a:pt x="751" y="575"/>
                    </a:cubicBezTo>
                    <a:cubicBezTo>
                      <a:pt x="758" y="552"/>
                      <a:pt x="781" y="529"/>
                      <a:pt x="804" y="506"/>
                    </a:cubicBezTo>
                    <a:cubicBezTo>
                      <a:pt x="835" y="483"/>
                      <a:pt x="881" y="468"/>
                      <a:pt x="942" y="453"/>
                    </a:cubicBezTo>
                    <a:cubicBezTo>
                      <a:pt x="996" y="437"/>
                      <a:pt x="1080" y="430"/>
                      <a:pt x="1180" y="430"/>
                    </a:cubicBezTo>
                    <a:cubicBezTo>
                      <a:pt x="1241" y="430"/>
                      <a:pt x="1325" y="453"/>
                      <a:pt x="1425" y="491"/>
                    </a:cubicBezTo>
                    <a:lnTo>
                      <a:pt x="1617" y="575"/>
                    </a:lnTo>
                    <a:lnTo>
                      <a:pt x="1632" y="575"/>
                    </a:lnTo>
                    <a:cubicBezTo>
                      <a:pt x="1632" y="583"/>
                      <a:pt x="1640" y="583"/>
                      <a:pt x="1640" y="583"/>
                    </a:cubicBezTo>
                    <a:cubicBezTo>
                      <a:pt x="1716" y="583"/>
                      <a:pt x="1754" y="506"/>
                      <a:pt x="1754" y="361"/>
                    </a:cubicBezTo>
                    <a:cubicBezTo>
                      <a:pt x="1754" y="276"/>
                      <a:pt x="1731" y="215"/>
                      <a:pt x="1701" y="169"/>
                    </a:cubicBezTo>
                    <a:cubicBezTo>
                      <a:pt x="1463" y="62"/>
                      <a:pt x="1318" y="1"/>
                      <a:pt x="12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4066050" y="4678025"/>
                <a:ext cx="4887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774" extrusionOk="0">
                    <a:moveTo>
                      <a:pt x="1533" y="0"/>
                    </a:moveTo>
                    <a:cubicBezTo>
                      <a:pt x="1487" y="0"/>
                      <a:pt x="1449" y="31"/>
                      <a:pt x="1403" y="84"/>
                    </a:cubicBezTo>
                    <a:cubicBezTo>
                      <a:pt x="1357" y="146"/>
                      <a:pt x="1303" y="245"/>
                      <a:pt x="1234" y="376"/>
                    </a:cubicBezTo>
                    <a:cubicBezTo>
                      <a:pt x="1234" y="376"/>
                      <a:pt x="1226" y="383"/>
                      <a:pt x="1211" y="406"/>
                    </a:cubicBezTo>
                    <a:cubicBezTo>
                      <a:pt x="1203" y="429"/>
                      <a:pt x="1188" y="460"/>
                      <a:pt x="1165" y="498"/>
                    </a:cubicBezTo>
                    <a:cubicBezTo>
                      <a:pt x="1142" y="536"/>
                      <a:pt x="1112" y="582"/>
                      <a:pt x="1081" y="628"/>
                    </a:cubicBezTo>
                    <a:cubicBezTo>
                      <a:pt x="1043" y="674"/>
                      <a:pt x="1004" y="728"/>
                      <a:pt x="958" y="774"/>
                    </a:cubicBezTo>
                    <a:cubicBezTo>
                      <a:pt x="958" y="766"/>
                      <a:pt x="935" y="743"/>
                      <a:pt x="897" y="713"/>
                    </a:cubicBezTo>
                    <a:cubicBezTo>
                      <a:pt x="859" y="674"/>
                      <a:pt x="820" y="636"/>
                      <a:pt x="767" y="590"/>
                    </a:cubicBezTo>
                    <a:cubicBezTo>
                      <a:pt x="721" y="544"/>
                      <a:pt x="675" y="490"/>
                      <a:pt x="629" y="445"/>
                    </a:cubicBezTo>
                    <a:cubicBezTo>
                      <a:pt x="583" y="391"/>
                      <a:pt x="560" y="353"/>
                      <a:pt x="545" y="330"/>
                    </a:cubicBezTo>
                    <a:lnTo>
                      <a:pt x="261" y="38"/>
                    </a:lnTo>
                    <a:cubicBezTo>
                      <a:pt x="231" y="23"/>
                      <a:pt x="208" y="8"/>
                      <a:pt x="177" y="8"/>
                    </a:cubicBezTo>
                    <a:cubicBezTo>
                      <a:pt x="62" y="8"/>
                      <a:pt x="1" y="92"/>
                      <a:pt x="1" y="253"/>
                    </a:cubicBezTo>
                    <a:cubicBezTo>
                      <a:pt x="1" y="307"/>
                      <a:pt x="16" y="353"/>
                      <a:pt x="47" y="399"/>
                    </a:cubicBezTo>
                    <a:cubicBezTo>
                      <a:pt x="77" y="437"/>
                      <a:pt x="131" y="490"/>
                      <a:pt x="200" y="552"/>
                    </a:cubicBezTo>
                    <a:cubicBezTo>
                      <a:pt x="299" y="636"/>
                      <a:pt x="368" y="713"/>
                      <a:pt x="422" y="766"/>
                    </a:cubicBezTo>
                    <a:cubicBezTo>
                      <a:pt x="476" y="828"/>
                      <a:pt x="522" y="874"/>
                      <a:pt x="560" y="919"/>
                    </a:cubicBezTo>
                    <a:cubicBezTo>
                      <a:pt x="591" y="965"/>
                      <a:pt x="621" y="996"/>
                      <a:pt x="652" y="1027"/>
                    </a:cubicBezTo>
                    <a:cubicBezTo>
                      <a:pt x="675" y="1057"/>
                      <a:pt x="705" y="1088"/>
                      <a:pt x="744" y="1126"/>
                    </a:cubicBezTo>
                    <a:cubicBezTo>
                      <a:pt x="667" y="1257"/>
                      <a:pt x="606" y="1371"/>
                      <a:pt x="552" y="1463"/>
                    </a:cubicBezTo>
                    <a:cubicBezTo>
                      <a:pt x="499" y="1555"/>
                      <a:pt x="453" y="1640"/>
                      <a:pt x="414" y="1701"/>
                    </a:cubicBezTo>
                    <a:cubicBezTo>
                      <a:pt x="376" y="1770"/>
                      <a:pt x="338" y="1839"/>
                      <a:pt x="307" y="1892"/>
                    </a:cubicBezTo>
                    <a:cubicBezTo>
                      <a:pt x="276" y="1954"/>
                      <a:pt x="238" y="2023"/>
                      <a:pt x="208" y="2092"/>
                    </a:cubicBezTo>
                    <a:cubicBezTo>
                      <a:pt x="192" y="2138"/>
                      <a:pt x="177" y="2184"/>
                      <a:pt x="154" y="2230"/>
                    </a:cubicBezTo>
                    <a:cubicBezTo>
                      <a:pt x="139" y="2275"/>
                      <a:pt x="116" y="2321"/>
                      <a:pt x="93" y="2367"/>
                    </a:cubicBezTo>
                    <a:cubicBezTo>
                      <a:pt x="70" y="2406"/>
                      <a:pt x="54" y="2452"/>
                      <a:pt x="39" y="2490"/>
                    </a:cubicBezTo>
                    <a:cubicBezTo>
                      <a:pt x="24" y="2528"/>
                      <a:pt x="16" y="2559"/>
                      <a:pt x="16" y="2582"/>
                    </a:cubicBezTo>
                    <a:cubicBezTo>
                      <a:pt x="16" y="2643"/>
                      <a:pt x="31" y="2689"/>
                      <a:pt x="70" y="2720"/>
                    </a:cubicBezTo>
                    <a:cubicBezTo>
                      <a:pt x="108" y="2758"/>
                      <a:pt x="154" y="2773"/>
                      <a:pt x="200" y="2773"/>
                    </a:cubicBezTo>
                    <a:cubicBezTo>
                      <a:pt x="246" y="2773"/>
                      <a:pt x="284" y="2758"/>
                      <a:pt x="307" y="2727"/>
                    </a:cubicBezTo>
                    <a:cubicBezTo>
                      <a:pt x="353" y="2643"/>
                      <a:pt x="384" y="2574"/>
                      <a:pt x="414" y="2521"/>
                    </a:cubicBezTo>
                    <a:cubicBezTo>
                      <a:pt x="445" y="2459"/>
                      <a:pt x="468" y="2398"/>
                      <a:pt x="499" y="2337"/>
                    </a:cubicBezTo>
                    <a:cubicBezTo>
                      <a:pt x="522" y="2275"/>
                      <a:pt x="552" y="2214"/>
                      <a:pt x="591" y="2145"/>
                    </a:cubicBezTo>
                    <a:cubicBezTo>
                      <a:pt x="621" y="2069"/>
                      <a:pt x="660" y="1984"/>
                      <a:pt x="713" y="1877"/>
                    </a:cubicBezTo>
                    <a:lnTo>
                      <a:pt x="981" y="1440"/>
                    </a:lnTo>
                    <a:cubicBezTo>
                      <a:pt x="1050" y="1555"/>
                      <a:pt x="1104" y="1647"/>
                      <a:pt x="1142" y="1701"/>
                    </a:cubicBezTo>
                    <a:cubicBezTo>
                      <a:pt x="1188" y="1762"/>
                      <a:pt x="1226" y="1816"/>
                      <a:pt x="1265" y="1862"/>
                    </a:cubicBezTo>
                    <a:cubicBezTo>
                      <a:pt x="1303" y="1908"/>
                      <a:pt x="1341" y="1961"/>
                      <a:pt x="1380" y="2015"/>
                    </a:cubicBezTo>
                    <a:cubicBezTo>
                      <a:pt x="1418" y="2069"/>
                      <a:pt x="1464" y="2145"/>
                      <a:pt x="1518" y="2252"/>
                    </a:cubicBezTo>
                    <a:cubicBezTo>
                      <a:pt x="1655" y="2421"/>
                      <a:pt x="1747" y="2505"/>
                      <a:pt x="1786" y="2505"/>
                    </a:cubicBezTo>
                    <a:cubicBezTo>
                      <a:pt x="1824" y="2505"/>
                      <a:pt x="1862" y="2475"/>
                      <a:pt x="1901" y="2421"/>
                    </a:cubicBezTo>
                    <a:cubicBezTo>
                      <a:pt x="1931" y="2360"/>
                      <a:pt x="1954" y="2298"/>
                      <a:pt x="1954" y="2230"/>
                    </a:cubicBezTo>
                    <a:cubicBezTo>
                      <a:pt x="1954" y="2199"/>
                      <a:pt x="1947" y="2168"/>
                      <a:pt x="1939" y="2145"/>
                    </a:cubicBezTo>
                    <a:lnTo>
                      <a:pt x="1931" y="2145"/>
                    </a:lnTo>
                    <a:lnTo>
                      <a:pt x="1571" y="1624"/>
                    </a:lnTo>
                    <a:cubicBezTo>
                      <a:pt x="1395" y="1394"/>
                      <a:pt x="1272" y="1218"/>
                      <a:pt x="1203" y="1088"/>
                    </a:cubicBezTo>
                    <a:lnTo>
                      <a:pt x="1349" y="881"/>
                    </a:lnTo>
                    <a:lnTo>
                      <a:pt x="1579" y="498"/>
                    </a:lnTo>
                    <a:cubicBezTo>
                      <a:pt x="1663" y="368"/>
                      <a:pt x="1701" y="268"/>
                      <a:pt x="1701" y="199"/>
                    </a:cubicBezTo>
                    <a:cubicBezTo>
                      <a:pt x="1701" y="61"/>
                      <a:pt x="1640" y="0"/>
                      <a:pt x="1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4174650" y="4687025"/>
                <a:ext cx="479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537" extrusionOk="0">
                    <a:moveTo>
                      <a:pt x="1326" y="0"/>
                    </a:moveTo>
                    <a:cubicBezTo>
                      <a:pt x="1088" y="16"/>
                      <a:pt x="897" y="23"/>
                      <a:pt x="751" y="23"/>
                    </a:cubicBezTo>
                    <a:lnTo>
                      <a:pt x="675" y="23"/>
                    </a:lnTo>
                    <a:cubicBezTo>
                      <a:pt x="652" y="16"/>
                      <a:pt x="629" y="16"/>
                      <a:pt x="613" y="16"/>
                    </a:cubicBezTo>
                    <a:cubicBezTo>
                      <a:pt x="468" y="23"/>
                      <a:pt x="345" y="31"/>
                      <a:pt x="261" y="46"/>
                    </a:cubicBezTo>
                    <a:cubicBezTo>
                      <a:pt x="184" y="62"/>
                      <a:pt x="123" y="77"/>
                      <a:pt x="77" y="100"/>
                    </a:cubicBezTo>
                    <a:cubicBezTo>
                      <a:pt x="39" y="123"/>
                      <a:pt x="16" y="153"/>
                      <a:pt x="8" y="192"/>
                    </a:cubicBezTo>
                    <a:cubicBezTo>
                      <a:pt x="0" y="230"/>
                      <a:pt x="0" y="268"/>
                      <a:pt x="0" y="314"/>
                    </a:cubicBezTo>
                    <a:cubicBezTo>
                      <a:pt x="0" y="452"/>
                      <a:pt x="62" y="521"/>
                      <a:pt x="192" y="537"/>
                    </a:cubicBezTo>
                    <a:cubicBezTo>
                      <a:pt x="322" y="529"/>
                      <a:pt x="437" y="521"/>
                      <a:pt x="529" y="506"/>
                    </a:cubicBezTo>
                    <a:cubicBezTo>
                      <a:pt x="629" y="498"/>
                      <a:pt x="713" y="491"/>
                      <a:pt x="782" y="491"/>
                    </a:cubicBezTo>
                    <a:cubicBezTo>
                      <a:pt x="805" y="460"/>
                      <a:pt x="858" y="445"/>
                      <a:pt x="943" y="445"/>
                    </a:cubicBezTo>
                    <a:cubicBezTo>
                      <a:pt x="1081" y="445"/>
                      <a:pt x="1173" y="445"/>
                      <a:pt x="1242" y="452"/>
                    </a:cubicBezTo>
                    <a:cubicBezTo>
                      <a:pt x="1290" y="458"/>
                      <a:pt x="1320" y="463"/>
                      <a:pt x="1333" y="463"/>
                    </a:cubicBezTo>
                    <a:cubicBezTo>
                      <a:pt x="1338" y="463"/>
                      <a:pt x="1341" y="462"/>
                      <a:pt x="1341" y="460"/>
                    </a:cubicBezTo>
                    <a:cubicBezTo>
                      <a:pt x="1364" y="460"/>
                      <a:pt x="1395" y="460"/>
                      <a:pt x="1433" y="468"/>
                    </a:cubicBezTo>
                    <a:lnTo>
                      <a:pt x="1548" y="483"/>
                    </a:lnTo>
                    <a:cubicBezTo>
                      <a:pt x="1586" y="483"/>
                      <a:pt x="1617" y="491"/>
                      <a:pt x="1655" y="498"/>
                    </a:cubicBezTo>
                    <a:lnTo>
                      <a:pt x="1732" y="498"/>
                    </a:lnTo>
                    <a:cubicBezTo>
                      <a:pt x="1778" y="498"/>
                      <a:pt x="1816" y="498"/>
                      <a:pt x="1854" y="483"/>
                    </a:cubicBezTo>
                    <a:cubicBezTo>
                      <a:pt x="1893" y="422"/>
                      <a:pt x="1916" y="360"/>
                      <a:pt x="1916" y="299"/>
                    </a:cubicBezTo>
                    <a:cubicBezTo>
                      <a:pt x="1916" y="207"/>
                      <a:pt x="1885" y="130"/>
                      <a:pt x="1816" y="62"/>
                    </a:cubicBezTo>
                    <a:cubicBezTo>
                      <a:pt x="1724" y="46"/>
                      <a:pt x="1632" y="31"/>
                      <a:pt x="1556" y="23"/>
                    </a:cubicBezTo>
                    <a:cubicBezTo>
                      <a:pt x="1471" y="16"/>
                      <a:pt x="1402" y="8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4274625" y="4673800"/>
                <a:ext cx="460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2951" extrusionOk="0">
                    <a:moveTo>
                      <a:pt x="1265" y="1"/>
                    </a:moveTo>
                    <a:cubicBezTo>
                      <a:pt x="1134" y="24"/>
                      <a:pt x="1027" y="39"/>
                      <a:pt x="950" y="39"/>
                    </a:cubicBezTo>
                    <a:cubicBezTo>
                      <a:pt x="874" y="47"/>
                      <a:pt x="820" y="54"/>
                      <a:pt x="797" y="62"/>
                    </a:cubicBezTo>
                    <a:cubicBezTo>
                      <a:pt x="698" y="139"/>
                      <a:pt x="621" y="200"/>
                      <a:pt x="575" y="246"/>
                    </a:cubicBezTo>
                    <a:cubicBezTo>
                      <a:pt x="521" y="284"/>
                      <a:pt x="483" y="322"/>
                      <a:pt x="460" y="361"/>
                    </a:cubicBezTo>
                    <a:cubicBezTo>
                      <a:pt x="429" y="391"/>
                      <a:pt x="414" y="430"/>
                      <a:pt x="406" y="476"/>
                    </a:cubicBezTo>
                    <a:cubicBezTo>
                      <a:pt x="406" y="514"/>
                      <a:pt x="399" y="575"/>
                      <a:pt x="391" y="644"/>
                    </a:cubicBezTo>
                    <a:cubicBezTo>
                      <a:pt x="391" y="820"/>
                      <a:pt x="399" y="912"/>
                      <a:pt x="399" y="912"/>
                    </a:cubicBezTo>
                    <a:cubicBezTo>
                      <a:pt x="399" y="989"/>
                      <a:pt x="422" y="1058"/>
                      <a:pt x="460" y="1119"/>
                    </a:cubicBezTo>
                    <a:cubicBezTo>
                      <a:pt x="498" y="1180"/>
                      <a:pt x="544" y="1242"/>
                      <a:pt x="606" y="1288"/>
                    </a:cubicBezTo>
                    <a:cubicBezTo>
                      <a:pt x="659" y="1341"/>
                      <a:pt x="728" y="1387"/>
                      <a:pt x="797" y="1426"/>
                    </a:cubicBezTo>
                    <a:cubicBezTo>
                      <a:pt x="866" y="1464"/>
                      <a:pt x="935" y="1487"/>
                      <a:pt x="1004" y="1502"/>
                    </a:cubicBezTo>
                    <a:cubicBezTo>
                      <a:pt x="1065" y="1518"/>
                      <a:pt x="1119" y="1540"/>
                      <a:pt x="1180" y="1579"/>
                    </a:cubicBezTo>
                    <a:cubicBezTo>
                      <a:pt x="1234" y="1617"/>
                      <a:pt x="1287" y="1663"/>
                      <a:pt x="1333" y="1709"/>
                    </a:cubicBezTo>
                    <a:cubicBezTo>
                      <a:pt x="1372" y="1763"/>
                      <a:pt x="1410" y="1816"/>
                      <a:pt x="1433" y="1878"/>
                    </a:cubicBezTo>
                    <a:cubicBezTo>
                      <a:pt x="1464" y="1939"/>
                      <a:pt x="1479" y="2000"/>
                      <a:pt x="1479" y="2061"/>
                    </a:cubicBezTo>
                    <a:lnTo>
                      <a:pt x="1364" y="2322"/>
                    </a:lnTo>
                    <a:cubicBezTo>
                      <a:pt x="1333" y="2376"/>
                      <a:pt x="1295" y="2414"/>
                      <a:pt x="1242" y="2460"/>
                    </a:cubicBezTo>
                    <a:cubicBezTo>
                      <a:pt x="1188" y="2498"/>
                      <a:pt x="1119" y="2521"/>
                      <a:pt x="1042" y="2521"/>
                    </a:cubicBezTo>
                    <a:cubicBezTo>
                      <a:pt x="828" y="2521"/>
                      <a:pt x="537" y="2429"/>
                      <a:pt x="177" y="2238"/>
                    </a:cubicBezTo>
                    <a:cubicBezTo>
                      <a:pt x="138" y="2238"/>
                      <a:pt x="100" y="2268"/>
                      <a:pt x="62" y="2322"/>
                    </a:cubicBezTo>
                    <a:cubicBezTo>
                      <a:pt x="23" y="2376"/>
                      <a:pt x="0" y="2429"/>
                      <a:pt x="0" y="2483"/>
                    </a:cubicBezTo>
                    <a:cubicBezTo>
                      <a:pt x="0" y="2521"/>
                      <a:pt x="16" y="2559"/>
                      <a:pt x="46" y="2598"/>
                    </a:cubicBezTo>
                    <a:cubicBezTo>
                      <a:pt x="69" y="2628"/>
                      <a:pt x="108" y="2659"/>
                      <a:pt x="146" y="2690"/>
                    </a:cubicBezTo>
                    <a:cubicBezTo>
                      <a:pt x="184" y="2720"/>
                      <a:pt x="230" y="2743"/>
                      <a:pt x="276" y="2759"/>
                    </a:cubicBezTo>
                    <a:cubicBezTo>
                      <a:pt x="315" y="2782"/>
                      <a:pt x="361" y="2789"/>
                      <a:pt x="399" y="2797"/>
                    </a:cubicBezTo>
                    <a:lnTo>
                      <a:pt x="406" y="2797"/>
                    </a:lnTo>
                    <a:cubicBezTo>
                      <a:pt x="406" y="2797"/>
                      <a:pt x="429" y="2805"/>
                      <a:pt x="468" y="2820"/>
                    </a:cubicBezTo>
                    <a:cubicBezTo>
                      <a:pt x="506" y="2835"/>
                      <a:pt x="552" y="2851"/>
                      <a:pt x="606" y="2873"/>
                    </a:cubicBezTo>
                    <a:cubicBezTo>
                      <a:pt x="659" y="2889"/>
                      <a:pt x="713" y="2912"/>
                      <a:pt x="767" y="2927"/>
                    </a:cubicBezTo>
                    <a:cubicBezTo>
                      <a:pt x="828" y="2942"/>
                      <a:pt x="874" y="2950"/>
                      <a:pt x="904" y="2950"/>
                    </a:cubicBezTo>
                    <a:cubicBezTo>
                      <a:pt x="912" y="2950"/>
                      <a:pt x="935" y="2942"/>
                      <a:pt x="996" y="2935"/>
                    </a:cubicBezTo>
                    <a:cubicBezTo>
                      <a:pt x="1050" y="2927"/>
                      <a:pt x="1111" y="2912"/>
                      <a:pt x="1180" y="2896"/>
                    </a:cubicBezTo>
                    <a:cubicBezTo>
                      <a:pt x="1249" y="2881"/>
                      <a:pt x="1318" y="2858"/>
                      <a:pt x="1387" y="2835"/>
                    </a:cubicBezTo>
                    <a:cubicBezTo>
                      <a:pt x="1456" y="2812"/>
                      <a:pt x="1502" y="2774"/>
                      <a:pt x="1533" y="2743"/>
                    </a:cubicBezTo>
                    <a:lnTo>
                      <a:pt x="1732" y="2383"/>
                    </a:lnTo>
                    <a:cubicBezTo>
                      <a:pt x="1793" y="2261"/>
                      <a:pt x="1831" y="2130"/>
                      <a:pt x="1839" y="1992"/>
                    </a:cubicBezTo>
                    <a:cubicBezTo>
                      <a:pt x="1770" y="1518"/>
                      <a:pt x="1456" y="1203"/>
                      <a:pt x="897" y="1050"/>
                    </a:cubicBezTo>
                    <a:cubicBezTo>
                      <a:pt x="782" y="1012"/>
                      <a:pt x="728" y="897"/>
                      <a:pt x="728" y="713"/>
                    </a:cubicBezTo>
                    <a:cubicBezTo>
                      <a:pt x="728" y="698"/>
                      <a:pt x="728" y="690"/>
                      <a:pt x="728" y="675"/>
                    </a:cubicBezTo>
                    <a:cubicBezTo>
                      <a:pt x="728" y="659"/>
                      <a:pt x="728" y="652"/>
                      <a:pt x="728" y="636"/>
                    </a:cubicBezTo>
                    <a:cubicBezTo>
                      <a:pt x="736" y="621"/>
                      <a:pt x="744" y="598"/>
                      <a:pt x="751" y="575"/>
                    </a:cubicBezTo>
                    <a:cubicBezTo>
                      <a:pt x="759" y="552"/>
                      <a:pt x="782" y="529"/>
                      <a:pt x="813" y="506"/>
                    </a:cubicBezTo>
                    <a:cubicBezTo>
                      <a:pt x="836" y="483"/>
                      <a:pt x="881" y="468"/>
                      <a:pt x="943" y="453"/>
                    </a:cubicBezTo>
                    <a:cubicBezTo>
                      <a:pt x="996" y="437"/>
                      <a:pt x="1081" y="430"/>
                      <a:pt x="1180" y="430"/>
                    </a:cubicBezTo>
                    <a:cubicBezTo>
                      <a:pt x="1249" y="430"/>
                      <a:pt x="1326" y="453"/>
                      <a:pt x="1425" y="491"/>
                    </a:cubicBezTo>
                    <a:lnTo>
                      <a:pt x="1617" y="575"/>
                    </a:lnTo>
                    <a:lnTo>
                      <a:pt x="1632" y="575"/>
                    </a:lnTo>
                    <a:cubicBezTo>
                      <a:pt x="1632" y="583"/>
                      <a:pt x="1640" y="583"/>
                      <a:pt x="1640" y="583"/>
                    </a:cubicBezTo>
                    <a:cubicBezTo>
                      <a:pt x="1717" y="583"/>
                      <a:pt x="1755" y="506"/>
                      <a:pt x="1755" y="361"/>
                    </a:cubicBezTo>
                    <a:cubicBezTo>
                      <a:pt x="1755" y="276"/>
                      <a:pt x="1739" y="215"/>
                      <a:pt x="1701" y="169"/>
                    </a:cubicBezTo>
                    <a:cubicBezTo>
                      <a:pt x="1464" y="62"/>
                      <a:pt x="1318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4339550" y="4655800"/>
                <a:ext cx="157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4" extrusionOk="0">
                    <a:moveTo>
                      <a:pt x="246" y="1"/>
                    </a:moveTo>
                    <a:cubicBezTo>
                      <a:pt x="223" y="54"/>
                      <a:pt x="200" y="100"/>
                      <a:pt x="169" y="154"/>
                    </a:cubicBezTo>
                    <a:cubicBezTo>
                      <a:pt x="146" y="207"/>
                      <a:pt x="131" y="261"/>
                      <a:pt x="131" y="299"/>
                    </a:cubicBezTo>
                    <a:cubicBezTo>
                      <a:pt x="131" y="361"/>
                      <a:pt x="146" y="414"/>
                      <a:pt x="177" y="475"/>
                    </a:cubicBezTo>
                    <a:cubicBezTo>
                      <a:pt x="215" y="529"/>
                      <a:pt x="253" y="583"/>
                      <a:pt x="307" y="629"/>
                    </a:cubicBezTo>
                    <a:cubicBezTo>
                      <a:pt x="338" y="629"/>
                      <a:pt x="376" y="629"/>
                      <a:pt x="414" y="621"/>
                    </a:cubicBezTo>
                    <a:cubicBezTo>
                      <a:pt x="453" y="613"/>
                      <a:pt x="483" y="598"/>
                      <a:pt x="521" y="575"/>
                    </a:cubicBezTo>
                    <a:cubicBezTo>
                      <a:pt x="552" y="552"/>
                      <a:pt x="575" y="514"/>
                      <a:pt x="598" y="468"/>
                    </a:cubicBezTo>
                    <a:cubicBezTo>
                      <a:pt x="613" y="414"/>
                      <a:pt x="629" y="353"/>
                      <a:pt x="629" y="276"/>
                    </a:cubicBezTo>
                    <a:cubicBezTo>
                      <a:pt x="629" y="138"/>
                      <a:pt x="583" y="54"/>
                      <a:pt x="491" y="23"/>
                    </a:cubicBezTo>
                    <a:lnTo>
                      <a:pt x="246" y="1"/>
                    </a:lnTo>
                    <a:close/>
                    <a:moveTo>
                      <a:pt x="292" y="1203"/>
                    </a:moveTo>
                    <a:cubicBezTo>
                      <a:pt x="223" y="1203"/>
                      <a:pt x="177" y="1234"/>
                      <a:pt x="138" y="1311"/>
                    </a:cubicBezTo>
                    <a:cubicBezTo>
                      <a:pt x="123" y="1418"/>
                      <a:pt x="108" y="1525"/>
                      <a:pt x="92" y="1632"/>
                    </a:cubicBezTo>
                    <a:cubicBezTo>
                      <a:pt x="77" y="1747"/>
                      <a:pt x="62" y="1862"/>
                      <a:pt x="46" y="1977"/>
                    </a:cubicBezTo>
                    <a:cubicBezTo>
                      <a:pt x="31" y="2100"/>
                      <a:pt x="24" y="2230"/>
                      <a:pt x="16" y="2360"/>
                    </a:cubicBezTo>
                    <a:cubicBezTo>
                      <a:pt x="8" y="2498"/>
                      <a:pt x="1" y="2651"/>
                      <a:pt x="1" y="2812"/>
                    </a:cubicBezTo>
                    <a:cubicBezTo>
                      <a:pt x="1" y="2981"/>
                      <a:pt x="16" y="3111"/>
                      <a:pt x="39" y="3210"/>
                    </a:cubicBezTo>
                    <a:cubicBezTo>
                      <a:pt x="69" y="3310"/>
                      <a:pt x="115" y="3364"/>
                      <a:pt x="184" y="3364"/>
                    </a:cubicBezTo>
                    <a:cubicBezTo>
                      <a:pt x="269" y="3364"/>
                      <a:pt x="322" y="3295"/>
                      <a:pt x="353" y="3157"/>
                    </a:cubicBezTo>
                    <a:cubicBezTo>
                      <a:pt x="353" y="3088"/>
                      <a:pt x="345" y="3027"/>
                      <a:pt x="345" y="2973"/>
                    </a:cubicBezTo>
                    <a:cubicBezTo>
                      <a:pt x="345" y="2912"/>
                      <a:pt x="345" y="2858"/>
                      <a:pt x="345" y="2804"/>
                    </a:cubicBezTo>
                    <a:cubicBezTo>
                      <a:pt x="345" y="2682"/>
                      <a:pt x="345" y="2590"/>
                      <a:pt x="361" y="2521"/>
                    </a:cubicBezTo>
                    <a:cubicBezTo>
                      <a:pt x="361" y="2513"/>
                      <a:pt x="361" y="2506"/>
                      <a:pt x="353" y="2490"/>
                    </a:cubicBezTo>
                    <a:cubicBezTo>
                      <a:pt x="353" y="2475"/>
                      <a:pt x="353" y="2460"/>
                      <a:pt x="353" y="2444"/>
                    </a:cubicBezTo>
                    <a:cubicBezTo>
                      <a:pt x="353" y="2375"/>
                      <a:pt x="361" y="2291"/>
                      <a:pt x="376" y="2192"/>
                    </a:cubicBezTo>
                    <a:cubicBezTo>
                      <a:pt x="391" y="2092"/>
                      <a:pt x="399" y="2031"/>
                      <a:pt x="399" y="2000"/>
                    </a:cubicBezTo>
                    <a:cubicBezTo>
                      <a:pt x="399" y="1962"/>
                      <a:pt x="391" y="1931"/>
                      <a:pt x="391" y="1908"/>
                    </a:cubicBezTo>
                    <a:cubicBezTo>
                      <a:pt x="407" y="1747"/>
                      <a:pt x="422" y="1625"/>
                      <a:pt x="430" y="1525"/>
                    </a:cubicBezTo>
                    <a:cubicBezTo>
                      <a:pt x="437" y="1433"/>
                      <a:pt x="445" y="1364"/>
                      <a:pt x="445" y="1318"/>
                    </a:cubicBezTo>
                    <a:lnTo>
                      <a:pt x="445" y="1295"/>
                    </a:lnTo>
                    <a:cubicBezTo>
                      <a:pt x="407" y="1234"/>
                      <a:pt x="361" y="1203"/>
                      <a:pt x="292" y="1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4376125" y="4679350"/>
                <a:ext cx="42550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591" extrusionOk="0">
                    <a:moveTo>
                      <a:pt x="208" y="1"/>
                    </a:moveTo>
                    <a:cubicBezTo>
                      <a:pt x="162" y="1"/>
                      <a:pt x="116" y="24"/>
                      <a:pt x="77" y="70"/>
                    </a:cubicBezTo>
                    <a:cubicBezTo>
                      <a:pt x="39" y="116"/>
                      <a:pt x="24" y="162"/>
                      <a:pt x="24" y="215"/>
                    </a:cubicBezTo>
                    <a:lnTo>
                      <a:pt x="24" y="246"/>
                    </a:lnTo>
                    <a:cubicBezTo>
                      <a:pt x="77" y="384"/>
                      <a:pt x="108" y="506"/>
                      <a:pt x="123" y="606"/>
                    </a:cubicBezTo>
                    <a:cubicBezTo>
                      <a:pt x="108" y="683"/>
                      <a:pt x="93" y="752"/>
                      <a:pt x="85" y="813"/>
                    </a:cubicBezTo>
                    <a:cubicBezTo>
                      <a:pt x="77" y="874"/>
                      <a:pt x="70" y="928"/>
                      <a:pt x="70" y="981"/>
                    </a:cubicBezTo>
                    <a:lnTo>
                      <a:pt x="16" y="1709"/>
                    </a:lnTo>
                    <a:cubicBezTo>
                      <a:pt x="8" y="1763"/>
                      <a:pt x="8" y="1816"/>
                      <a:pt x="1" y="1870"/>
                    </a:cubicBezTo>
                    <a:cubicBezTo>
                      <a:pt x="1" y="1916"/>
                      <a:pt x="1" y="1970"/>
                      <a:pt x="1" y="2023"/>
                    </a:cubicBezTo>
                    <a:cubicBezTo>
                      <a:pt x="1" y="2077"/>
                      <a:pt x="1" y="2138"/>
                      <a:pt x="1" y="2207"/>
                    </a:cubicBezTo>
                    <a:cubicBezTo>
                      <a:pt x="8" y="2268"/>
                      <a:pt x="16" y="2337"/>
                      <a:pt x="24" y="2391"/>
                    </a:cubicBezTo>
                    <a:cubicBezTo>
                      <a:pt x="39" y="2452"/>
                      <a:pt x="54" y="2498"/>
                      <a:pt x="85" y="2537"/>
                    </a:cubicBezTo>
                    <a:cubicBezTo>
                      <a:pt x="108" y="2575"/>
                      <a:pt x="146" y="2590"/>
                      <a:pt x="200" y="2590"/>
                    </a:cubicBezTo>
                    <a:cubicBezTo>
                      <a:pt x="323" y="2590"/>
                      <a:pt x="384" y="2521"/>
                      <a:pt x="384" y="2376"/>
                    </a:cubicBezTo>
                    <a:cubicBezTo>
                      <a:pt x="376" y="2115"/>
                      <a:pt x="361" y="1893"/>
                      <a:pt x="353" y="1725"/>
                    </a:cubicBezTo>
                    <a:cubicBezTo>
                      <a:pt x="368" y="1617"/>
                      <a:pt x="376" y="1510"/>
                      <a:pt x="384" y="1418"/>
                    </a:cubicBezTo>
                    <a:cubicBezTo>
                      <a:pt x="391" y="1326"/>
                      <a:pt x="391" y="1234"/>
                      <a:pt x="399" y="1158"/>
                    </a:cubicBezTo>
                    <a:cubicBezTo>
                      <a:pt x="445" y="920"/>
                      <a:pt x="514" y="759"/>
                      <a:pt x="583" y="675"/>
                    </a:cubicBezTo>
                    <a:cubicBezTo>
                      <a:pt x="660" y="598"/>
                      <a:pt x="752" y="552"/>
                      <a:pt x="859" y="552"/>
                    </a:cubicBezTo>
                    <a:cubicBezTo>
                      <a:pt x="889" y="552"/>
                      <a:pt x="920" y="560"/>
                      <a:pt x="958" y="568"/>
                    </a:cubicBezTo>
                    <a:cubicBezTo>
                      <a:pt x="1004" y="575"/>
                      <a:pt x="1043" y="591"/>
                      <a:pt x="1081" y="621"/>
                    </a:cubicBezTo>
                    <a:cubicBezTo>
                      <a:pt x="1119" y="652"/>
                      <a:pt x="1158" y="698"/>
                      <a:pt x="1188" y="759"/>
                    </a:cubicBezTo>
                    <a:cubicBezTo>
                      <a:pt x="1219" y="828"/>
                      <a:pt x="1242" y="912"/>
                      <a:pt x="1257" y="1027"/>
                    </a:cubicBezTo>
                    <a:lnTo>
                      <a:pt x="1295" y="1364"/>
                    </a:lnTo>
                    <a:cubicBezTo>
                      <a:pt x="1303" y="1502"/>
                      <a:pt x="1311" y="1625"/>
                      <a:pt x="1318" y="1732"/>
                    </a:cubicBezTo>
                    <a:cubicBezTo>
                      <a:pt x="1318" y="1847"/>
                      <a:pt x="1326" y="1947"/>
                      <a:pt x="1326" y="2039"/>
                    </a:cubicBezTo>
                    <a:cubicBezTo>
                      <a:pt x="1326" y="2092"/>
                      <a:pt x="1326" y="2138"/>
                      <a:pt x="1318" y="2184"/>
                    </a:cubicBezTo>
                    <a:cubicBezTo>
                      <a:pt x="1318" y="2230"/>
                      <a:pt x="1318" y="2268"/>
                      <a:pt x="1318" y="2307"/>
                    </a:cubicBezTo>
                    <a:cubicBezTo>
                      <a:pt x="1334" y="2414"/>
                      <a:pt x="1395" y="2468"/>
                      <a:pt x="1502" y="2468"/>
                    </a:cubicBezTo>
                    <a:cubicBezTo>
                      <a:pt x="1556" y="2468"/>
                      <a:pt x="1602" y="2437"/>
                      <a:pt x="1625" y="2383"/>
                    </a:cubicBezTo>
                    <a:cubicBezTo>
                      <a:pt x="1656" y="2330"/>
                      <a:pt x="1671" y="2261"/>
                      <a:pt x="1686" y="2192"/>
                    </a:cubicBezTo>
                    <a:cubicBezTo>
                      <a:pt x="1694" y="2123"/>
                      <a:pt x="1701" y="2054"/>
                      <a:pt x="1694" y="1985"/>
                    </a:cubicBezTo>
                    <a:cubicBezTo>
                      <a:pt x="1694" y="1916"/>
                      <a:pt x="1694" y="1870"/>
                      <a:pt x="1694" y="1847"/>
                    </a:cubicBezTo>
                    <a:lnTo>
                      <a:pt x="1694" y="1793"/>
                    </a:lnTo>
                    <a:lnTo>
                      <a:pt x="1694" y="1786"/>
                    </a:lnTo>
                    <a:cubicBezTo>
                      <a:pt x="1686" y="1679"/>
                      <a:pt x="1679" y="1594"/>
                      <a:pt x="1663" y="1525"/>
                    </a:cubicBezTo>
                    <a:cubicBezTo>
                      <a:pt x="1656" y="1456"/>
                      <a:pt x="1648" y="1395"/>
                      <a:pt x="1640" y="1334"/>
                    </a:cubicBezTo>
                    <a:cubicBezTo>
                      <a:pt x="1633" y="1280"/>
                      <a:pt x="1625" y="1211"/>
                      <a:pt x="1617" y="1150"/>
                    </a:cubicBezTo>
                    <a:cubicBezTo>
                      <a:pt x="1610" y="1081"/>
                      <a:pt x="1602" y="989"/>
                      <a:pt x="1587" y="882"/>
                    </a:cubicBezTo>
                    <a:cubicBezTo>
                      <a:pt x="1548" y="606"/>
                      <a:pt x="1464" y="414"/>
                      <a:pt x="1318" y="307"/>
                    </a:cubicBezTo>
                    <a:cubicBezTo>
                      <a:pt x="1181" y="200"/>
                      <a:pt x="1020" y="146"/>
                      <a:pt x="828" y="146"/>
                    </a:cubicBezTo>
                    <a:cubicBezTo>
                      <a:pt x="736" y="146"/>
                      <a:pt x="667" y="162"/>
                      <a:pt x="598" y="192"/>
                    </a:cubicBezTo>
                    <a:cubicBezTo>
                      <a:pt x="529" y="223"/>
                      <a:pt x="483" y="254"/>
                      <a:pt x="453" y="284"/>
                    </a:cubicBezTo>
                    <a:cubicBezTo>
                      <a:pt x="407" y="185"/>
                      <a:pt x="368" y="108"/>
                      <a:pt x="330" y="62"/>
                    </a:cubicBezTo>
                    <a:cubicBezTo>
                      <a:pt x="300" y="16"/>
                      <a:pt x="261" y="1"/>
                      <a:pt x="2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4436450" y="4678025"/>
                <a:ext cx="4867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774" extrusionOk="0">
                    <a:moveTo>
                      <a:pt x="1525" y="0"/>
                    </a:moveTo>
                    <a:cubicBezTo>
                      <a:pt x="1487" y="0"/>
                      <a:pt x="1449" y="31"/>
                      <a:pt x="1403" y="84"/>
                    </a:cubicBezTo>
                    <a:cubicBezTo>
                      <a:pt x="1357" y="146"/>
                      <a:pt x="1303" y="245"/>
                      <a:pt x="1227" y="376"/>
                    </a:cubicBezTo>
                    <a:cubicBezTo>
                      <a:pt x="1227" y="376"/>
                      <a:pt x="1227" y="383"/>
                      <a:pt x="1211" y="406"/>
                    </a:cubicBezTo>
                    <a:cubicBezTo>
                      <a:pt x="1204" y="429"/>
                      <a:pt x="1188" y="460"/>
                      <a:pt x="1165" y="498"/>
                    </a:cubicBezTo>
                    <a:cubicBezTo>
                      <a:pt x="1142" y="536"/>
                      <a:pt x="1112" y="582"/>
                      <a:pt x="1081" y="628"/>
                    </a:cubicBezTo>
                    <a:cubicBezTo>
                      <a:pt x="1043" y="674"/>
                      <a:pt x="1005" y="728"/>
                      <a:pt x="959" y="774"/>
                    </a:cubicBezTo>
                    <a:cubicBezTo>
                      <a:pt x="951" y="766"/>
                      <a:pt x="936" y="743"/>
                      <a:pt x="897" y="713"/>
                    </a:cubicBezTo>
                    <a:cubicBezTo>
                      <a:pt x="859" y="674"/>
                      <a:pt x="813" y="636"/>
                      <a:pt x="767" y="590"/>
                    </a:cubicBezTo>
                    <a:cubicBezTo>
                      <a:pt x="721" y="544"/>
                      <a:pt x="675" y="490"/>
                      <a:pt x="629" y="445"/>
                    </a:cubicBezTo>
                    <a:cubicBezTo>
                      <a:pt x="583" y="391"/>
                      <a:pt x="553" y="353"/>
                      <a:pt x="545" y="330"/>
                    </a:cubicBezTo>
                    <a:lnTo>
                      <a:pt x="261" y="38"/>
                    </a:lnTo>
                    <a:cubicBezTo>
                      <a:pt x="231" y="23"/>
                      <a:pt x="208" y="8"/>
                      <a:pt x="169" y="8"/>
                    </a:cubicBezTo>
                    <a:cubicBezTo>
                      <a:pt x="62" y="8"/>
                      <a:pt x="1" y="92"/>
                      <a:pt x="1" y="253"/>
                    </a:cubicBezTo>
                    <a:cubicBezTo>
                      <a:pt x="1" y="307"/>
                      <a:pt x="16" y="353"/>
                      <a:pt x="47" y="399"/>
                    </a:cubicBezTo>
                    <a:cubicBezTo>
                      <a:pt x="78" y="437"/>
                      <a:pt x="131" y="490"/>
                      <a:pt x="200" y="552"/>
                    </a:cubicBezTo>
                    <a:cubicBezTo>
                      <a:pt x="292" y="636"/>
                      <a:pt x="369" y="713"/>
                      <a:pt x="422" y="766"/>
                    </a:cubicBezTo>
                    <a:cubicBezTo>
                      <a:pt x="476" y="828"/>
                      <a:pt x="522" y="874"/>
                      <a:pt x="560" y="919"/>
                    </a:cubicBezTo>
                    <a:cubicBezTo>
                      <a:pt x="591" y="965"/>
                      <a:pt x="621" y="996"/>
                      <a:pt x="644" y="1027"/>
                    </a:cubicBezTo>
                    <a:cubicBezTo>
                      <a:pt x="675" y="1057"/>
                      <a:pt x="706" y="1088"/>
                      <a:pt x="744" y="1126"/>
                    </a:cubicBezTo>
                    <a:cubicBezTo>
                      <a:pt x="667" y="1257"/>
                      <a:pt x="606" y="1371"/>
                      <a:pt x="553" y="1463"/>
                    </a:cubicBezTo>
                    <a:cubicBezTo>
                      <a:pt x="499" y="1555"/>
                      <a:pt x="453" y="1640"/>
                      <a:pt x="415" y="1701"/>
                    </a:cubicBezTo>
                    <a:cubicBezTo>
                      <a:pt x="376" y="1770"/>
                      <a:pt x="338" y="1839"/>
                      <a:pt x="307" y="1892"/>
                    </a:cubicBezTo>
                    <a:cubicBezTo>
                      <a:pt x="269" y="1954"/>
                      <a:pt x="238" y="2023"/>
                      <a:pt x="200" y="2092"/>
                    </a:cubicBezTo>
                    <a:cubicBezTo>
                      <a:pt x="192" y="2138"/>
                      <a:pt x="177" y="2184"/>
                      <a:pt x="154" y="2230"/>
                    </a:cubicBezTo>
                    <a:cubicBezTo>
                      <a:pt x="131" y="2275"/>
                      <a:pt x="116" y="2321"/>
                      <a:pt x="93" y="2367"/>
                    </a:cubicBezTo>
                    <a:cubicBezTo>
                      <a:pt x="70" y="2406"/>
                      <a:pt x="55" y="2452"/>
                      <a:pt x="32" y="2490"/>
                    </a:cubicBezTo>
                    <a:cubicBezTo>
                      <a:pt x="16" y="2528"/>
                      <a:pt x="9" y="2559"/>
                      <a:pt x="9" y="2582"/>
                    </a:cubicBezTo>
                    <a:cubicBezTo>
                      <a:pt x="9" y="2643"/>
                      <a:pt x="32" y="2689"/>
                      <a:pt x="70" y="2720"/>
                    </a:cubicBezTo>
                    <a:cubicBezTo>
                      <a:pt x="108" y="2758"/>
                      <a:pt x="147" y="2773"/>
                      <a:pt x="200" y="2773"/>
                    </a:cubicBezTo>
                    <a:cubicBezTo>
                      <a:pt x="246" y="2773"/>
                      <a:pt x="277" y="2758"/>
                      <a:pt x="307" y="2727"/>
                    </a:cubicBezTo>
                    <a:cubicBezTo>
                      <a:pt x="346" y="2643"/>
                      <a:pt x="384" y="2574"/>
                      <a:pt x="415" y="2521"/>
                    </a:cubicBezTo>
                    <a:cubicBezTo>
                      <a:pt x="438" y="2459"/>
                      <a:pt x="468" y="2398"/>
                      <a:pt x="491" y="2337"/>
                    </a:cubicBezTo>
                    <a:cubicBezTo>
                      <a:pt x="522" y="2275"/>
                      <a:pt x="553" y="2214"/>
                      <a:pt x="583" y="2145"/>
                    </a:cubicBezTo>
                    <a:cubicBezTo>
                      <a:pt x="621" y="2069"/>
                      <a:pt x="660" y="1984"/>
                      <a:pt x="713" y="1877"/>
                    </a:cubicBezTo>
                    <a:lnTo>
                      <a:pt x="982" y="1440"/>
                    </a:lnTo>
                    <a:cubicBezTo>
                      <a:pt x="1043" y="1555"/>
                      <a:pt x="1104" y="1647"/>
                      <a:pt x="1142" y="1701"/>
                    </a:cubicBezTo>
                    <a:cubicBezTo>
                      <a:pt x="1188" y="1762"/>
                      <a:pt x="1227" y="1816"/>
                      <a:pt x="1265" y="1862"/>
                    </a:cubicBezTo>
                    <a:cubicBezTo>
                      <a:pt x="1303" y="1908"/>
                      <a:pt x="1342" y="1961"/>
                      <a:pt x="1380" y="2015"/>
                    </a:cubicBezTo>
                    <a:cubicBezTo>
                      <a:pt x="1418" y="2069"/>
                      <a:pt x="1464" y="2145"/>
                      <a:pt x="1518" y="2252"/>
                    </a:cubicBezTo>
                    <a:cubicBezTo>
                      <a:pt x="1656" y="2421"/>
                      <a:pt x="1748" y="2505"/>
                      <a:pt x="1786" y="2505"/>
                    </a:cubicBezTo>
                    <a:cubicBezTo>
                      <a:pt x="1824" y="2505"/>
                      <a:pt x="1863" y="2475"/>
                      <a:pt x="1893" y="2421"/>
                    </a:cubicBezTo>
                    <a:cubicBezTo>
                      <a:pt x="1932" y="2360"/>
                      <a:pt x="1947" y="2298"/>
                      <a:pt x="1947" y="2230"/>
                    </a:cubicBezTo>
                    <a:cubicBezTo>
                      <a:pt x="1947" y="2199"/>
                      <a:pt x="1947" y="2168"/>
                      <a:pt x="1932" y="2145"/>
                    </a:cubicBezTo>
                    <a:lnTo>
                      <a:pt x="1571" y="1624"/>
                    </a:lnTo>
                    <a:cubicBezTo>
                      <a:pt x="1395" y="1394"/>
                      <a:pt x="1273" y="1218"/>
                      <a:pt x="1204" y="1088"/>
                    </a:cubicBezTo>
                    <a:lnTo>
                      <a:pt x="1349" y="881"/>
                    </a:lnTo>
                    <a:lnTo>
                      <a:pt x="1579" y="498"/>
                    </a:lnTo>
                    <a:cubicBezTo>
                      <a:pt x="1663" y="368"/>
                      <a:pt x="1702" y="268"/>
                      <a:pt x="1702" y="199"/>
                    </a:cubicBezTo>
                    <a:cubicBezTo>
                      <a:pt x="1702" y="61"/>
                      <a:pt x="1640" y="0"/>
                      <a:pt x="1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3676675" y="4868000"/>
                <a:ext cx="460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2951" extrusionOk="0">
                    <a:moveTo>
                      <a:pt x="1265" y="1"/>
                    </a:moveTo>
                    <a:cubicBezTo>
                      <a:pt x="1135" y="24"/>
                      <a:pt x="1028" y="39"/>
                      <a:pt x="951" y="39"/>
                    </a:cubicBezTo>
                    <a:cubicBezTo>
                      <a:pt x="874" y="47"/>
                      <a:pt x="821" y="54"/>
                      <a:pt x="798" y="62"/>
                    </a:cubicBezTo>
                    <a:cubicBezTo>
                      <a:pt x="698" y="139"/>
                      <a:pt x="622" y="200"/>
                      <a:pt x="576" y="246"/>
                    </a:cubicBezTo>
                    <a:cubicBezTo>
                      <a:pt x="522" y="284"/>
                      <a:pt x="484" y="323"/>
                      <a:pt x="461" y="361"/>
                    </a:cubicBezTo>
                    <a:cubicBezTo>
                      <a:pt x="430" y="392"/>
                      <a:pt x="415" y="430"/>
                      <a:pt x="407" y="476"/>
                    </a:cubicBezTo>
                    <a:cubicBezTo>
                      <a:pt x="399" y="514"/>
                      <a:pt x="392" y="575"/>
                      <a:pt x="392" y="644"/>
                    </a:cubicBezTo>
                    <a:cubicBezTo>
                      <a:pt x="392" y="821"/>
                      <a:pt x="392" y="912"/>
                      <a:pt x="399" y="912"/>
                    </a:cubicBezTo>
                    <a:cubicBezTo>
                      <a:pt x="399" y="989"/>
                      <a:pt x="422" y="1058"/>
                      <a:pt x="461" y="1119"/>
                    </a:cubicBezTo>
                    <a:cubicBezTo>
                      <a:pt x="499" y="1181"/>
                      <a:pt x="545" y="1242"/>
                      <a:pt x="606" y="1288"/>
                    </a:cubicBezTo>
                    <a:cubicBezTo>
                      <a:pt x="660" y="1342"/>
                      <a:pt x="729" y="1387"/>
                      <a:pt x="798" y="1426"/>
                    </a:cubicBezTo>
                    <a:cubicBezTo>
                      <a:pt x="867" y="1464"/>
                      <a:pt x="936" y="1487"/>
                      <a:pt x="1005" y="1502"/>
                    </a:cubicBezTo>
                    <a:cubicBezTo>
                      <a:pt x="1066" y="1518"/>
                      <a:pt x="1119" y="1541"/>
                      <a:pt x="1181" y="1579"/>
                    </a:cubicBezTo>
                    <a:cubicBezTo>
                      <a:pt x="1234" y="1617"/>
                      <a:pt x="1288" y="1663"/>
                      <a:pt x="1334" y="1709"/>
                    </a:cubicBezTo>
                    <a:cubicBezTo>
                      <a:pt x="1372" y="1763"/>
                      <a:pt x="1411" y="1816"/>
                      <a:pt x="1434" y="1878"/>
                    </a:cubicBezTo>
                    <a:cubicBezTo>
                      <a:pt x="1464" y="1939"/>
                      <a:pt x="1480" y="2000"/>
                      <a:pt x="1480" y="2062"/>
                    </a:cubicBezTo>
                    <a:lnTo>
                      <a:pt x="1365" y="2322"/>
                    </a:lnTo>
                    <a:cubicBezTo>
                      <a:pt x="1334" y="2376"/>
                      <a:pt x="1296" y="2414"/>
                      <a:pt x="1242" y="2460"/>
                    </a:cubicBezTo>
                    <a:cubicBezTo>
                      <a:pt x="1188" y="2498"/>
                      <a:pt x="1119" y="2521"/>
                      <a:pt x="1043" y="2521"/>
                    </a:cubicBezTo>
                    <a:cubicBezTo>
                      <a:pt x="828" y="2521"/>
                      <a:pt x="537" y="2429"/>
                      <a:pt x="177" y="2238"/>
                    </a:cubicBezTo>
                    <a:cubicBezTo>
                      <a:pt x="139" y="2238"/>
                      <a:pt x="101" y="2268"/>
                      <a:pt x="62" y="2322"/>
                    </a:cubicBezTo>
                    <a:cubicBezTo>
                      <a:pt x="24" y="2376"/>
                      <a:pt x="1" y="2429"/>
                      <a:pt x="1" y="2483"/>
                    </a:cubicBezTo>
                    <a:cubicBezTo>
                      <a:pt x="1" y="2521"/>
                      <a:pt x="16" y="2560"/>
                      <a:pt x="47" y="2598"/>
                    </a:cubicBezTo>
                    <a:cubicBezTo>
                      <a:pt x="70" y="2629"/>
                      <a:pt x="108" y="2659"/>
                      <a:pt x="147" y="2690"/>
                    </a:cubicBezTo>
                    <a:cubicBezTo>
                      <a:pt x="185" y="2720"/>
                      <a:pt x="231" y="2743"/>
                      <a:pt x="277" y="2759"/>
                    </a:cubicBezTo>
                    <a:cubicBezTo>
                      <a:pt x="315" y="2782"/>
                      <a:pt x="361" y="2789"/>
                      <a:pt x="399" y="2797"/>
                    </a:cubicBezTo>
                    <a:lnTo>
                      <a:pt x="407" y="2797"/>
                    </a:lnTo>
                    <a:cubicBezTo>
                      <a:pt x="407" y="2797"/>
                      <a:pt x="430" y="2805"/>
                      <a:pt x="468" y="2820"/>
                    </a:cubicBezTo>
                    <a:cubicBezTo>
                      <a:pt x="507" y="2835"/>
                      <a:pt x="553" y="2851"/>
                      <a:pt x="606" y="2874"/>
                    </a:cubicBezTo>
                    <a:cubicBezTo>
                      <a:pt x="660" y="2889"/>
                      <a:pt x="713" y="2912"/>
                      <a:pt x="767" y="2927"/>
                    </a:cubicBezTo>
                    <a:cubicBezTo>
                      <a:pt x="821" y="2943"/>
                      <a:pt x="867" y="2950"/>
                      <a:pt x="905" y="2950"/>
                    </a:cubicBezTo>
                    <a:cubicBezTo>
                      <a:pt x="913" y="2950"/>
                      <a:pt x="936" y="2943"/>
                      <a:pt x="997" y="2935"/>
                    </a:cubicBezTo>
                    <a:cubicBezTo>
                      <a:pt x="1051" y="2927"/>
                      <a:pt x="1112" y="2912"/>
                      <a:pt x="1181" y="2897"/>
                    </a:cubicBezTo>
                    <a:cubicBezTo>
                      <a:pt x="1250" y="2881"/>
                      <a:pt x="1319" y="2858"/>
                      <a:pt x="1388" y="2835"/>
                    </a:cubicBezTo>
                    <a:cubicBezTo>
                      <a:pt x="1457" y="2812"/>
                      <a:pt x="1503" y="2774"/>
                      <a:pt x="1533" y="2743"/>
                    </a:cubicBezTo>
                    <a:lnTo>
                      <a:pt x="1725" y="2383"/>
                    </a:lnTo>
                    <a:cubicBezTo>
                      <a:pt x="1794" y="2261"/>
                      <a:pt x="1832" y="2131"/>
                      <a:pt x="1840" y="1993"/>
                    </a:cubicBezTo>
                    <a:cubicBezTo>
                      <a:pt x="1771" y="1518"/>
                      <a:pt x="1457" y="1204"/>
                      <a:pt x="897" y="1050"/>
                    </a:cubicBezTo>
                    <a:cubicBezTo>
                      <a:pt x="782" y="1012"/>
                      <a:pt x="721" y="897"/>
                      <a:pt x="721" y="713"/>
                    </a:cubicBezTo>
                    <a:cubicBezTo>
                      <a:pt x="721" y="698"/>
                      <a:pt x="721" y="690"/>
                      <a:pt x="729" y="675"/>
                    </a:cubicBezTo>
                    <a:cubicBezTo>
                      <a:pt x="729" y="660"/>
                      <a:pt x="729" y="652"/>
                      <a:pt x="729" y="637"/>
                    </a:cubicBezTo>
                    <a:cubicBezTo>
                      <a:pt x="736" y="621"/>
                      <a:pt x="744" y="598"/>
                      <a:pt x="752" y="575"/>
                    </a:cubicBezTo>
                    <a:cubicBezTo>
                      <a:pt x="759" y="552"/>
                      <a:pt x="782" y="529"/>
                      <a:pt x="813" y="506"/>
                    </a:cubicBezTo>
                    <a:cubicBezTo>
                      <a:pt x="836" y="483"/>
                      <a:pt x="882" y="468"/>
                      <a:pt x="943" y="453"/>
                    </a:cubicBezTo>
                    <a:cubicBezTo>
                      <a:pt x="997" y="438"/>
                      <a:pt x="1081" y="430"/>
                      <a:pt x="1181" y="430"/>
                    </a:cubicBezTo>
                    <a:cubicBezTo>
                      <a:pt x="1242" y="430"/>
                      <a:pt x="1326" y="453"/>
                      <a:pt x="1426" y="491"/>
                    </a:cubicBezTo>
                    <a:lnTo>
                      <a:pt x="1617" y="575"/>
                    </a:lnTo>
                    <a:lnTo>
                      <a:pt x="1633" y="575"/>
                    </a:lnTo>
                    <a:cubicBezTo>
                      <a:pt x="1633" y="583"/>
                      <a:pt x="1640" y="583"/>
                      <a:pt x="1640" y="583"/>
                    </a:cubicBezTo>
                    <a:cubicBezTo>
                      <a:pt x="1717" y="583"/>
                      <a:pt x="1755" y="506"/>
                      <a:pt x="1755" y="361"/>
                    </a:cubicBezTo>
                    <a:cubicBezTo>
                      <a:pt x="1755" y="277"/>
                      <a:pt x="1740" y="215"/>
                      <a:pt x="1702" y="169"/>
                    </a:cubicBezTo>
                    <a:cubicBezTo>
                      <a:pt x="1464" y="62"/>
                      <a:pt x="1319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3741625" y="4850000"/>
                <a:ext cx="157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4" extrusionOk="0">
                    <a:moveTo>
                      <a:pt x="245" y="1"/>
                    </a:moveTo>
                    <a:cubicBezTo>
                      <a:pt x="222" y="54"/>
                      <a:pt x="199" y="100"/>
                      <a:pt x="169" y="154"/>
                    </a:cubicBezTo>
                    <a:cubicBezTo>
                      <a:pt x="138" y="215"/>
                      <a:pt x="130" y="261"/>
                      <a:pt x="130" y="299"/>
                    </a:cubicBezTo>
                    <a:cubicBezTo>
                      <a:pt x="130" y="361"/>
                      <a:pt x="146" y="414"/>
                      <a:pt x="176" y="476"/>
                    </a:cubicBezTo>
                    <a:cubicBezTo>
                      <a:pt x="215" y="529"/>
                      <a:pt x="253" y="583"/>
                      <a:pt x="306" y="629"/>
                    </a:cubicBezTo>
                    <a:cubicBezTo>
                      <a:pt x="337" y="629"/>
                      <a:pt x="375" y="629"/>
                      <a:pt x="414" y="621"/>
                    </a:cubicBezTo>
                    <a:cubicBezTo>
                      <a:pt x="452" y="614"/>
                      <a:pt x="483" y="598"/>
                      <a:pt x="521" y="575"/>
                    </a:cubicBezTo>
                    <a:cubicBezTo>
                      <a:pt x="552" y="552"/>
                      <a:pt x="575" y="514"/>
                      <a:pt x="598" y="468"/>
                    </a:cubicBezTo>
                    <a:cubicBezTo>
                      <a:pt x="613" y="414"/>
                      <a:pt x="628" y="353"/>
                      <a:pt x="628" y="277"/>
                    </a:cubicBezTo>
                    <a:lnTo>
                      <a:pt x="621" y="269"/>
                    </a:lnTo>
                    <a:cubicBezTo>
                      <a:pt x="621" y="139"/>
                      <a:pt x="582" y="54"/>
                      <a:pt x="490" y="24"/>
                    </a:cubicBezTo>
                    <a:lnTo>
                      <a:pt x="245" y="1"/>
                    </a:lnTo>
                    <a:close/>
                    <a:moveTo>
                      <a:pt x="291" y="1203"/>
                    </a:moveTo>
                    <a:cubicBezTo>
                      <a:pt x="222" y="1203"/>
                      <a:pt x="176" y="1234"/>
                      <a:pt x="138" y="1311"/>
                    </a:cubicBezTo>
                    <a:cubicBezTo>
                      <a:pt x="123" y="1418"/>
                      <a:pt x="107" y="1525"/>
                      <a:pt x="92" y="1632"/>
                    </a:cubicBezTo>
                    <a:cubicBezTo>
                      <a:pt x="77" y="1747"/>
                      <a:pt x="61" y="1862"/>
                      <a:pt x="46" y="1977"/>
                    </a:cubicBezTo>
                    <a:cubicBezTo>
                      <a:pt x="31" y="2100"/>
                      <a:pt x="23" y="2230"/>
                      <a:pt x="15" y="2360"/>
                    </a:cubicBezTo>
                    <a:cubicBezTo>
                      <a:pt x="0" y="2498"/>
                      <a:pt x="0" y="2651"/>
                      <a:pt x="0" y="2812"/>
                    </a:cubicBezTo>
                    <a:cubicBezTo>
                      <a:pt x="0" y="2981"/>
                      <a:pt x="15" y="3111"/>
                      <a:pt x="38" y="3211"/>
                    </a:cubicBezTo>
                    <a:cubicBezTo>
                      <a:pt x="69" y="3310"/>
                      <a:pt x="115" y="3364"/>
                      <a:pt x="184" y="3364"/>
                    </a:cubicBezTo>
                    <a:cubicBezTo>
                      <a:pt x="268" y="3364"/>
                      <a:pt x="322" y="3295"/>
                      <a:pt x="352" y="3157"/>
                    </a:cubicBezTo>
                    <a:cubicBezTo>
                      <a:pt x="345" y="3088"/>
                      <a:pt x="345" y="3027"/>
                      <a:pt x="345" y="2973"/>
                    </a:cubicBezTo>
                    <a:cubicBezTo>
                      <a:pt x="345" y="2912"/>
                      <a:pt x="337" y="2858"/>
                      <a:pt x="337" y="2805"/>
                    </a:cubicBezTo>
                    <a:cubicBezTo>
                      <a:pt x="337" y="2682"/>
                      <a:pt x="345" y="2590"/>
                      <a:pt x="360" y="2521"/>
                    </a:cubicBezTo>
                    <a:cubicBezTo>
                      <a:pt x="360" y="2514"/>
                      <a:pt x="352" y="2506"/>
                      <a:pt x="352" y="2491"/>
                    </a:cubicBezTo>
                    <a:cubicBezTo>
                      <a:pt x="352" y="2475"/>
                      <a:pt x="352" y="2460"/>
                      <a:pt x="352" y="2445"/>
                    </a:cubicBezTo>
                    <a:cubicBezTo>
                      <a:pt x="352" y="2376"/>
                      <a:pt x="360" y="2291"/>
                      <a:pt x="375" y="2192"/>
                    </a:cubicBezTo>
                    <a:cubicBezTo>
                      <a:pt x="391" y="2092"/>
                      <a:pt x="398" y="2031"/>
                      <a:pt x="398" y="2000"/>
                    </a:cubicBezTo>
                    <a:cubicBezTo>
                      <a:pt x="398" y="1962"/>
                      <a:pt x="391" y="1931"/>
                      <a:pt x="391" y="1908"/>
                    </a:cubicBezTo>
                    <a:cubicBezTo>
                      <a:pt x="406" y="1747"/>
                      <a:pt x="421" y="1625"/>
                      <a:pt x="429" y="1525"/>
                    </a:cubicBezTo>
                    <a:cubicBezTo>
                      <a:pt x="437" y="1433"/>
                      <a:pt x="444" y="1364"/>
                      <a:pt x="444" y="1318"/>
                    </a:cubicBezTo>
                    <a:lnTo>
                      <a:pt x="444" y="1295"/>
                    </a:lnTo>
                    <a:cubicBezTo>
                      <a:pt x="406" y="1234"/>
                      <a:pt x="360" y="1203"/>
                      <a:pt x="291" y="1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3778000" y="4873575"/>
                <a:ext cx="4255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590" extrusionOk="0">
                    <a:moveTo>
                      <a:pt x="215" y="0"/>
                    </a:moveTo>
                    <a:cubicBezTo>
                      <a:pt x="169" y="0"/>
                      <a:pt x="123" y="23"/>
                      <a:pt x="85" y="69"/>
                    </a:cubicBezTo>
                    <a:cubicBezTo>
                      <a:pt x="47" y="115"/>
                      <a:pt x="31" y="161"/>
                      <a:pt x="31" y="215"/>
                    </a:cubicBezTo>
                    <a:lnTo>
                      <a:pt x="31" y="245"/>
                    </a:lnTo>
                    <a:cubicBezTo>
                      <a:pt x="85" y="383"/>
                      <a:pt x="116" y="506"/>
                      <a:pt x="123" y="605"/>
                    </a:cubicBezTo>
                    <a:cubicBezTo>
                      <a:pt x="108" y="682"/>
                      <a:pt x="100" y="751"/>
                      <a:pt x="93" y="812"/>
                    </a:cubicBezTo>
                    <a:cubicBezTo>
                      <a:pt x="85" y="873"/>
                      <a:pt x="77" y="927"/>
                      <a:pt x="70" y="981"/>
                    </a:cubicBezTo>
                    <a:lnTo>
                      <a:pt x="24" y="1708"/>
                    </a:lnTo>
                    <a:cubicBezTo>
                      <a:pt x="16" y="1762"/>
                      <a:pt x="16" y="1816"/>
                      <a:pt x="8" y="1869"/>
                    </a:cubicBezTo>
                    <a:cubicBezTo>
                      <a:pt x="8" y="1915"/>
                      <a:pt x="1" y="1969"/>
                      <a:pt x="1" y="2023"/>
                    </a:cubicBezTo>
                    <a:cubicBezTo>
                      <a:pt x="1" y="2076"/>
                      <a:pt x="8" y="2137"/>
                      <a:pt x="8" y="2206"/>
                    </a:cubicBezTo>
                    <a:cubicBezTo>
                      <a:pt x="16" y="2268"/>
                      <a:pt x="24" y="2337"/>
                      <a:pt x="31" y="2390"/>
                    </a:cubicBezTo>
                    <a:cubicBezTo>
                      <a:pt x="47" y="2452"/>
                      <a:pt x="62" y="2497"/>
                      <a:pt x="93" y="2536"/>
                    </a:cubicBezTo>
                    <a:cubicBezTo>
                      <a:pt x="116" y="2574"/>
                      <a:pt x="154" y="2589"/>
                      <a:pt x="207" y="2589"/>
                    </a:cubicBezTo>
                    <a:cubicBezTo>
                      <a:pt x="330" y="2589"/>
                      <a:pt x="391" y="2520"/>
                      <a:pt x="391" y="2375"/>
                    </a:cubicBezTo>
                    <a:cubicBezTo>
                      <a:pt x="376" y="2114"/>
                      <a:pt x="368" y="1892"/>
                      <a:pt x="361" y="1724"/>
                    </a:cubicBezTo>
                    <a:cubicBezTo>
                      <a:pt x="376" y="1616"/>
                      <a:pt x="384" y="1509"/>
                      <a:pt x="391" y="1417"/>
                    </a:cubicBezTo>
                    <a:cubicBezTo>
                      <a:pt x="399" y="1325"/>
                      <a:pt x="399" y="1233"/>
                      <a:pt x="407" y="1157"/>
                    </a:cubicBezTo>
                    <a:cubicBezTo>
                      <a:pt x="453" y="919"/>
                      <a:pt x="514" y="758"/>
                      <a:pt x="591" y="674"/>
                    </a:cubicBezTo>
                    <a:cubicBezTo>
                      <a:pt x="667" y="598"/>
                      <a:pt x="759" y="552"/>
                      <a:pt x="866" y="552"/>
                    </a:cubicBezTo>
                    <a:cubicBezTo>
                      <a:pt x="889" y="552"/>
                      <a:pt x="928" y="559"/>
                      <a:pt x="966" y="567"/>
                    </a:cubicBezTo>
                    <a:cubicBezTo>
                      <a:pt x="1004" y="575"/>
                      <a:pt x="1050" y="590"/>
                      <a:pt x="1088" y="621"/>
                    </a:cubicBezTo>
                    <a:cubicBezTo>
                      <a:pt x="1127" y="651"/>
                      <a:pt x="1165" y="697"/>
                      <a:pt x="1196" y="758"/>
                    </a:cubicBezTo>
                    <a:cubicBezTo>
                      <a:pt x="1226" y="827"/>
                      <a:pt x="1249" y="912"/>
                      <a:pt x="1265" y="1027"/>
                    </a:cubicBezTo>
                    <a:lnTo>
                      <a:pt x="1303" y="1364"/>
                    </a:lnTo>
                    <a:cubicBezTo>
                      <a:pt x="1311" y="1502"/>
                      <a:pt x="1318" y="1624"/>
                      <a:pt x="1326" y="1731"/>
                    </a:cubicBezTo>
                    <a:cubicBezTo>
                      <a:pt x="1326" y="1846"/>
                      <a:pt x="1334" y="1946"/>
                      <a:pt x="1334" y="2038"/>
                    </a:cubicBezTo>
                    <a:cubicBezTo>
                      <a:pt x="1334" y="2091"/>
                      <a:pt x="1334" y="2137"/>
                      <a:pt x="1326" y="2183"/>
                    </a:cubicBezTo>
                    <a:cubicBezTo>
                      <a:pt x="1326" y="2229"/>
                      <a:pt x="1326" y="2268"/>
                      <a:pt x="1318" y="2306"/>
                    </a:cubicBezTo>
                    <a:cubicBezTo>
                      <a:pt x="1341" y="2413"/>
                      <a:pt x="1403" y="2467"/>
                      <a:pt x="1510" y="2467"/>
                    </a:cubicBezTo>
                    <a:cubicBezTo>
                      <a:pt x="1563" y="2467"/>
                      <a:pt x="1609" y="2436"/>
                      <a:pt x="1632" y="2383"/>
                    </a:cubicBezTo>
                    <a:cubicBezTo>
                      <a:pt x="1663" y="2329"/>
                      <a:pt x="1678" y="2260"/>
                      <a:pt x="1686" y="2191"/>
                    </a:cubicBezTo>
                    <a:cubicBezTo>
                      <a:pt x="1701" y="2122"/>
                      <a:pt x="1701" y="2053"/>
                      <a:pt x="1701" y="1984"/>
                    </a:cubicBezTo>
                    <a:cubicBezTo>
                      <a:pt x="1701" y="1915"/>
                      <a:pt x="1701" y="1869"/>
                      <a:pt x="1701" y="1846"/>
                    </a:cubicBezTo>
                    <a:lnTo>
                      <a:pt x="1701" y="1793"/>
                    </a:lnTo>
                    <a:lnTo>
                      <a:pt x="1701" y="1785"/>
                    </a:lnTo>
                    <a:cubicBezTo>
                      <a:pt x="1694" y="1678"/>
                      <a:pt x="1678" y="1593"/>
                      <a:pt x="1671" y="1525"/>
                    </a:cubicBezTo>
                    <a:cubicBezTo>
                      <a:pt x="1663" y="1456"/>
                      <a:pt x="1655" y="1394"/>
                      <a:pt x="1648" y="1333"/>
                    </a:cubicBezTo>
                    <a:cubicBezTo>
                      <a:pt x="1632" y="1279"/>
                      <a:pt x="1625" y="1210"/>
                      <a:pt x="1617" y="1149"/>
                    </a:cubicBezTo>
                    <a:cubicBezTo>
                      <a:pt x="1609" y="1080"/>
                      <a:pt x="1602" y="988"/>
                      <a:pt x="1594" y="881"/>
                    </a:cubicBezTo>
                    <a:cubicBezTo>
                      <a:pt x="1556" y="605"/>
                      <a:pt x="1464" y="414"/>
                      <a:pt x="1326" y="306"/>
                    </a:cubicBezTo>
                    <a:cubicBezTo>
                      <a:pt x="1188" y="199"/>
                      <a:pt x="1020" y="146"/>
                      <a:pt x="828" y="146"/>
                    </a:cubicBezTo>
                    <a:cubicBezTo>
                      <a:pt x="744" y="146"/>
                      <a:pt x="667" y="161"/>
                      <a:pt x="606" y="192"/>
                    </a:cubicBezTo>
                    <a:cubicBezTo>
                      <a:pt x="537" y="222"/>
                      <a:pt x="491" y="253"/>
                      <a:pt x="460" y="283"/>
                    </a:cubicBezTo>
                    <a:cubicBezTo>
                      <a:pt x="414" y="184"/>
                      <a:pt x="368" y="107"/>
                      <a:pt x="338" y="61"/>
                    </a:cubicBezTo>
                    <a:cubicBezTo>
                      <a:pt x="307" y="15"/>
                      <a:pt x="269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3847150" y="4822625"/>
                <a:ext cx="268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5241" extrusionOk="0">
                    <a:moveTo>
                      <a:pt x="858" y="0"/>
                    </a:moveTo>
                    <a:cubicBezTo>
                      <a:pt x="720" y="69"/>
                      <a:pt x="605" y="192"/>
                      <a:pt x="506" y="376"/>
                    </a:cubicBezTo>
                    <a:cubicBezTo>
                      <a:pt x="406" y="567"/>
                      <a:pt x="322" y="766"/>
                      <a:pt x="253" y="996"/>
                    </a:cubicBezTo>
                    <a:cubicBezTo>
                      <a:pt x="184" y="1226"/>
                      <a:pt x="130" y="1456"/>
                      <a:pt x="92" y="1686"/>
                    </a:cubicBezTo>
                    <a:cubicBezTo>
                      <a:pt x="46" y="1915"/>
                      <a:pt x="23" y="2115"/>
                      <a:pt x="0" y="2276"/>
                    </a:cubicBezTo>
                    <a:lnTo>
                      <a:pt x="54" y="3279"/>
                    </a:lnTo>
                    <a:cubicBezTo>
                      <a:pt x="54" y="3348"/>
                      <a:pt x="69" y="3432"/>
                      <a:pt x="85" y="3532"/>
                    </a:cubicBezTo>
                    <a:cubicBezTo>
                      <a:pt x="107" y="3624"/>
                      <a:pt x="130" y="3716"/>
                      <a:pt x="153" y="3808"/>
                    </a:cubicBezTo>
                    <a:cubicBezTo>
                      <a:pt x="184" y="3900"/>
                      <a:pt x="207" y="3976"/>
                      <a:pt x="238" y="4045"/>
                    </a:cubicBezTo>
                    <a:cubicBezTo>
                      <a:pt x="261" y="4114"/>
                      <a:pt x="284" y="4168"/>
                      <a:pt x="307" y="4191"/>
                    </a:cubicBezTo>
                    <a:cubicBezTo>
                      <a:pt x="314" y="4382"/>
                      <a:pt x="383" y="4589"/>
                      <a:pt x="514" y="4811"/>
                    </a:cubicBezTo>
                    <a:cubicBezTo>
                      <a:pt x="536" y="4850"/>
                      <a:pt x="559" y="4896"/>
                      <a:pt x="598" y="4942"/>
                    </a:cubicBezTo>
                    <a:cubicBezTo>
                      <a:pt x="628" y="4995"/>
                      <a:pt x="659" y="5041"/>
                      <a:pt x="690" y="5087"/>
                    </a:cubicBezTo>
                    <a:cubicBezTo>
                      <a:pt x="728" y="5133"/>
                      <a:pt x="759" y="5164"/>
                      <a:pt x="789" y="5194"/>
                    </a:cubicBezTo>
                    <a:cubicBezTo>
                      <a:pt x="828" y="5225"/>
                      <a:pt x="851" y="5240"/>
                      <a:pt x="881" y="5240"/>
                    </a:cubicBezTo>
                    <a:cubicBezTo>
                      <a:pt x="927" y="5240"/>
                      <a:pt x="966" y="5225"/>
                      <a:pt x="1011" y="5179"/>
                    </a:cubicBezTo>
                    <a:cubicBezTo>
                      <a:pt x="1050" y="5141"/>
                      <a:pt x="1073" y="5087"/>
                      <a:pt x="1073" y="5033"/>
                    </a:cubicBezTo>
                    <a:cubicBezTo>
                      <a:pt x="1073" y="5018"/>
                      <a:pt x="1065" y="4995"/>
                      <a:pt x="1057" y="4972"/>
                    </a:cubicBezTo>
                    <a:lnTo>
                      <a:pt x="1057" y="4964"/>
                    </a:lnTo>
                    <a:cubicBezTo>
                      <a:pt x="1050" y="4903"/>
                      <a:pt x="996" y="4804"/>
                      <a:pt x="912" y="4650"/>
                    </a:cubicBezTo>
                    <a:cubicBezTo>
                      <a:pt x="851" y="4543"/>
                      <a:pt x="797" y="4467"/>
                      <a:pt x="766" y="4398"/>
                    </a:cubicBezTo>
                    <a:cubicBezTo>
                      <a:pt x="736" y="4336"/>
                      <a:pt x="705" y="4283"/>
                      <a:pt x="682" y="4229"/>
                    </a:cubicBezTo>
                    <a:cubicBezTo>
                      <a:pt x="667" y="4183"/>
                      <a:pt x="644" y="4137"/>
                      <a:pt x="628" y="4083"/>
                    </a:cubicBezTo>
                    <a:cubicBezTo>
                      <a:pt x="613" y="4038"/>
                      <a:pt x="590" y="3984"/>
                      <a:pt x="567" y="3915"/>
                    </a:cubicBezTo>
                    <a:cubicBezTo>
                      <a:pt x="521" y="3777"/>
                      <a:pt x="483" y="3639"/>
                      <a:pt x="460" y="3486"/>
                    </a:cubicBezTo>
                    <a:cubicBezTo>
                      <a:pt x="437" y="3333"/>
                      <a:pt x="422" y="3187"/>
                      <a:pt x="406" y="3057"/>
                    </a:cubicBezTo>
                    <a:cubicBezTo>
                      <a:pt x="399" y="2927"/>
                      <a:pt x="391" y="2812"/>
                      <a:pt x="391" y="2712"/>
                    </a:cubicBezTo>
                    <a:cubicBezTo>
                      <a:pt x="383" y="2620"/>
                      <a:pt x="383" y="2574"/>
                      <a:pt x="383" y="2559"/>
                    </a:cubicBezTo>
                    <a:cubicBezTo>
                      <a:pt x="383" y="2329"/>
                      <a:pt x="414" y="2076"/>
                      <a:pt x="460" y="1808"/>
                    </a:cubicBezTo>
                    <a:cubicBezTo>
                      <a:pt x="506" y="1532"/>
                      <a:pt x="598" y="1211"/>
                      <a:pt x="736" y="843"/>
                    </a:cubicBezTo>
                    <a:cubicBezTo>
                      <a:pt x="766" y="782"/>
                      <a:pt x="797" y="720"/>
                      <a:pt x="835" y="667"/>
                    </a:cubicBezTo>
                    <a:cubicBezTo>
                      <a:pt x="874" y="605"/>
                      <a:pt x="912" y="552"/>
                      <a:pt x="943" y="498"/>
                    </a:cubicBezTo>
                    <a:cubicBezTo>
                      <a:pt x="973" y="445"/>
                      <a:pt x="1004" y="391"/>
                      <a:pt x="1019" y="345"/>
                    </a:cubicBezTo>
                    <a:cubicBezTo>
                      <a:pt x="1042" y="291"/>
                      <a:pt x="1057" y="253"/>
                      <a:pt x="1057" y="215"/>
                    </a:cubicBezTo>
                    <a:cubicBezTo>
                      <a:pt x="1057" y="153"/>
                      <a:pt x="1034" y="100"/>
                      <a:pt x="1004" y="61"/>
                    </a:cubicBezTo>
                    <a:cubicBezTo>
                      <a:pt x="973" y="23"/>
                      <a:pt x="935" y="0"/>
                      <a:pt x="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3907275" y="4881225"/>
                <a:ext cx="479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537" extrusionOk="0">
                    <a:moveTo>
                      <a:pt x="1326" y="0"/>
                    </a:moveTo>
                    <a:cubicBezTo>
                      <a:pt x="1089" y="16"/>
                      <a:pt x="897" y="23"/>
                      <a:pt x="752" y="23"/>
                    </a:cubicBezTo>
                    <a:cubicBezTo>
                      <a:pt x="721" y="23"/>
                      <a:pt x="698" y="23"/>
                      <a:pt x="675" y="16"/>
                    </a:cubicBezTo>
                    <a:lnTo>
                      <a:pt x="614" y="16"/>
                    </a:lnTo>
                    <a:cubicBezTo>
                      <a:pt x="460" y="16"/>
                      <a:pt x="346" y="31"/>
                      <a:pt x="261" y="46"/>
                    </a:cubicBezTo>
                    <a:cubicBezTo>
                      <a:pt x="177" y="54"/>
                      <a:pt x="116" y="77"/>
                      <a:pt x="77" y="100"/>
                    </a:cubicBezTo>
                    <a:cubicBezTo>
                      <a:pt x="39" y="123"/>
                      <a:pt x="16" y="154"/>
                      <a:pt x="8" y="192"/>
                    </a:cubicBezTo>
                    <a:cubicBezTo>
                      <a:pt x="1" y="230"/>
                      <a:pt x="1" y="269"/>
                      <a:pt x="1" y="315"/>
                    </a:cubicBezTo>
                    <a:cubicBezTo>
                      <a:pt x="1" y="445"/>
                      <a:pt x="62" y="521"/>
                      <a:pt x="192" y="537"/>
                    </a:cubicBezTo>
                    <a:cubicBezTo>
                      <a:pt x="323" y="529"/>
                      <a:pt x="430" y="514"/>
                      <a:pt x="529" y="506"/>
                    </a:cubicBezTo>
                    <a:cubicBezTo>
                      <a:pt x="629" y="498"/>
                      <a:pt x="713" y="491"/>
                      <a:pt x="782" y="483"/>
                    </a:cubicBezTo>
                    <a:cubicBezTo>
                      <a:pt x="798" y="460"/>
                      <a:pt x="859" y="445"/>
                      <a:pt x="943" y="445"/>
                    </a:cubicBezTo>
                    <a:cubicBezTo>
                      <a:pt x="1073" y="445"/>
                      <a:pt x="1173" y="445"/>
                      <a:pt x="1242" y="452"/>
                    </a:cubicBezTo>
                    <a:cubicBezTo>
                      <a:pt x="1303" y="460"/>
                      <a:pt x="1341" y="460"/>
                      <a:pt x="1341" y="460"/>
                    </a:cubicBezTo>
                    <a:cubicBezTo>
                      <a:pt x="1364" y="460"/>
                      <a:pt x="1395" y="460"/>
                      <a:pt x="1433" y="468"/>
                    </a:cubicBezTo>
                    <a:lnTo>
                      <a:pt x="1548" y="483"/>
                    </a:lnTo>
                    <a:cubicBezTo>
                      <a:pt x="1579" y="483"/>
                      <a:pt x="1617" y="491"/>
                      <a:pt x="1648" y="491"/>
                    </a:cubicBezTo>
                    <a:cubicBezTo>
                      <a:pt x="1686" y="498"/>
                      <a:pt x="1709" y="498"/>
                      <a:pt x="1732" y="498"/>
                    </a:cubicBezTo>
                    <a:cubicBezTo>
                      <a:pt x="1778" y="498"/>
                      <a:pt x="1816" y="491"/>
                      <a:pt x="1855" y="483"/>
                    </a:cubicBezTo>
                    <a:cubicBezTo>
                      <a:pt x="1893" y="422"/>
                      <a:pt x="1916" y="361"/>
                      <a:pt x="1916" y="299"/>
                    </a:cubicBezTo>
                    <a:cubicBezTo>
                      <a:pt x="1916" y="207"/>
                      <a:pt x="1878" y="131"/>
                      <a:pt x="1816" y="62"/>
                    </a:cubicBezTo>
                    <a:cubicBezTo>
                      <a:pt x="1724" y="46"/>
                      <a:pt x="1633" y="31"/>
                      <a:pt x="1556" y="23"/>
                    </a:cubicBezTo>
                    <a:cubicBezTo>
                      <a:pt x="1472" y="16"/>
                      <a:pt x="1395" y="8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3979875" y="4867425"/>
                <a:ext cx="523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675" extrusionOk="0">
                    <a:moveTo>
                      <a:pt x="1157" y="560"/>
                    </a:moveTo>
                    <a:cubicBezTo>
                      <a:pt x="1188" y="713"/>
                      <a:pt x="1211" y="844"/>
                      <a:pt x="1226" y="943"/>
                    </a:cubicBezTo>
                    <a:cubicBezTo>
                      <a:pt x="1241" y="1043"/>
                      <a:pt x="1257" y="1112"/>
                      <a:pt x="1264" y="1150"/>
                    </a:cubicBezTo>
                    <a:cubicBezTo>
                      <a:pt x="1264" y="1273"/>
                      <a:pt x="1218" y="1464"/>
                      <a:pt x="1126" y="1740"/>
                    </a:cubicBezTo>
                    <a:cubicBezTo>
                      <a:pt x="1088" y="1832"/>
                      <a:pt x="1057" y="1916"/>
                      <a:pt x="1034" y="1977"/>
                    </a:cubicBezTo>
                    <a:cubicBezTo>
                      <a:pt x="1012" y="2039"/>
                      <a:pt x="981" y="2085"/>
                      <a:pt x="950" y="2131"/>
                    </a:cubicBezTo>
                    <a:cubicBezTo>
                      <a:pt x="927" y="2169"/>
                      <a:pt x="889" y="2200"/>
                      <a:pt x="851" y="2215"/>
                    </a:cubicBezTo>
                    <a:cubicBezTo>
                      <a:pt x="820" y="2230"/>
                      <a:pt x="774" y="2253"/>
                      <a:pt x="720" y="2261"/>
                    </a:cubicBezTo>
                    <a:cubicBezTo>
                      <a:pt x="659" y="2230"/>
                      <a:pt x="605" y="2192"/>
                      <a:pt x="567" y="2161"/>
                    </a:cubicBezTo>
                    <a:cubicBezTo>
                      <a:pt x="529" y="2123"/>
                      <a:pt x="498" y="2092"/>
                      <a:pt x="468" y="2054"/>
                    </a:cubicBezTo>
                    <a:cubicBezTo>
                      <a:pt x="445" y="2023"/>
                      <a:pt x="422" y="1985"/>
                      <a:pt x="406" y="1939"/>
                    </a:cubicBezTo>
                    <a:cubicBezTo>
                      <a:pt x="383" y="1893"/>
                      <a:pt x="368" y="1839"/>
                      <a:pt x="345" y="1778"/>
                    </a:cubicBezTo>
                    <a:cubicBezTo>
                      <a:pt x="345" y="1548"/>
                      <a:pt x="391" y="1334"/>
                      <a:pt x="475" y="1127"/>
                    </a:cubicBezTo>
                    <a:cubicBezTo>
                      <a:pt x="544" y="966"/>
                      <a:pt x="605" y="851"/>
                      <a:pt x="674" y="775"/>
                    </a:cubicBezTo>
                    <a:cubicBezTo>
                      <a:pt x="736" y="698"/>
                      <a:pt x="805" y="644"/>
                      <a:pt x="858" y="621"/>
                    </a:cubicBezTo>
                    <a:cubicBezTo>
                      <a:pt x="903" y="596"/>
                      <a:pt x="947" y="581"/>
                      <a:pt x="992" y="581"/>
                    </a:cubicBezTo>
                    <a:cubicBezTo>
                      <a:pt x="1001" y="581"/>
                      <a:pt x="1010" y="582"/>
                      <a:pt x="1019" y="583"/>
                    </a:cubicBezTo>
                    <a:cubicBezTo>
                      <a:pt x="1065" y="583"/>
                      <a:pt x="1111" y="575"/>
                      <a:pt x="1157" y="560"/>
                    </a:cubicBezTo>
                    <a:close/>
                    <a:moveTo>
                      <a:pt x="1295" y="1"/>
                    </a:moveTo>
                    <a:cubicBezTo>
                      <a:pt x="1218" y="1"/>
                      <a:pt x="1142" y="47"/>
                      <a:pt x="1073" y="162"/>
                    </a:cubicBezTo>
                    <a:cubicBezTo>
                      <a:pt x="1034" y="162"/>
                      <a:pt x="981" y="177"/>
                      <a:pt x="889" y="208"/>
                    </a:cubicBezTo>
                    <a:cubicBezTo>
                      <a:pt x="797" y="238"/>
                      <a:pt x="674" y="292"/>
                      <a:pt x="521" y="361"/>
                    </a:cubicBezTo>
                    <a:cubicBezTo>
                      <a:pt x="437" y="461"/>
                      <a:pt x="360" y="568"/>
                      <a:pt x="299" y="690"/>
                    </a:cubicBezTo>
                    <a:cubicBezTo>
                      <a:pt x="230" y="805"/>
                      <a:pt x="176" y="928"/>
                      <a:pt x="138" y="1043"/>
                    </a:cubicBezTo>
                    <a:cubicBezTo>
                      <a:pt x="92" y="1165"/>
                      <a:pt x="62" y="1288"/>
                      <a:pt x="39" y="1410"/>
                    </a:cubicBezTo>
                    <a:cubicBezTo>
                      <a:pt x="16" y="1525"/>
                      <a:pt x="0" y="1640"/>
                      <a:pt x="0" y="1732"/>
                    </a:cubicBezTo>
                    <a:cubicBezTo>
                      <a:pt x="0" y="1855"/>
                      <a:pt x="8" y="1947"/>
                      <a:pt x="16" y="2016"/>
                    </a:cubicBezTo>
                    <a:cubicBezTo>
                      <a:pt x="23" y="2085"/>
                      <a:pt x="39" y="2154"/>
                      <a:pt x="77" y="2207"/>
                    </a:cubicBezTo>
                    <a:cubicBezTo>
                      <a:pt x="108" y="2261"/>
                      <a:pt x="153" y="2322"/>
                      <a:pt x="215" y="2383"/>
                    </a:cubicBezTo>
                    <a:cubicBezTo>
                      <a:pt x="276" y="2445"/>
                      <a:pt x="360" y="2529"/>
                      <a:pt x="475" y="2636"/>
                    </a:cubicBezTo>
                    <a:cubicBezTo>
                      <a:pt x="575" y="2659"/>
                      <a:pt x="651" y="2675"/>
                      <a:pt x="713" y="2675"/>
                    </a:cubicBezTo>
                    <a:cubicBezTo>
                      <a:pt x="835" y="2675"/>
                      <a:pt x="927" y="2644"/>
                      <a:pt x="1012" y="2575"/>
                    </a:cubicBezTo>
                    <a:cubicBezTo>
                      <a:pt x="1088" y="2506"/>
                      <a:pt x="1149" y="2429"/>
                      <a:pt x="1203" y="2330"/>
                    </a:cubicBezTo>
                    <a:cubicBezTo>
                      <a:pt x="1257" y="2238"/>
                      <a:pt x="1303" y="2138"/>
                      <a:pt x="1333" y="2031"/>
                    </a:cubicBezTo>
                    <a:cubicBezTo>
                      <a:pt x="1372" y="1931"/>
                      <a:pt x="1402" y="1839"/>
                      <a:pt x="1425" y="1771"/>
                    </a:cubicBezTo>
                    <a:cubicBezTo>
                      <a:pt x="1456" y="1931"/>
                      <a:pt x="1509" y="2085"/>
                      <a:pt x="1586" y="2230"/>
                    </a:cubicBezTo>
                    <a:cubicBezTo>
                      <a:pt x="1670" y="2368"/>
                      <a:pt x="1762" y="2468"/>
                      <a:pt x="1870" y="2514"/>
                    </a:cubicBezTo>
                    <a:cubicBezTo>
                      <a:pt x="1916" y="2514"/>
                      <a:pt x="1969" y="2483"/>
                      <a:pt x="2015" y="2422"/>
                    </a:cubicBezTo>
                    <a:cubicBezTo>
                      <a:pt x="2069" y="2368"/>
                      <a:pt x="2092" y="2299"/>
                      <a:pt x="2092" y="2238"/>
                    </a:cubicBezTo>
                    <a:cubicBezTo>
                      <a:pt x="2092" y="2177"/>
                      <a:pt x="2069" y="2123"/>
                      <a:pt x="2015" y="2077"/>
                    </a:cubicBezTo>
                    <a:cubicBezTo>
                      <a:pt x="1931" y="2000"/>
                      <a:pt x="1862" y="1908"/>
                      <a:pt x="1801" y="1817"/>
                    </a:cubicBezTo>
                    <a:cubicBezTo>
                      <a:pt x="1739" y="1717"/>
                      <a:pt x="1701" y="1594"/>
                      <a:pt x="1678" y="1464"/>
                    </a:cubicBezTo>
                    <a:lnTo>
                      <a:pt x="1647" y="1265"/>
                    </a:lnTo>
                    <a:cubicBezTo>
                      <a:pt x="1640" y="1219"/>
                      <a:pt x="1632" y="1181"/>
                      <a:pt x="1624" y="1150"/>
                    </a:cubicBezTo>
                    <a:cubicBezTo>
                      <a:pt x="1617" y="1119"/>
                      <a:pt x="1609" y="1089"/>
                      <a:pt x="1601" y="1066"/>
                    </a:cubicBezTo>
                    <a:cubicBezTo>
                      <a:pt x="1586" y="951"/>
                      <a:pt x="1578" y="828"/>
                      <a:pt x="1555" y="698"/>
                    </a:cubicBezTo>
                    <a:cubicBezTo>
                      <a:pt x="1540" y="575"/>
                      <a:pt x="1525" y="461"/>
                      <a:pt x="1494" y="353"/>
                    </a:cubicBezTo>
                    <a:cubicBezTo>
                      <a:pt x="1471" y="246"/>
                      <a:pt x="1441" y="162"/>
                      <a:pt x="1410" y="93"/>
                    </a:cubicBezTo>
                    <a:cubicBezTo>
                      <a:pt x="1372" y="32"/>
                      <a:pt x="1341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4050925" y="4824350"/>
                <a:ext cx="26825" cy="1312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5248" extrusionOk="0">
                    <a:moveTo>
                      <a:pt x="192" y="0"/>
                    </a:moveTo>
                    <a:cubicBezTo>
                      <a:pt x="154" y="0"/>
                      <a:pt x="115" y="23"/>
                      <a:pt x="77" y="61"/>
                    </a:cubicBezTo>
                    <a:cubicBezTo>
                      <a:pt x="39" y="107"/>
                      <a:pt x="23" y="153"/>
                      <a:pt x="23" y="215"/>
                    </a:cubicBezTo>
                    <a:cubicBezTo>
                      <a:pt x="23" y="238"/>
                      <a:pt x="31" y="284"/>
                      <a:pt x="46" y="345"/>
                    </a:cubicBezTo>
                    <a:cubicBezTo>
                      <a:pt x="69" y="406"/>
                      <a:pt x="115" y="490"/>
                      <a:pt x="177" y="598"/>
                    </a:cubicBezTo>
                    <a:cubicBezTo>
                      <a:pt x="238" y="697"/>
                      <a:pt x="292" y="774"/>
                      <a:pt x="322" y="843"/>
                    </a:cubicBezTo>
                    <a:cubicBezTo>
                      <a:pt x="353" y="904"/>
                      <a:pt x="384" y="958"/>
                      <a:pt x="407" y="1011"/>
                    </a:cubicBezTo>
                    <a:cubicBezTo>
                      <a:pt x="429" y="1057"/>
                      <a:pt x="445" y="1103"/>
                      <a:pt x="460" y="1149"/>
                    </a:cubicBezTo>
                    <a:cubicBezTo>
                      <a:pt x="475" y="1203"/>
                      <a:pt x="498" y="1257"/>
                      <a:pt x="521" y="1325"/>
                    </a:cubicBezTo>
                    <a:cubicBezTo>
                      <a:pt x="567" y="1463"/>
                      <a:pt x="606" y="1601"/>
                      <a:pt x="629" y="1755"/>
                    </a:cubicBezTo>
                    <a:cubicBezTo>
                      <a:pt x="652" y="1908"/>
                      <a:pt x="675" y="2046"/>
                      <a:pt x="682" y="2184"/>
                    </a:cubicBezTo>
                    <a:cubicBezTo>
                      <a:pt x="690" y="2314"/>
                      <a:pt x="698" y="2429"/>
                      <a:pt x="698" y="2521"/>
                    </a:cubicBezTo>
                    <a:cubicBezTo>
                      <a:pt x="705" y="2613"/>
                      <a:pt x="705" y="2666"/>
                      <a:pt x="705" y="2681"/>
                    </a:cubicBezTo>
                    <a:cubicBezTo>
                      <a:pt x="705" y="2812"/>
                      <a:pt x="698" y="2942"/>
                      <a:pt x="690" y="3057"/>
                    </a:cubicBezTo>
                    <a:cubicBezTo>
                      <a:pt x="682" y="3172"/>
                      <a:pt x="659" y="3294"/>
                      <a:pt x="636" y="3417"/>
                    </a:cubicBezTo>
                    <a:cubicBezTo>
                      <a:pt x="606" y="3547"/>
                      <a:pt x="575" y="3677"/>
                      <a:pt x="529" y="3823"/>
                    </a:cubicBezTo>
                    <a:cubicBezTo>
                      <a:pt x="483" y="3961"/>
                      <a:pt x="429" y="4129"/>
                      <a:pt x="353" y="4321"/>
                    </a:cubicBezTo>
                    <a:cubicBezTo>
                      <a:pt x="322" y="4390"/>
                      <a:pt x="284" y="4451"/>
                      <a:pt x="238" y="4520"/>
                    </a:cubicBezTo>
                    <a:cubicBezTo>
                      <a:pt x="200" y="4589"/>
                      <a:pt x="161" y="4650"/>
                      <a:pt x="123" y="4712"/>
                    </a:cubicBezTo>
                    <a:cubicBezTo>
                      <a:pt x="92" y="4773"/>
                      <a:pt x="62" y="4827"/>
                      <a:pt x="39" y="4880"/>
                    </a:cubicBezTo>
                    <a:cubicBezTo>
                      <a:pt x="8" y="4934"/>
                      <a:pt x="0" y="4987"/>
                      <a:pt x="0" y="5026"/>
                    </a:cubicBezTo>
                    <a:cubicBezTo>
                      <a:pt x="0" y="5087"/>
                      <a:pt x="16" y="5141"/>
                      <a:pt x="46" y="5179"/>
                    </a:cubicBezTo>
                    <a:cubicBezTo>
                      <a:pt x="77" y="5225"/>
                      <a:pt x="115" y="5248"/>
                      <a:pt x="161" y="5248"/>
                    </a:cubicBezTo>
                    <a:cubicBezTo>
                      <a:pt x="169" y="5248"/>
                      <a:pt x="177" y="5240"/>
                      <a:pt x="177" y="5240"/>
                    </a:cubicBezTo>
                    <a:lnTo>
                      <a:pt x="192" y="5240"/>
                    </a:lnTo>
                    <a:cubicBezTo>
                      <a:pt x="338" y="5171"/>
                      <a:pt x="452" y="5041"/>
                      <a:pt x="552" y="4842"/>
                    </a:cubicBezTo>
                    <a:cubicBezTo>
                      <a:pt x="659" y="4650"/>
                      <a:pt x="744" y="4428"/>
                      <a:pt x="820" y="4191"/>
                    </a:cubicBezTo>
                    <a:cubicBezTo>
                      <a:pt x="889" y="3961"/>
                      <a:pt x="950" y="3723"/>
                      <a:pt x="989" y="3501"/>
                    </a:cubicBezTo>
                    <a:cubicBezTo>
                      <a:pt x="1027" y="3273"/>
                      <a:pt x="1057" y="3098"/>
                      <a:pt x="1073" y="2968"/>
                    </a:cubicBezTo>
                    <a:lnTo>
                      <a:pt x="1073" y="2968"/>
                    </a:lnTo>
                    <a:cubicBezTo>
                      <a:pt x="1073" y="2969"/>
                      <a:pt x="1073" y="2971"/>
                      <a:pt x="1073" y="2973"/>
                    </a:cubicBezTo>
                    <a:lnTo>
                      <a:pt x="1073" y="2965"/>
                    </a:lnTo>
                    <a:cubicBezTo>
                      <a:pt x="1073" y="2966"/>
                      <a:pt x="1073" y="2967"/>
                      <a:pt x="1073" y="2968"/>
                    </a:cubicBezTo>
                    <a:lnTo>
                      <a:pt x="1073" y="2968"/>
                    </a:lnTo>
                    <a:cubicBezTo>
                      <a:pt x="1065" y="2862"/>
                      <a:pt x="1065" y="2757"/>
                      <a:pt x="1065" y="2666"/>
                    </a:cubicBezTo>
                    <a:lnTo>
                      <a:pt x="1065" y="2168"/>
                    </a:lnTo>
                    <a:cubicBezTo>
                      <a:pt x="1065" y="2099"/>
                      <a:pt x="1065" y="2030"/>
                      <a:pt x="1073" y="1961"/>
                    </a:cubicBezTo>
                    <a:cubicBezTo>
                      <a:pt x="1065" y="1892"/>
                      <a:pt x="1050" y="1808"/>
                      <a:pt x="1035" y="1716"/>
                    </a:cubicBezTo>
                    <a:cubicBezTo>
                      <a:pt x="1019" y="1617"/>
                      <a:pt x="996" y="1525"/>
                      <a:pt x="966" y="1433"/>
                    </a:cubicBezTo>
                    <a:cubicBezTo>
                      <a:pt x="943" y="1348"/>
                      <a:pt x="912" y="1264"/>
                      <a:pt x="889" y="1195"/>
                    </a:cubicBezTo>
                    <a:cubicBezTo>
                      <a:pt x="859" y="1126"/>
                      <a:pt x="836" y="1080"/>
                      <a:pt x="813" y="1057"/>
                    </a:cubicBezTo>
                    <a:cubicBezTo>
                      <a:pt x="797" y="728"/>
                      <a:pt x="606" y="391"/>
                      <a:pt x="253" y="31"/>
                    </a:cubicBezTo>
                    <a:cubicBezTo>
                      <a:pt x="238" y="8"/>
                      <a:pt x="223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4111075" y="4864550"/>
                <a:ext cx="47700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909" extrusionOk="0">
                    <a:moveTo>
                      <a:pt x="1256" y="1"/>
                    </a:moveTo>
                    <a:cubicBezTo>
                      <a:pt x="1019" y="16"/>
                      <a:pt x="843" y="24"/>
                      <a:pt x="712" y="24"/>
                    </a:cubicBezTo>
                    <a:cubicBezTo>
                      <a:pt x="689" y="24"/>
                      <a:pt x="667" y="24"/>
                      <a:pt x="644" y="16"/>
                    </a:cubicBezTo>
                    <a:lnTo>
                      <a:pt x="590" y="16"/>
                    </a:lnTo>
                    <a:cubicBezTo>
                      <a:pt x="467" y="24"/>
                      <a:pt x="368" y="32"/>
                      <a:pt x="291" y="39"/>
                    </a:cubicBezTo>
                    <a:cubicBezTo>
                      <a:pt x="222" y="55"/>
                      <a:pt x="169" y="70"/>
                      <a:pt x="130" y="93"/>
                    </a:cubicBezTo>
                    <a:cubicBezTo>
                      <a:pt x="84" y="116"/>
                      <a:pt x="61" y="147"/>
                      <a:pt x="46" y="185"/>
                    </a:cubicBezTo>
                    <a:cubicBezTo>
                      <a:pt x="38" y="223"/>
                      <a:pt x="31" y="269"/>
                      <a:pt x="31" y="315"/>
                    </a:cubicBezTo>
                    <a:cubicBezTo>
                      <a:pt x="31" y="445"/>
                      <a:pt x="92" y="522"/>
                      <a:pt x="222" y="537"/>
                    </a:cubicBezTo>
                    <a:cubicBezTo>
                      <a:pt x="345" y="530"/>
                      <a:pt x="452" y="514"/>
                      <a:pt x="536" y="507"/>
                    </a:cubicBezTo>
                    <a:cubicBezTo>
                      <a:pt x="621" y="499"/>
                      <a:pt x="697" y="491"/>
                      <a:pt x="758" y="484"/>
                    </a:cubicBezTo>
                    <a:cubicBezTo>
                      <a:pt x="781" y="461"/>
                      <a:pt x="827" y="445"/>
                      <a:pt x="904" y="445"/>
                    </a:cubicBezTo>
                    <a:cubicBezTo>
                      <a:pt x="1042" y="445"/>
                      <a:pt x="1141" y="445"/>
                      <a:pt x="1210" y="453"/>
                    </a:cubicBezTo>
                    <a:cubicBezTo>
                      <a:pt x="1287" y="461"/>
                      <a:pt x="1348" y="468"/>
                      <a:pt x="1387" y="476"/>
                    </a:cubicBezTo>
                    <a:cubicBezTo>
                      <a:pt x="1433" y="484"/>
                      <a:pt x="1479" y="491"/>
                      <a:pt x="1509" y="491"/>
                    </a:cubicBezTo>
                    <a:cubicBezTo>
                      <a:pt x="1548" y="499"/>
                      <a:pt x="1601" y="499"/>
                      <a:pt x="1662" y="499"/>
                    </a:cubicBezTo>
                    <a:cubicBezTo>
                      <a:pt x="1701" y="499"/>
                      <a:pt x="1739" y="491"/>
                      <a:pt x="1785" y="476"/>
                    </a:cubicBezTo>
                    <a:lnTo>
                      <a:pt x="1785" y="484"/>
                    </a:lnTo>
                    <a:cubicBezTo>
                      <a:pt x="1823" y="422"/>
                      <a:pt x="1839" y="361"/>
                      <a:pt x="1839" y="300"/>
                    </a:cubicBezTo>
                    <a:cubicBezTo>
                      <a:pt x="1839" y="208"/>
                      <a:pt x="1808" y="131"/>
                      <a:pt x="1739" y="62"/>
                    </a:cubicBezTo>
                    <a:cubicBezTo>
                      <a:pt x="1647" y="47"/>
                      <a:pt x="1563" y="32"/>
                      <a:pt x="1479" y="24"/>
                    </a:cubicBezTo>
                    <a:cubicBezTo>
                      <a:pt x="1402" y="16"/>
                      <a:pt x="1325" y="9"/>
                      <a:pt x="1256" y="1"/>
                    </a:cubicBezTo>
                    <a:close/>
                    <a:moveTo>
                      <a:pt x="1731" y="1380"/>
                    </a:moveTo>
                    <a:lnTo>
                      <a:pt x="1172" y="1395"/>
                    </a:lnTo>
                    <a:cubicBezTo>
                      <a:pt x="1149" y="1426"/>
                      <a:pt x="1096" y="1441"/>
                      <a:pt x="1004" y="1441"/>
                    </a:cubicBezTo>
                    <a:cubicBezTo>
                      <a:pt x="873" y="1441"/>
                      <a:pt x="774" y="1434"/>
                      <a:pt x="705" y="1434"/>
                    </a:cubicBezTo>
                    <a:cubicBezTo>
                      <a:pt x="644" y="1426"/>
                      <a:pt x="613" y="1426"/>
                      <a:pt x="613" y="1426"/>
                    </a:cubicBezTo>
                    <a:cubicBezTo>
                      <a:pt x="467" y="1434"/>
                      <a:pt x="352" y="1441"/>
                      <a:pt x="276" y="1449"/>
                    </a:cubicBezTo>
                    <a:cubicBezTo>
                      <a:pt x="192" y="1457"/>
                      <a:pt x="130" y="1464"/>
                      <a:pt x="92" y="1480"/>
                    </a:cubicBezTo>
                    <a:cubicBezTo>
                      <a:pt x="54" y="1495"/>
                      <a:pt x="31" y="1518"/>
                      <a:pt x="15" y="1548"/>
                    </a:cubicBezTo>
                    <a:cubicBezTo>
                      <a:pt x="8" y="1579"/>
                      <a:pt x="0" y="1617"/>
                      <a:pt x="0" y="1663"/>
                    </a:cubicBezTo>
                    <a:cubicBezTo>
                      <a:pt x="0" y="1717"/>
                      <a:pt x="15" y="1771"/>
                      <a:pt x="38" y="1824"/>
                    </a:cubicBezTo>
                    <a:cubicBezTo>
                      <a:pt x="61" y="1878"/>
                      <a:pt x="115" y="1909"/>
                      <a:pt x="192" y="1909"/>
                    </a:cubicBezTo>
                    <a:cubicBezTo>
                      <a:pt x="276" y="1909"/>
                      <a:pt x="421" y="1901"/>
                      <a:pt x="621" y="1886"/>
                    </a:cubicBezTo>
                    <a:cubicBezTo>
                      <a:pt x="827" y="1878"/>
                      <a:pt x="988" y="1878"/>
                      <a:pt x="1119" y="1878"/>
                    </a:cubicBezTo>
                    <a:cubicBezTo>
                      <a:pt x="1249" y="1870"/>
                      <a:pt x="1356" y="1870"/>
                      <a:pt x="1440" y="1870"/>
                    </a:cubicBezTo>
                    <a:cubicBezTo>
                      <a:pt x="1525" y="1863"/>
                      <a:pt x="1593" y="1863"/>
                      <a:pt x="1647" y="1855"/>
                    </a:cubicBezTo>
                    <a:cubicBezTo>
                      <a:pt x="1693" y="1847"/>
                      <a:pt x="1747" y="1840"/>
                      <a:pt x="1785" y="1824"/>
                    </a:cubicBezTo>
                    <a:cubicBezTo>
                      <a:pt x="1869" y="1732"/>
                      <a:pt x="1908" y="1648"/>
                      <a:pt x="1908" y="1564"/>
                    </a:cubicBezTo>
                    <a:cubicBezTo>
                      <a:pt x="1908" y="1457"/>
                      <a:pt x="1846" y="1395"/>
                      <a:pt x="1731" y="13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4193600" y="4881225"/>
                <a:ext cx="479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537" extrusionOk="0">
                    <a:moveTo>
                      <a:pt x="1334" y="0"/>
                    </a:moveTo>
                    <a:cubicBezTo>
                      <a:pt x="1089" y="16"/>
                      <a:pt x="897" y="23"/>
                      <a:pt x="752" y="23"/>
                    </a:cubicBezTo>
                    <a:cubicBezTo>
                      <a:pt x="729" y="23"/>
                      <a:pt x="698" y="23"/>
                      <a:pt x="675" y="16"/>
                    </a:cubicBezTo>
                    <a:lnTo>
                      <a:pt x="614" y="16"/>
                    </a:lnTo>
                    <a:cubicBezTo>
                      <a:pt x="468" y="16"/>
                      <a:pt x="353" y="31"/>
                      <a:pt x="269" y="46"/>
                    </a:cubicBezTo>
                    <a:cubicBezTo>
                      <a:pt x="185" y="54"/>
                      <a:pt x="123" y="77"/>
                      <a:pt x="85" y="100"/>
                    </a:cubicBezTo>
                    <a:cubicBezTo>
                      <a:pt x="47" y="123"/>
                      <a:pt x="24" y="154"/>
                      <a:pt x="16" y="192"/>
                    </a:cubicBezTo>
                    <a:cubicBezTo>
                      <a:pt x="9" y="230"/>
                      <a:pt x="1" y="269"/>
                      <a:pt x="1" y="315"/>
                    </a:cubicBezTo>
                    <a:cubicBezTo>
                      <a:pt x="1" y="445"/>
                      <a:pt x="70" y="521"/>
                      <a:pt x="200" y="537"/>
                    </a:cubicBezTo>
                    <a:cubicBezTo>
                      <a:pt x="323" y="529"/>
                      <a:pt x="438" y="514"/>
                      <a:pt x="537" y="506"/>
                    </a:cubicBezTo>
                    <a:cubicBezTo>
                      <a:pt x="637" y="498"/>
                      <a:pt x="713" y="491"/>
                      <a:pt x="782" y="483"/>
                    </a:cubicBezTo>
                    <a:cubicBezTo>
                      <a:pt x="805" y="460"/>
                      <a:pt x="859" y="445"/>
                      <a:pt x="951" y="445"/>
                    </a:cubicBezTo>
                    <a:cubicBezTo>
                      <a:pt x="1081" y="445"/>
                      <a:pt x="1181" y="445"/>
                      <a:pt x="1242" y="452"/>
                    </a:cubicBezTo>
                    <a:cubicBezTo>
                      <a:pt x="1311" y="460"/>
                      <a:pt x="1342" y="460"/>
                      <a:pt x="1342" y="460"/>
                    </a:cubicBezTo>
                    <a:cubicBezTo>
                      <a:pt x="1365" y="460"/>
                      <a:pt x="1403" y="460"/>
                      <a:pt x="1433" y="468"/>
                    </a:cubicBezTo>
                    <a:lnTo>
                      <a:pt x="1548" y="483"/>
                    </a:lnTo>
                    <a:cubicBezTo>
                      <a:pt x="1587" y="483"/>
                      <a:pt x="1625" y="491"/>
                      <a:pt x="1656" y="491"/>
                    </a:cubicBezTo>
                    <a:cubicBezTo>
                      <a:pt x="1686" y="498"/>
                      <a:pt x="1717" y="498"/>
                      <a:pt x="1740" y="498"/>
                    </a:cubicBezTo>
                    <a:cubicBezTo>
                      <a:pt x="1778" y="498"/>
                      <a:pt x="1824" y="491"/>
                      <a:pt x="1862" y="483"/>
                    </a:cubicBezTo>
                    <a:cubicBezTo>
                      <a:pt x="1901" y="422"/>
                      <a:pt x="1916" y="361"/>
                      <a:pt x="1916" y="299"/>
                    </a:cubicBezTo>
                    <a:cubicBezTo>
                      <a:pt x="1916" y="207"/>
                      <a:pt x="1885" y="131"/>
                      <a:pt x="1817" y="62"/>
                    </a:cubicBezTo>
                    <a:cubicBezTo>
                      <a:pt x="1725" y="46"/>
                      <a:pt x="1640" y="31"/>
                      <a:pt x="1556" y="23"/>
                    </a:cubicBezTo>
                    <a:cubicBezTo>
                      <a:pt x="1479" y="16"/>
                      <a:pt x="1403" y="8"/>
                      <a:pt x="1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4257575" y="4868000"/>
                <a:ext cx="460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2951" extrusionOk="0">
                    <a:moveTo>
                      <a:pt x="1265" y="1"/>
                    </a:moveTo>
                    <a:cubicBezTo>
                      <a:pt x="1134" y="24"/>
                      <a:pt x="1027" y="39"/>
                      <a:pt x="951" y="39"/>
                    </a:cubicBezTo>
                    <a:cubicBezTo>
                      <a:pt x="874" y="47"/>
                      <a:pt x="820" y="54"/>
                      <a:pt x="797" y="62"/>
                    </a:cubicBezTo>
                    <a:cubicBezTo>
                      <a:pt x="698" y="139"/>
                      <a:pt x="629" y="200"/>
                      <a:pt x="575" y="246"/>
                    </a:cubicBezTo>
                    <a:cubicBezTo>
                      <a:pt x="522" y="284"/>
                      <a:pt x="483" y="323"/>
                      <a:pt x="460" y="361"/>
                    </a:cubicBezTo>
                    <a:cubicBezTo>
                      <a:pt x="437" y="392"/>
                      <a:pt x="414" y="430"/>
                      <a:pt x="407" y="476"/>
                    </a:cubicBezTo>
                    <a:cubicBezTo>
                      <a:pt x="407" y="514"/>
                      <a:pt x="399" y="575"/>
                      <a:pt x="391" y="644"/>
                    </a:cubicBezTo>
                    <a:cubicBezTo>
                      <a:pt x="391" y="821"/>
                      <a:pt x="399" y="912"/>
                      <a:pt x="399" y="912"/>
                    </a:cubicBezTo>
                    <a:cubicBezTo>
                      <a:pt x="407" y="989"/>
                      <a:pt x="422" y="1058"/>
                      <a:pt x="460" y="1119"/>
                    </a:cubicBezTo>
                    <a:cubicBezTo>
                      <a:pt x="499" y="1181"/>
                      <a:pt x="545" y="1242"/>
                      <a:pt x="606" y="1288"/>
                    </a:cubicBezTo>
                    <a:cubicBezTo>
                      <a:pt x="667" y="1342"/>
                      <a:pt x="728" y="1387"/>
                      <a:pt x="797" y="1426"/>
                    </a:cubicBezTo>
                    <a:cubicBezTo>
                      <a:pt x="866" y="1464"/>
                      <a:pt x="935" y="1487"/>
                      <a:pt x="1004" y="1502"/>
                    </a:cubicBezTo>
                    <a:cubicBezTo>
                      <a:pt x="1066" y="1518"/>
                      <a:pt x="1119" y="1541"/>
                      <a:pt x="1180" y="1579"/>
                    </a:cubicBezTo>
                    <a:cubicBezTo>
                      <a:pt x="1234" y="1617"/>
                      <a:pt x="1288" y="1663"/>
                      <a:pt x="1334" y="1709"/>
                    </a:cubicBezTo>
                    <a:cubicBezTo>
                      <a:pt x="1372" y="1763"/>
                      <a:pt x="1410" y="1816"/>
                      <a:pt x="1441" y="1878"/>
                    </a:cubicBezTo>
                    <a:cubicBezTo>
                      <a:pt x="1464" y="1939"/>
                      <a:pt x="1479" y="2000"/>
                      <a:pt x="1479" y="2062"/>
                    </a:cubicBezTo>
                    <a:lnTo>
                      <a:pt x="1364" y="2322"/>
                    </a:lnTo>
                    <a:cubicBezTo>
                      <a:pt x="1334" y="2376"/>
                      <a:pt x="1295" y="2414"/>
                      <a:pt x="1242" y="2460"/>
                    </a:cubicBezTo>
                    <a:cubicBezTo>
                      <a:pt x="1188" y="2498"/>
                      <a:pt x="1119" y="2521"/>
                      <a:pt x="1043" y="2521"/>
                    </a:cubicBezTo>
                    <a:cubicBezTo>
                      <a:pt x="828" y="2521"/>
                      <a:pt x="537" y="2429"/>
                      <a:pt x="177" y="2238"/>
                    </a:cubicBezTo>
                    <a:cubicBezTo>
                      <a:pt x="139" y="2238"/>
                      <a:pt x="100" y="2268"/>
                      <a:pt x="62" y="2322"/>
                    </a:cubicBezTo>
                    <a:cubicBezTo>
                      <a:pt x="24" y="2376"/>
                      <a:pt x="1" y="2429"/>
                      <a:pt x="1" y="2483"/>
                    </a:cubicBezTo>
                    <a:cubicBezTo>
                      <a:pt x="1" y="2521"/>
                      <a:pt x="16" y="2560"/>
                      <a:pt x="47" y="2598"/>
                    </a:cubicBezTo>
                    <a:cubicBezTo>
                      <a:pt x="70" y="2629"/>
                      <a:pt x="108" y="2659"/>
                      <a:pt x="146" y="2690"/>
                    </a:cubicBezTo>
                    <a:cubicBezTo>
                      <a:pt x="184" y="2720"/>
                      <a:pt x="230" y="2743"/>
                      <a:pt x="276" y="2759"/>
                    </a:cubicBezTo>
                    <a:cubicBezTo>
                      <a:pt x="315" y="2782"/>
                      <a:pt x="361" y="2789"/>
                      <a:pt x="399" y="2797"/>
                    </a:cubicBezTo>
                    <a:lnTo>
                      <a:pt x="407" y="2797"/>
                    </a:lnTo>
                    <a:cubicBezTo>
                      <a:pt x="407" y="2797"/>
                      <a:pt x="430" y="2805"/>
                      <a:pt x="468" y="2820"/>
                    </a:cubicBezTo>
                    <a:cubicBezTo>
                      <a:pt x="506" y="2835"/>
                      <a:pt x="552" y="2851"/>
                      <a:pt x="606" y="2874"/>
                    </a:cubicBezTo>
                    <a:cubicBezTo>
                      <a:pt x="659" y="2889"/>
                      <a:pt x="713" y="2912"/>
                      <a:pt x="767" y="2927"/>
                    </a:cubicBezTo>
                    <a:cubicBezTo>
                      <a:pt x="828" y="2943"/>
                      <a:pt x="874" y="2950"/>
                      <a:pt x="905" y="2950"/>
                    </a:cubicBezTo>
                    <a:cubicBezTo>
                      <a:pt x="912" y="2950"/>
                      <a:pt x="935" y="2943"/>
                      <a:pt x="997" y="2935"/>
                    </a:cubicBezTo>
                    <a:cubicBezTo>
                      <a:pt x="1050" y="2927"/>
                      <a:pt x="1111" y="2912"/>
                      <a:pt x="1180" y="2897"/>
                    </a:cubicBezTo>
                    <a:cubicBezTo>
                      <a:pt x="1249" y="2881"/>
                      <a:pt x="1318" y="2858"/>
                      <a:pt x="1387" y="2835"/>
                    </a:cubicBezTo>
                    <a:cubicBezTo>
                      <a:pt x="1456" y="2812"/>
                      <a:pt x="1502" y="2774"/>
                      <a:pt x="1533" y="2743"/>
                    </a:cubicBezTo>
                    <a:lnTo>
                      <a:pt x="1732" y="2383"/>
                    </a:lnTo>
                    <a:cubicBezTo>
                      <a:pt x="1793" y="2261"/>
                      <a:pt x="1832" y="2131"/>
                      <a:pt x="1839" y="1993"/>
                    </a:cubicBezTo>
                    <a:cubicBezTo>
                      <a:pt x="1770" y="1518"/>
                      <a:pt x="1456" y="1204"/>
                      <a:pt x="897" y="1050"/>
                    </a:cubicBezTo>
                    <a:cubicBezTo>
                      <a:pt x="782" y="1012"/>
                      <a:pt x="728" y="897"/>
                      <a:pt x="728" y="713"/>
                    </a:cubicBezTo>
                    <a:cubicBezTo>
                      <a:pt x="728" y="698"/>
                      <a:pt x="728" y="690"/>
                      <a:pt x="728" y="675"/>
                    </a:cubicBezTo>
                    <a:cubicBezTo>
                      <a:pt x="728" y="660"/>
                      <a:pt x="728" y="652"/>
                      <a:pt x="728" y="637"/>
                    </a:cubicBezTo>
                    <a:cubicBezTo>
                      <a:pt x="736" y="621"/>
                      <a:pt x="744" y="598"/>
                      <a:pt x="751" y="575"/>
                    </a:cubicBezTo>
                    <a:cubicBezTo>
                      <a:pt x="767" y="552"/>
                      <a:pt x="782" y="529"/>
                      <a:pt x="813" y="506"/>
                    </a:cubicBezTo>
                    <a:cubicBezTo>
                      <a:pt x="843" y="483"/>
                      <a:pt x="882" y="468"/>
                      <a:pt x="943" y="453"/>
                    </a:cubicBezTo>
                    <a:cubicBezTo>
                      <a:pt x="1004" y="438"/>
                      <a:pt x="1081" y="430"/>
                      <a:pt x="1180" y="430"/>
                    </a:cubicBezTo>
                    <a:cubicBezTo>
                      <a:pt x="1249" y="430"/>
                      <a:pt x="1326" y="453"/>
                      <a:pt x="1426" y="491"/>
                    </a:cubicBezTo>
                    <a:lnTo>
                      <a:pt x="1617" y="575"/>
                    </a:lnTo>
                    <a:lnTo>
                      <a:pt x="1632" y="575"/>
                    </a:lnTo>
                    <a:cubicBezTo>
                      <a:pt x="1632" y="583"/>
                      <a:pt x="1640" y="583"/>
                      <a:pt x="1640" y="583"/>
                    </a:cubicBezTo>
                    <a:cubicBezTo>
                      <a:pt x="1717" y="583"/>
                      <a:pt x="1755" y="506"/>
                      <a:pt x="1755" y="361"/>
                    </a:cubicBezTo>
                    <a:cubicBezTo>
                      <a:pt x="1755" y="277"/>
                      <a:pt x="1740" y="215"/>
                      <a:pt x="1701" y="169"/>
                    </a:cubicBezTo>
                    <a:cubicBezTo>
                      <a:pt x="1464" y="62"/>
                      <a:pt x="1318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4322500" y="4850000"/>
                <a:ext cx="157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364" extrusionOk="0">
                    <a:moveTo>
                      <a:pt x="246" y="1"/>
                    </a:moveTo>
                    <a:cubicBezTo>
                      <a:pt x="231" y="54"/>
                      <a:pt x="200" y="100"/>
                      <a:pt x="177" y="154"/>
                    </a:cubicBezTo>
                    <a:cubicBezTo>
                      <a:pt x="146" y="215"/>
                      <a:pt x="131" y="261"/>
                      <a:pt x="131" y="299"/>
                    </a:cubicBezTo>
                    <a:cubicBezTo>
                      <a:pt x="131" y="361"/>
                      <a:pt x="146" y="414"/>
                      <a:pt x="185" y="476"/>
                    </a:cubicBezTo>
                    <a:cubicBezTo>
                      <a:pt x="215" y="529"/>
                      <a:pt x="261" y="583"/>
                      <a:pt x="307" y="629"/>
                    </a:cubicBezTo>
                    <a:cubicBezTo>
                      <a:pt x="345" y="629"/>
                      <a:pt x="376" y="629"/>
                      <a:pt x="414" y="621"/>
                    </a:cubicBezTo>
                    <a:cubicBezTo>
                      <a:pt x="453" y="614"/>
                      <a:pt x="491" y="598"/>
                      <a:pt x="522" y="575"/>
                    </a:cubicBezTo>
                    <a:cubicBezTo>
                      <a:pt x="552" y="552"/>
                      <a:pt x="575" y="514"/>
                      <a:pt x="598" y="468"/>
                    </a:cubicBezTo>
                    <a:cubicBezTo>
                      <a:pt x="621" y="414"/>
                      <a:pt x="629" y="353"/>
                      <a:pt x="629" y="277"/>
                    </a:cubicBezTo>
                    <a:cubicBezTo>
                      <a:pt x="629" y="139"/>
                      <a:pt x="583" y="54"/>
                      <a:pt x="491" y="24"/>
                    </a:cubicBezTo>
                    <a:lnTo>
                      <a:pt x="246" y="1"/>
                    </a:lnTo>
                    <a:close/>
                    <a:moveTo>
                      <a:pt x="292" y="1203"/>
                    </a:moveTo>
                    <a:cubicBezTo>
                      <a:pt x="231" y="1203"/>
                      <a:pt x="177" y="1234"/>
                      <a:pt x="139" y="1311"/>
                    </a:cubicBezTo>
                    <a:cubicBezTo>
                      <a:pt x="131" y="1418"/>
                      <a:pt x="116" y="1525"/>
                      <a:pt x="100" y="1632"/>
                    </a:cubicBezTo>
                    <a:cubicBezTo>
                      <a:pt x="77" y="1747"/>
                      <a:pt x="62" y="1862"/>
                      <a:pt x="54" y="1977"/>
                    </a:cubicBezTo>
                    <a:cubicBezTo>
                      <a:pt x="39" y="2100"/>
                      <a:pt x="24" y="2230"/>
                      <a:pt x="16" y="2360"/>
                    </a:cubicBezTo>
                    <a:cubicBezTo>
                      <a:pt x="8" y="2498"/>
                      <a:pt x="1" y="2651"/>
                      <a:pt x="1" y="2812"/>
                    </a:cubicBezTo>
                    <a:cubicBezTo>
                      <a:pt x="1" y="2981"/>
                      <a:pt x="16" y="3111"/>
                      <a:pt x="47" y="3211"/>
                    </a:cubicBezTo>
                    <a:cubicBezTo>
                      <a:pt x="70" y="3310"/>
                      <a:pt x="116" y="3364"/>
                      <a:pt x="192" y="3364"/>
                    </a:cubicBezTo>
                    <a:cubicBezTo>
                      <a:pt x="269" y="3364"/>
                      <a:pt x="330" y="3295"/>
                      <a:pt x="353" y="3157"/>
                    </a:cubicBezTo>
                    <a:cubicBezTo>
                      <a:pt x="353" y="3088"/>
                      <a:pt x="345" y="3027"/>
                      <a:pt x="345" y="2973"/>
                    </a:cubicBezTo>
                    <a:cubicBezTo>
                      <a:pt x="345" y="2912"/>
                      <a:pt x="345" y="2858"/>
                      <a:pt x="345" y="2805"/>
                    </a:cubicBezTo>
                    <a:cubicBezTo>
                      <a:pt x="345" y="2682"/>
                      <a:pt x="353" y="2590"/>
                      <a:pt x="361" y="2521"/>
                    </a:cubicBezTo>
                    <a:cubicBezTo>
                      <a:pt x="361" y="2514"/>
                      <a:pt x="361" y="2506"/>
                      <a:pt x="361" y="2491"/>
                    </a:cubicBezTo>
                    <a:cubicBezTo>
                      <a:pt x="353" y="2475"/>
                      <a:pt x="353" y="2460"/>
                      <a:pt x="353" y="2445"/>
                    </a:cubicBezTo>
                    <a:cubicBezTo>
                      <a:pt x="353" y="2376"/>
                      <a:pt x="361" y="2291"/>
                      <a:pt x="376" y="2192"/>
                    </a:cubicBezTo>
                    <a:cubicBezTo>
                      <a:pt x="391" y="2092"/>
                      <a:pt x="399" y="2031"/>
                      <a:pt x="399" y="2000"/>
                    </a:cubicBezTo>
                    <a:cubicBezTo>
                      <a:pt x="399" y="1962"/>
                      <a:pt x="399" y="1931"/>
                      <a:pt x="391" y="1908"/>
                    </a:cubicBezTo>
                    <a:cubicBezTo>
                      <a:pt x="407" y="1747"/>
                      <a:pt x="422" y="1625"/>
                      <a:pt x="430" y="1525"/>
                    </a:cubicBezTo>
                    <a:cubicBezTo>
                      <a:pt x="445" y="1433"/>
                      <a:pt x="445" y="1364"/>
                      <a:pt x="445" y="1318"/>
                    </a:cubicBezTo>
                    <a:lnTo>
                      <a:pt x="445" y="1295"/>
                    </a:lnTo>
                    <a:cubicBezTo>
                      <a:pt x="407" y="1234"/>
                      <a:pt x="361" y="1203"/>
                      <a:pt x="292" y="12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4359075" y="4873575"/>
                <a:ext cx="4255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590" extrusionOk="0">
                    <a:moveTo>
                      <a:pt x="215" y="0"/>
                    </a:moveTo>
                    <a:cubicBezTo>
                      <a:pt x="162" y="0"/>
                      <a:pt x="116" y="23"/>
                      <a:pt x="85" y="69"/>
                    </a:cubicBezTo>
                    <a:cubicBezTo>
                      <a:pt x="47" y="115"/>
                      <a:pt x="24" y="161"/>
                      <a:pt x="24" y="215"/>
                    </a:cubicBezTo>
                    <a:lnTo>
                      <a:pt x="24" y="245"/>
                    </a:lnTo>
                    <a:cubicBezTo>
                      <a:pt x="78" y="383"/>
                      <a:pt x="116" y="506"/>
                      <a:pt x="124" y="605"/>
                    </a:cubicBezTo>
                    <a:cubicBezTo>
                      <a:pt x="108" y="682"/>
                      <a:pt x="101" y="751"/>
                      <a:pt x="85" y="812"/>
                    </a:cubicBezTo>
                    <a:cubicBezTo>
                      <a:pt x="78" y="873"/>
                      <a:pt x="78" y="927"/>
                      <a:pt x="70" y="981"/>
                    </a:cubicBezTo>
                    <a:lnTo>
                      <a:pt x="24" y="1708"/>
                    </a:lnTo>
                    <a:cubicBezTo>
                      <a:pt x="16" y="1762"/>
                      <a:pt x="9" y="1816"/>
                      <a:pt x="9" y="1869"/>
                    </a:cubicBezTo>
                    <a:cubicBezTo>
                      <a:pt x="1" y="1915"/>
                      <a:pt x="1" y="1969"/>
                      <a:pt x="1" y="2023"/>
                    </a:cubicBezTo>
                    <a:cubicBezTo>
                      <a:pt x="1" y="2076"/>
                      <a:pt x="1" y="2137"/>
                      <a:pt x="9" y="2206"/>
                    </a:cubicBezTo>
                    <a:cubicBezTo>
                      <a:pt x="9" y="2268"/>
                      <a:pt x="16" y="2337"/>
                      <a:pt x="32" y="2390"/>
                    </a:cubicBezTo>
                    <a:cubicBezTo>
                      <a:pt x="39" y="2452"/>
                      <a:pt x="62" y="2497"/>
                      <a:pt x="85" y="2536"/>
                    </a:cubicBezTo>
                    <a:cubicBezTo>
                      <a:pt x="116" y="2574"/>
                      <a:pt x="154" y="2589"/>
                      <a:pt x="200" y="2589"/>
                    </a:cubicBezTo>
                    <a:cubicBezTo>
                      <a:pt x="330" y="2589"/>
                      <a:pt x="392" y="2520"/>
                      <a:pt x="392" y="2375"/>
                    </a:cubicBezTo>
                    <a:cubicBezTo>
                      <a:pt x="376" y="2114"/>
                      <a:pt x="361" y="1892"/>
                      <a:pt x="361" y="1724"/>
                    </a:cubicBezTo>
                    <a:cubicBezTo>
                      <a:pt x="369" y="1616"/>
                      <a:pt x="384" y="1509"/>
                      <a:pt x="384" y="1417"/>
                    </a:cubicBezTo>
                    <a:cubicBezTo>
                      <a:pt x="392" y="1325"/>
                      <a:pt x="399" y="1233"/>
                      <a:pt x="399" y="1157"/>
                    </a:cubicBezTo>
                    <a:cubicBezTo>
                      <a:pt x="453" y="919"/>
                      <a:pt x="514" y="758"/>
                      <a:pt x="591" y="674"/>
                    </a:cubicBezTo>
                    <a:cubicBezTo>
                      <a:pt x="660" y="598"/>
                      <a:pt x="752" y="552"/>
                      <a:pt x="859" y="552"/>
                    </a:cubicBezTo>
                    <a:cubicBezTo>
                      <a:pt x="890" y="552"/>
                      <a:pt x="920" y="559"/>
                      <a:pt x="966" y="567"/>
                    </a:cubicBezTo>
                    <a:cubicBezTo>
                      <a:pt x="1005" y="575"/>
                      <a:pt x="1043" y="590"/>
                      <a:pt x="1081" y="621"/>
                    </a:cubicBezTo>
                    <a:cubicBezTo>
                      <a:pt x="1119" y="651"/>
                      <a:pt x="1158" y="697"/>
                      <a:pt x="1188" y="758"/>
                    </a:cubicBezTo>
                    <a:cubicBezTo>
                      <a:pt x="1219" y="827"/>
                      <a:pt x="1242" y="912"/>
                      <a:pt x="1257" y="1027"/>
                    </a:cubicBezTo>
                    <a:lnTo>
                      <a:pt x="1303" y="1364"/>
                    </a:lnTo>
                    <a:cubicBezTo>
                      <a:pt x="1311" y="1502"/>
                      <a:pt x="1319" y="1624"/>
                      <a:pt x="1319" y="1731"/>
                    </a:cubicBezTo>
                    <a:cubicBezTo>
                      <a:pt x="1326" y="1846"/>
                      <a:pt x="1326" y="1946"/>
                      <a:pt x="1326" y="2038"/>
                    </a:cubicBezTo>
                    <a:cubicBezTo>
                      <a:pt x="1326" y="2091"/>
                      <a:pt x="1326" y="2137"/>
                      <a:pt x="1326" y="2183"/>
                    </a:cubicBezTo>
                    <a:cubicBezTo>
                      <a:pt x="1326" y="2229"/>
                      <a:pt x="1319" y="2268"/>
                      <a:pt x="1319" y="2306"/>
                    </a:cubicBezTo>
                    <a:cubicBezTo>
                      <a:pt x="1342" y="2413"/>
                      <a:pt x="1403" y="2467"/>
                      <a:pt x="1502" y="2467"/>
                    </a:cubicBezTo>
                    <a:cubicBezTo>
                      <a:pt x="1564" y="2467"/>
                      <a:pt x="1602" y="2436"/>
                      <a:pt x="1633" y="2383"/>
                    </a:cubicBezTo>
                    <a:cubicBezTo>
                      <a:pt x="1656" y="2329"/>
                      <a:pt x="1671" y="2260"/>
                      <a:pt x="1686" y="2191"/>
                    </a:cubicBezTo>
                    <a:cubicBezTo>
                      <a:pt x="1694" y="2122"/>
                      <a:pt x="1702" y="2053"/>
                      <a:pt x="1702" y="1984"/>
                    </a:cubicBezTo>
                    <a:cubicBezTo>
                      <a:pt x="1694" y="1915"/>
                      <a:pt x="1694" y="1869"/>
                      <a:pt x="1694" y="1846"/>
                    </a:cubicBezTo>
                    <a:lnTo>
                      <a:pt x="1694" y="1793"/>
                    </a:lnTo>
                    <a:lnTo>
                      <a:pt x="1702" y="1785"/>
                    </a:lnTo>
                    <a:cubicBezTo>
                      <a:pt x="1686" y="1678"/>
                      <a:pt x="1679" y="1593"/>
                      <a:pt x="1671" y="1525"/>
                    </a:cubicBezTo>
                    <a:cubicBezTo>
                      <a:pt x="1663" y="1456"/>
                      <a:pt x="1648" y="1394"/>
                      <a:pt x="1640" y="1333"/>
                    </a:cubicBezTo>
                    <a:cubicBezTo>
                      <a:pt x="1633" y="1279"/>
                      <a:pt x="1625" y="1210"/>
                      <a:pt x="1617" y="1149"/>
                    </a:cubicBezTo>
                    <a:cubicBezTo>
                      <a:pt x="1610" y="1080"/>
                      <a:pt x="1602" y="988"/>
                      <a:pt x="1594" y="881"/>
                    </a:cubicBezTo>
                    <a:cubicBezTo>
                      <a:pt x="1548" y="605"/>
                      <a:pt x="1464" y="414"/>
                      <a:pt x="1326" y="306"/>
                    </a:cubicBezTo>
                    <a:cubicBezTo>
                      <a:pt x="1188" y="199"/>
                      <a:pt x="1020" y="146"/>
                      <a:pt x="828" y="146"/>
                    </a:cubicBezTo>
                    <a:cubicBezTo>
                      <a:pt x="744" y="146"/>
                      <a:pt x="667" y="161"/>
                      <a:pt x="598" y="192"/>
                    </a:cubicBezTo>
                    <a:cubicBezTo>
                      <a:pt x="537" y="222"/>
                      <a:pt x="484" y="253"/>
                      <a:pt x="461" y="283"/>
                    </a:cubicBezTo>
                    <a:cubicBezTo>
                      <a:pt x="407" y="184"/>
                      <a:pt x="369" y="107"/>
                      <a:pt x="338" y="61"/>
                    </a:cubicBezTo>
                    <a:cubicBezTo>
                      <a:pt x="307" y="15"/>
                      <a:pt x="261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4475525" y="4867425"/>
                <a:ext cx="5212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675" extrusionOk="0">
                    <a:moveTo>
                      <a:pt x="1150" y="560"/>
                    </a:moveTo>
                    <a:cubicBezTo>
                      <a:pt x="1181" y="713"/>
                      <a:pt x="1204" y="844"/>
                      <a:pt x="1219" y="943"/>
                    </a:cubicBezTo>
                    <a:cubicBezTo>
                      <a:pt x="1242" y="1043"/>
                      <a:pt x="1250" y="1112"/>
                      <a:pt x="1257" y="1150"/>
                    </a:cubicBezTo>
                    <a:cubicBezTo>
                      <a:pt x="1257" y="1273"/>
                      <a:pt x="1211" y="1464"/>
                      <a:pt x="1119" y="1740"/>
                    </a:cubicBezTo>
                    <a:cubicBezTo>
                      <a:pt x="1089" y="1832"/>
                      <a:pt x="1058" y="1916"/>
                      <a:pt x="1027" y="1977"/>
                    </a:cubicBezTo>
                    <a:cubicBezTo>
                      <a:pt x="1004" y="2039"/>
                      <a:pt x="981" y="2085"/>
                      <a:pt x="951" y="2131"/>
                    </a:cubicBezTo>
                    <a:cubicBezTo>
                      <a:pt x="920" y="2169"/>
                      <a:pt x="889" y="2200"/>
                      <a:pt x="851" y="2215"/>
                    </a:cubicBezTo>
                    <a:cubicBezTo>
                      <a:pt x="813" y="2230"/>
                      <a:pt x="767" y="2253"/>
                      <a:pt x="713" y="2261"/>
                    </a:cubicBezTo>
                    <a:cubicBezTo>
                      <a:pt x="652" y="2230"/>
                      <a:pt x="606" y="2192"/>
                      <a:pt x="568" y="2161"/>
                    </a:cubicBezTo>
                    <a:cubicBezTo>
                      <a:pt x="529" y="2123"/>
                      <a:pt x="491" y="2092"/>
                      <a:pt x="468" y="2054"/>
                    </a:cubicBezTo>
                    <a:cubicBezTo>
                      <a:pt x="437" y="2023"/>
                      <a:pt x="414" y="1985"/>
                      <a:pt x="399" y="1939"/>
                    </a:cubicBezTo>
                    <a:cubicBezTo>
                      <a:pt x="384" y="1893"/>
                      <a:pt x="361" y="1839"/>
                      <a:pt x="338" y="1778"/>
                    </a:cubicBezTo>
                    <a:cubicBezTo>
                      <a:pt x="338" y="1548"/>
                      <a:pt x="384" y="1334"/>
                      <a:pt x="468" y="1127"/>
                    </a:cubicBezTo>
                    <a:cubicBezTo>
                      <a:pt x="537" y="966"/>
                      <a:pt x="606" y="851"/>
                      <a:pt x="667" y="775"/>
                    </a:cubicBezTo>
                    <a:cubicBezTo>
                      <a:pt x="736" y="698"/>
                      <a:pt x="798" y="644"/>
                      <a:pt x="851" y="621"/>
                    </a:cubicBezTo>
                    <a:cubicBezTo>
                      <a:pt x="902" y="596"/>
                      <a:pt x="947" y="581"/>
                      <a:pt x="988" y="581"/>
                    </a:cubicBezTo>
                    <a:cubicBezTo>
                      <a:pt x="996" y="581"/>
                      <a:pt x="1004" y="582"/>
                      <a:pt x="1012" y="583"/>
                    </a:cubicBezTo>
                    <a:cubicBezTo>
                      <a:pt x="1066" y="583"/>
                      <a:pt x="1112" y="575"/>
                      <a:pt x="1150" y="560"/>
                    </a:cubicBezTo>
                    <a:close/>
                    <a:moveTo>
                      <a:pt x="1288" y="1"/>
                    </a:moveTo>
                    <a:cubicBezTo>
                      <a:pt x="1211" y="1"/>
                      <a:pt x="1135" y="47"/>
                      <a:pt x="1066" y="162"/>
                    </a:cubicBezTo>
                    <a:cubicBezTo>
                      <a:pt x="1035" y="162"/>
                      <a:pt x="974" y="177"/>
                      <a:pt x="882" y="208"/>
                    </a:cubicBezTo>
                    <a:cubicBezTo>
                      <a:pt x="798" y="238"/>
                      <a:pt x="675" y="292"/>
                      <a:pt x="514" y="361"/>
                    </a:cubicBezTo>
                    <a:cubicBezTo>
                      <a:pt x="430" y="461"/>
                      <a:pt x="361" y="568"/>
                      <a:pt x="292" y="690"/>
                    </a:cubicBezTo>
                    <a:cubicBezTo>
                      <a:pt x="231" y="805"/>
                      <a:pt x="177" y="928"/>
                      <a:pt x="131" y="1043"/>
                    </a:cubicBezTo>
                    <a:cubicBezTo>
                      <a:pt x="93" y="1165"/>
                      <a:pt x="54" y="1288"/>
                      <a:pt x="31" y="1410"/>
                    </a:cubicBezTo>
                    <a:cubicBezTo>
                      <a:pt x="8" y="1525"/>
                      <a:pt x="1" y="1640"/>
                      <a:pt x="1" y="1732"/>
                    </a:cubicBezTo>
                    <a:cubicBezTo>
                      <a:pt x="1" y="1855"/>
                      <a:pt x="1" y="1947"/>
                      <a:pt x="8" y="2016"/>
                    </a:cubicBezTo>
                    <a:cubicBezTo>
                      <a:pt x="16" y="2085"/>
                      <a:pt x="39" y="2154"/>
                      <a:pt x="70" y="2207"/>
                    </a:cubicBezTo>
                    <a:cubicBezTo>
                      <a:pt x="100" y="2261"/>
                      <a:pt x="146" y="2322"/>
                      <a:pt x="208" y="2383"/>
                    </a:cubicBezTo>
                    <a:cubicBezTo>
                      <a:pt x="277" y="2445"/>
                      <a:pt x="361" y="2529"/>
                      <a:pt x="468" y="2636"/>
                    </a:cubicBezTo>
                    <a:cubicBezTo>
                      <a:pt x="568" y="2659"/>
                      <a:pt x="652" y="2675"/>
                      <a:pt x="713" y="2675"/>
                    </a:cubicBezTo>
                    <a:cubicBezTo>
                      <a:pt x="828" y="2675"/>
                      <a:pt x="928" y="2644"/>
                      <a:pt x="1004" y="2575"/>
                    </a:cubicBezTo>
                    <a:cubicBezTo>
                      <a:pt x="1081" y="2506"/>
                      <a:pt x="1150" y="2429"/>
                      <a:pt x="1204" y="2330"/>
                    </a:cubicBezTo>
                    <a:cubicBezTo>
                      <a:pt x="1257" y="2238"/>
                      <a:pt x="1295" y="2138"/>
                      <a:pt x="1334" y="2031"/>
                    </a:cubicBezTo>
                    <a:cubicBezTo>
                      <a:pt x="1364" y="1931"/>
                      <a:pt x="1395" y="1839"/>
                      <a:pt x="1418" y="1771"/>
                    </a:cubicBezTo>
                    <a:cubicBezTo>
                      <a:pt x="1449" y="1931"/>
                      <a:pt x="1502" y="2085"/>
                      <a:pt x="1579" y="2230"/>
                    </a:cubicBezTo>
                    <a:cubicBezTo>
                      <a:pt x="1663" y="2368"/>
                      <a:pt x="1755" y="2468"/>
                      <a:pt x="1870" y="2514"/>
                    </a:cubicBezTo>
                    <a:cubicBezTo>
                      <a:pt x="1916" y="2514"/>
                      <a:pt x="1962" y="2483"/>
                      <a:pt x="2008" y="2422"/>
                    </a:cubicBezTo>
                    <a:cubicBezTo>
                      <a:pt x="2062" y="2368"/>
                      <a:pt x="2085" y="2299"/>
                      <a:pt x="2085" y="2238"/>
                    </a:cubicBezTo>
                    <a:cubicBezTo>
                      <a:pt x="2085" y="2177"/>
                      <a:pt x="2062" y="2123"/>
                      <a:pt x="2008" y="2077"/>
                    </a:cubicBezTo>
                    <a:lnTo>
                      <a:pt x="2016" y="2077"/>
                    </a:lnTo>
                    <a:cubicBezTo>
                      <a:pt x="1931" y="2000"/>
                      <a:pt x="1862" y="1908"/>
                      <a:pt x="1801" y="1817"/>
                    </a:cubicBezTo>
                    <a:cubicBezTo>
                      <a:pt x="1740" y="1717"/>
                      <a:pt x="1702" y="1594"/>
                      <a:pt x="1679" y="1464"/>
                    </a:cubicBezTo>
                    <a:lnTo>
                      <a:pt x="1648" y="1265"/>
                    </a:lnTo>
                    <a:cubicBezTo>
                      <a:pt x="1640" y="1219"/>
                      <a:pt x="1633" y="1181"/>
                      <a:pt x="1625" y="1150"/>
                    </a:cubicBezTo>
                    <a:cubicBezTo>
                      <a:pt x="1617" y="1119"/>
                      <a:pt x="1610" y="1089"/>
                      <a:pt x="1594" y="1066"/>
                    </a:cubicBezTo>
                    <a:cubicBezTo>
                      <a:pt x="1587" y="951"/>
                      <a:pt x="1571" y="828"/>
                      <a:pt x="1556" y="698"/>
                    </a:cubicBezTo>
                    <a:cubicBezTo>
                      <a:pt x="1541" y="575"/>
                      <a:pt x="1518" y="461"/>
                      <a:pt x="1495" y="353"/>
                    </a:cubicBezTo>
                    <a:cubicBezTo>
                      <a:pt x="1464" y="246"/>
                      <a:pt x="1433" y="162"/>
                      <a:pt x="1403" y="93"/>
                    </a:cubicBezTo>
                    <a:cubicBezTo>
                      <a:pt x="1372" y="32"/>
                      <a:pt x="1334" y="1"/>
                      <a:pt x="1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341;p23"/>
            <p:cNvGrpSpPr/>
            <p:nvPr/>
          </p:nvGrpSpPr>
          <p:grpSpPr>
            <a:xfrm rot="-193017">
              <a:off x="2123644" y="1817698"/>
              <a:ext cx="426190" cy="253904"/>
              <a:chOff x="5100475" y="4082575"/>
              <a:chExt cx="691225" cy="411800"/>
            </a:xfrm>
          </p:grpSpPr>
          <p:sp>
            <p:nvSpPr>
              <p:cNvPr id="342" name="Google Shape;342;p23"/>
              <p:cNvSpPr/>
              <p:nvPr/>
            </p:nvSpPr>
            <p:spPr>
              <a:xfrm>
                <a:off x="5100475" y="4203050"/>
                <a:ext cx="7777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225" extrusionOk="0">
                    <a:moveTo>
                      <a:pt x="2843" y="0"/>
                    </a:moveTo>
                    <a:cubicBezTo>
                      <a:pt x="2751" y="61"/>
                      <a:pt x="2659" y="184"/>
                      <a:pt x="2559" y="368"/>
                    </a:cubicBezTo>
                    <a:lnTo>
                      <a:pt x="2314" y="843"/>
                    </a:lnTo>
                    <a:cubicBezTo>
                      <a:pt x="2268" y="881"/>
                      <a:pt x="2230" y="927"/>
                      <a:pt x="2191" y="996"/>
                    </a:cubicBezTo>
                    <a:cubicBezTo>
                      <a:pt x="2153" y="1057"/>
                      <a:pt x="2115" y="1119"/>
                      <a:pt x="2084" y="1187"/>
                    </a:cubicBezTo>
                    <a:cubicBezTo>
                      <a:pt x="2054" y="1249"/>
                      <a:pt x="2023" y="1302"/>
                      <a:pt x="2000" y="1356"/>
                    </a:cubicBezTo>
                    <a:cubicBezTo>
                      <a:pt x="1977" y="1402"/>
                      <a:pt x="1954" y="1433"/>
                      <a:pt x="1939" y="1440"/>
                    </a:cubicBezTo>
                    <a:cubicBezTo>
                      <a:pt x="1923" y="1463"/>
                      <a:pt x="1885" y="1502"/>
                      <a:pt x="1824" y="1563"/>
                    </a:cubicBezTo>
                    <a:cubicBezTo>
                      <a:pt x="1770" y="1624"/>
                      <a:pt x="1709" y="1685"/>
                      <a:pt x="1648" y="1754"/>
                    </a:cubicBezTo>
                    <a:cubicBezTo>
                      <a:pt x="1586" y="1823"/>
                      <a:pt x="1525" y="1885"/>
                      <a:pt x="1479" y="1938"/>
                    </a:cubicBezTo>
                    <a:cubicBezTo>
                      <a:pt x="1425" y="1992"/>
                      <a:pt x="1395" y="2023"/>
                      <a:pt x="1379" y="2030"/>
                    </a:cubicBezTo>
                    <a:cubicBezTo>
                      <a:pt x="1364" y="2023"/>
                      <a:pt x="1326" y="1984"/>
                      <a:pt x="1265" y="1908"/>
                    </a:cubicBezTo>
                    <a:cubicBezTo>
                      <a:pt x="1211" y="1839"/>
                      <a:pt x="1150" y="1762"/>
                      <a:pt x="1088" y="1678"/>
                    </a:cubicBezTo>
                    <a:cubicBezTo>
                      <a:pt x="1027" y="1593"/>
                      <a:pt x="966" y="1517"/>
                      <a:pt x="912" y="1440"/>
                    </a:cubicBezTo>
                    <a:cubicBezTo>
                      <a:pt x="858" y="1371"/>
                      <a:pt x="828" y="1325"/>
                      <a:pt x="813" y="1318"/>
                    </a:cubicBezTo>
                    <a:cubicBezTo>
                      <a:pt x="690" y="1057"/>
                      <a:pt x="583" y="850"/>
                      <a:pt x="498" y="690"/>
                    </a:cubicBezTo>
                    <a:cubicBezTo>
                      <a:pt x="422" y="529"/>
                      <a:pt x="330" y="452"/>
                      <a:pt x="246" y="452"/>
                    </a:cubicBezTo>
                    <a:cubicBezTo>
                      <a:pt x="177" y="452"/>
                      <a:pt x="123" y="490"/>
                      <a:pt x="77" y="567"/>
                    </a:cubicBezTo>
                    <a:cubicBezTo>
                      <a:pt x="23" y="644"/>
                      <a:pt x="0" y="712"/>
                      <a:pt x="0" y="781"/>
                    </a:cubicBezTo>
                    <a:cubicBezTo>
                      <a:pt x="0" y="812"/>
                      <a:pt x="23" y="873"/>
                      <a:pt x="62" y="942"/>
                    </a:cubicBezTo>
                    <a:cubicBezTo>
                      <a:pt x="108" y="1019"/>
                      <a:pt x="154" y="1096"/>
                      <a:pt x="207" y="1180"/>
                    </a:cubicBezTo>
                    <a:cubicBezTo>
                      <a:pt x="261" y="1264"/>
                      <a:pt x="315" y="1356"/>
                      <a:pt x="361" y="1440"/>
                    </a:cubicBezTo>
                    <a:cubicBezTo>
                      <a:pt x="414" y="1532"/>
                      <a:pt x="452" y="1616"/>
                      <a:pt x="475" y="1693"/>
                    </a:cubicBezTo>
                    <a:cubicBezTo>
                      <a:pt x="629" y="1923"/>
                      <a:pt x="767" y="2122"/>
                      <a:pt x="881" y="2291"/>
                    </a:cubicBezTo>
                    <a:cubicBezTo>
                      <a:pt x="989" y="2452"/>
                      <a:pt x="1088" y="2589"/>
                      <a:pt x="1165" y="2697"/>
                    </a:cubicBezTo>
                    <a:lnTo>
                      <a:pt x="1165" y="2842"/>
                    </a:lnTo>
                    <a:cubicBezTo>
                      <a:pt x="1165" y="3103"/>
                      <a:pt x="1180" y="3478"/>
                      <a:pt x="1211" y="3968"/>
                    </a:cubicBezTo>
                    <a:cubicBezTo>
                      <a:pt x="1203" y="3999"/>
                      <a:pt x="1196" y="4037"/>
                      <a:pt x="1196" y="4076"/>
                    </a:cubicBezTo>
                    <a:cubicBezTo>
                      <a:pt x="1196" y="4122"/>
                      <a:pt x="1196" y="4168"/>
                      <a:pt x="1196" y="4214"/>
                    </a:cubicBezTo>
                    <a:cubicBezTo>
                      <a:pt x="1196" y="4351"/>
                      <a:pt x="1196" y="4474"/>
                      <a:pt x="1203" y="4597"/>
                    </a:cubicBezTo>
                    <a:cubicBezTo>
                      <a:pt x="1211" y="4719"/>
                      <a:pt x="1226" y="4826"/>
                      <a:pt x="1242" y="4918"/>
                    </a:cubicBezTo>
                    <a:cubicBezTo>
                      <a:pt x="1265" y="5018"/>
                      <a:pt x="1287" y="5087"/>
                      <a:pt x="1326" y="5148"/>
                    </a:cubicBezTo>
                    <a:cubicBezTo>
                      <a:pt x="1364" y="5202"/>
                      <a:pt x="1410" y="5225"/>
                      <a:pt x="1479" y="5225"/>
                    </a:cubicBezTo>
                    <a:cubicBezTo>
                      <a:pt x="1602" y="5225"/>
                      <a:pt x="1671" y="5171"/>
                      <a:pt x="1694" y="5056"/>
                    </a:cubicBezTo>
                    <a:cubicBezTo>
                      <a:pt x="1686" y="4911"/>
                      <a:pt x="1678" y="4765"/>
                      <a:pt x="1671" y="4635"/>
                    </a:cubicBezTo>
                    <a:cubicBezTo>
                      <a:pt x="1671" y="4497"/>
                      <a:pt x="1663" y="4374"/>
                      <a:pt x="1655" y="4252"/>
                    </a:cubicBezTo>
                    <a:lnTo>
                      <a:pt x="1655" y="4198"/>
                    </a:lnTo>
                    <a:cubicBezTo>
                      <a:pt x="1655" y="4160"/>
                      <a:pt x="1655" y="4106"/>
                      <a:pt x="1648" y="4030"/>
                    </a:cubicBezTo>
                    <a:cubicBezTo>
                      <a:pt x="1648" y="3961"/>
                      <a:pt x="1640" y="3884"/>
                      <a:pt x="1632" y="3808"/>
                    </a:cubicBezTo>
                    <a:cubicBezTo>
                      <a:pt x="1625" y="3723"/>
                      <a:pt x="1625" y="3647"/>
                      <a:pt x="1617" y="3570"/>
                    </a:cubicBezTo>
                    <a:cubicBezTo>
                      <a:pt x="1609" y="3493"/>
                      <a:pt x="1609" y="3432"/>
                      <a:pt x="1609" y="3386"/>
                    </a:cubicBezTo>
                    <a:cubicBezTo>
                      <a:pt x="1609" y="3202"/>
                      <a:pt x="1609" y="3041"/>
                      <a:pt x="1617" y="2904"/>
                    </a:cubicBezTo>
                    <a:cubicBezTo>
                      <a:pt x="1625" y="2766"/>
                      <a:pt x="1625" y="2643"/>
                      <a:pt x="1625" y="2543"/>
                    </a:cubicBezTo>
                    <a:cubicBezTo>
                      <a:pt x="1717" y="2436"/>
                      <a:pt x="1801" y="2344"/>
                      <a:pt x="1862" y="2268"/>
                    </a:cubicBezTo>
                    <a:cubicBezTo>
                      <a:pt x="1931" y="2191"/>
                      <a:pt x="1992" y="2114"/>
                      <a:pt x="2054" y="2038"/>
                    </a:cubicBezTo>
                    <a:cubicBezTo>
                      <a:pt x="2115" y="1969"/>
                      <a:pt x="2184" y="1885"/>
                      <a:pt x="2245" y="1793"/>
                    </a:cubicBezTo>
                    <a:cubicBezTo>
                      <a:pt x="2314" y="1701"/>
                      <a:pt x="2391" y="1586"/>
                      <a:pt x="2490" y="1456"/>
                    </a:cubicBezTo>
                    <a:cubicBezTo>
                      <a:pt x="2613" y="1279"/>
                      <a:pt x="2712" y="1142"/>
                      <a:pt x="2774" y="1057"/>
                    </a:cubicBezTo>
                    <a:cubicBezTo>
                      <a:pt x="2843" y="965"/>
                      <a:pt x="2896" y="896"/>
                      <a:pt x="2935" y="835"/>
                    </a:cubicBezTo>
                    <a:cubicBezTo>
                      <a:pt x="2973" y="774"/>
                      <a:pt x="3004" y="720"/>
                      <a:pt x="3027" y="667"/>
                    </a:cubicBezTo>
                    <a:cubicBezTo>
                      <a:pt x="3050" y="613"/>
                      <a:pt x="3080" y="536"/>
                      <a:pt x="3111" y="429"/>
                    </a:cubicBezTo>
                    <a:lnTo>
                      <a:pt x="3111" y="414"/>
                    </a:lnTo>
                    <a:cubicBezTo>
                      <a:pt x="3111" y="375"/>
                      <a:pt x="3095" y="337"/>
                      <a:pt x="3080" y="291"/>
                    </a:cubicBezTo>
                    <a:cubicBezTo>
                      <a:pt x="3057" y="245"/>
                      <a:pt x="3034" y="207"/>
                      <a:pt x="3004" y="169"/>
                    </a:cubicBezTo>
                    <a:cubicBezTo>
                      <a:pt x="2973" y="130"/>
                      <a:pt x="2942" y="100"/>
                      <a:pt x="2912" y="69"/>
                    </a:cubicBezTo>
                    <a:cubicBezTo>
                      <a:pt x="2881" y="38"/>
                      <a:pt x="2858" y="15"/>
                      <a:pt x="2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5202750" y="4233675"/>
                <a:ext cx="61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68" extrusionOk="0">
                    <a:moveTo>
                      <a:pt x="1625" y="1"/>
                    </a:moveTo>
                    <a:cubicBezTo>
                      <a:pt x="1326" y="24"/>
                      <a:pt x="1088" y="31"/>
                      <a:pt x="927" y="31"/>
                    </a:cubicBezTo>
                    <a:cubicBezTo>
                      <a:pt x="889" y="31"/>
                      <a:pt x="866" y="24"/>
                      <a:pt x="835" y="24"/>
                    </a:cubicBezTo>
                    <a:cubicBezTo>
                      <a:pt x="812" y="24"/>
                      <a:pt x="789" y="16"/>
                      <a:pt x="766" y="16"/>
                    </a:cubicBezTo>
                    <a:cubicBezTo>
                      <a:pt x="606" y="24"/>
                      <a:pt x="475" y="31"/>
                      <a:pt x="383" y="47"/>
                    </a:cubicBezTo>
                    <a:cubicBezTo>
                      <a:pt x="284" y="62"/>
                      <a:pt x="215" y="85"/>
                      <a:pt x="161" y="116"/>
                    </a:cubicBezTo>
                    <a:cubicBezTo>
                      <a:pt x="115" y="146"/>
                      <a:pt x="77" y="185"/>
                      <a:pt x="62" y="238"/>
                    </a:cubicBezTo>
                    <a:cubicBezTo>
                      <a:pt x="46" y="284"/>
                      <a:pt x="39" y="346"/>
                      <a:pt x="39" y="407"/>
                    </a:cubicBezTo>
                    <a:cubicBezTo>
                      <a:pt x="39" y="583"/>
                      <a:pt x="123" y="675"/>
                      <a:pt x="284" y="690"/>
                    </a:cubicBezTo>
                    <a:cubicBezTo>
                      <a:pt x="445" y="683"/>
                      <a:pt x="583" y="667"/>
                      <a:pt x="690" y="660"/>
                    </a:cubicBezTo>
                    <a:cubicBezTo>
                      <a:pt x="805" y="644"/>
                      <a:pt x="904" y="637"/>
                      <a:pt x="981" y="629"/>
                    </a:cubicBezTo>
                    <a:cubicBezTo>
                      <a:pt x="1004" y="591"/>
                      <a:pt x="1073" y="575"/>
                      <a:pt x="1173" y="575"/>
                    </a:cubicBezTo>
                    <a:cubicBezTo>
                      <a:pt x="1341" y="575"/>
                      <a:pt x="1479" y="575"/>
                      <a:pt x="1571" y="591"/>
                    </a:cubicBezTo>
                    <a:cubicBezTo>
                      <a:pt x="1663" y="598"/>
                      <a:pt x="1739" y="606"/>
                      <a:pt x="1801" y="614"/>
                    </a:cubicBezTo>
                    <a:cubicBezTo>
                      <a:pt x="1854" y="621"/>
                      <a:pt x="1908" y="637"/>
                      <a:pt x="1962" y="637"/>
                    </a:cubicBezTo>
                    <a:cubicBezTo>
                      <a:pt x="2008" y="644"/>
                      <a:pt x="2069" y="644"/>
                      <a:pt x="2145" y="644"/>
                    </a:cubicBezTo>
                    <a:cubicBezTo>
                      <a:pt x="2207" y="644"/>
                      <a:pt x="2260" y="637"/>
                      <a:pt x="2306" y="621"/>
                    </a:cubicBezTo>
                    <a:cubicBezTo>
                      <a:pt x="2360" y="545"/>
                      <a:pt x="2383" y="460"/>
                      <a:pt x="2383" y="384"/>
                    </a:cubicBezTo>
                    <a:cubicBezTo>
                      <a:pt x="2383" y="269"/>
                      <a:pt x="2337" y="162"/>
                      <a:pt x="2253" y="77"/>
                    </a:cubicBezTo>
                    <a:cubicBezTo>
                      <a:pt x="2130" y="54"/>
                      <a:pt x="2023" y="39"/>
                      <a:pt x="1916" y="31"/>
                    </a:cubicBezTo>
                    <a:cubicBezTo>
                      <a:pt x="1816" y="16"/>
                      <a:pt x="1716" y="8"/>
                      <a:pt x="1625" y="1"/>
                    </a:cubicBezTo>
                    <a:close/>
                    <a:moveTo>
                      <a:pt x="2245" y="1786"/>
                    </a:moveTo>
                    <a:lnTo>
                      <a:pt x="1517" y="1816"/>
                    </a:lnTo>
                    <a:cubicBezTo>
                      <a:pt x="1494" y="1847"/>
                      <a:pt x="1418" y="1870"/>
                      <a:pt x="1303" y="1870"/>
                    </a:cubicBezTo>
                    <a:cubicBezTo>
                      <a:pt x="1134" y="1870"/>
                      <a:pt x="1004" y="1862"/>
                      <a:pt x="920" y="1855"/>
                    </a:cubicBezTo>
                    <a:cubicBezTo>
                      <a:pt x="835" y="1847"/>
                      <a:pt x="789" y="1847"/>
                      <a:pt x="789" y="1847"/>
                    </a:cubicBezTo>
                    <a:cubicBezTo>
                      <a:pt x="606" y="1855"/>
                      <a:pt x="460" y="1862"/>
                      <a:pt x="353" y="1870"/>
                    </a:cubicBezTo>
                    <a:cubicBezTo>
                      <a:pt x="253" y="1885"/>
                      <a:pt x="169" y="1901"/>
                      <a:pt x="123" y="1916"/>
                    </a:cubicBezTo>
                    <a:cubicBezTo>
                      <a:pt x="69" y="1939"/>
                      <a:pt x="39" y="1970"/>
                      <a:pt x="23" y="2008"/>
                    </a:cubicBezTo>
                    <a:cubicBezTo>
                      <a:pt x="8" y="2046"/>
                      <a:pt x="0" y="2092"/>
                      <a:pt x="0" y="2154"/>
                    </a:cubicBezTo>
                    <a:cubicBezTo>
                      <a:pt x="0" y="2222"/>
                      <a:pt x="16" y="2299"/>
                      <a:pt x="54" y="2368"/>
                    </a:cubicBezTo>
                    <a:cubicBezTo>
                      <a:pt x="85" y="2437"/>
                      <a:pt x="154" y="2468"/>
                      <a:pt x="253" y="2468"/>
                    </a:cubicBezTo>
                    <a:cubicBezTo>
                      <a:pt x="360" y="2468"/>
                      <a:pt x="544" y="2460"/>
                      <a:pt x="805" y="2445"/>
                    </a:cubicBezTo>
                    <a:cubicBezTo>
                      <a:pt x="1073" y="2437"/>
                      <a:pt x="1287" y="2437"/>
                      <a:pt x="1456" y="2429"/>
                    </a:cubicBezTo>
                    <a:cubicBezTo>
                      <a:pt x="1625" y="2429"/>
                      <a:pt x="1762" y="2422"/>
                      <a:pt x="1870" y="2422"/>
                    </a:cubicBezTo>
                    <a:cubicBezTo>
                      <a:pt x="1977" y="2422"/>
                      <a:pt x="2061" y="2414"/>
                      <a:pt x="2130" y="2406"/>
                    </a:cubicBezTo>
                    <a:cubicBezTo>
                      <a:pt x="2199" y="2391"/>
                      <a:pt x="2260" y="2383"/>
                      <a:pt x="2314" y="2360"/>
                    </a:cubicBezTo>
                    <a:cubicBezTo>
                      <a:pt x="2421" y="2253"/>
                      <a:pt x="2475" y="2138"/>
                      <a:pt x="2475" y="2023"/>
                    </a:cubicBezTo>
                    <a:cubicBezTo>
                      <a:pt x="2475" y="1885"/>
                      <a:pt x="2398" y="1809"/>
                      <a:pt x="2245" y="17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5296775" y="4243450"/>
                <a:ext cx="63250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3602" extrusionOk="0">
                    <a:moveTo>
                      <a:pt x="1977" y="0"/>
                    </a:moveTo>
                    <a:cubicBezTo>
                      <a:pt x="1931" y="0"/>
                      <a:pt x="1878" y="39"/>
                      <a:pt x="1817" y="115"/>
                    </a:cubicBezTo>
                    <a:cubicBezTo>
                      <a:pt x="1763" y="192"/>
                      <a:pt x="1686" y="322"/>
                      <a:pt x="1594" y="498"/>
                    </a:cubicBezTo>
                    <a:cubicBezTo>
                      <a:pt x="1594" y="497"/>
                      <a:pt x="1594" y="496"/>
                      <a:pt x="1593" y="496"/>
                    </a:cubicBezTo>
                    <a:cubicBezTo>
                      <a:pt x="1590" y="496"/>
                      <a:pt x="1583" y="506"/>
                      <a:pt x="1571" y="529"/>
                    </a:cubicBezTo>
                    <a:cubicBezTo>
                      <a:pt x="1556" y="560"/>
                      <a:pt x="1533" y="606"/>
                      <a:pt x="1502" y="652"/>
                    </a:cubicBezTo>
                    <a:cubicBezTo>
                      <a:pt x="1472" y="698"/>
                      <a:pt x="1441" y="759"/>
                      <a:pt x="1395" y="820"/>
                    </a:cubicBezTo>
                    <a:cubicBezTo>
                      <a:pt x="1349" y="881"/>
                      <a:pt x="1303" y="943"/>
                      <a:pt x="1242" y="1004"/>
                    </a:cubicBezTo>
                    <a:cubicBezTo>
                      <a:pt x="1234" y="1004"/>
                      <a:pt x="1211" y="973"/>
                      <a:pt x="1158" y="927"/>
                    </a:cubicBezTo>
                    <a:cubicBezTo>
                      <a:pt x="1112" y="881"/>
                      <a:pt x="1058" y="828"/>
                      <a:pt x="997" y="767"/>
                    </a:cubicBezTo>
                    <a:cubicBezTo>
                      <a:pt x="936" y="705"/>
                      <a:pt x="874" y="644"/>
                      <a:pt x="813" y="583"/>
                    </a:cubicBezTo>
                    <a:cubicBezTo>
                      <a:pt x="759" y="521"/>
                      <a:pt x="721" y="468"/>
                      <a:pt x="698" y="429"/>
                    </a:cubicBezTo>
                    <a:lnTo>
                      <a:pt x="330" y="62"/>
                    </a:lnTo>
                    <a:cubicBezTo>
                      <a:pt x="300" y="31"/>
                      <a:pt x="261" y="23"/>
                      <a:pt x="223" y="23"/>
                    </a:cubicBezTo>
                    <a:cubicBezTo>
                      <a:pt x="78" y="23"/>
                      <a:pt x="1" y="123"/>
                      <a:pt x="1" y="330"/>
                    </a:cubicBezTo>
                    <a:cubicBezTo>
                      <a:pt x="1" y="407"/>
                      <a:pt x="24" y="468"/>
                      <a:pt x="62" y="521"/>
                    </a:cubicBezTo>
                    <a:cubicBezTo>
                      <a:pt x="101" y="567"/>
                      <a:pt x="162" y="636"/>
                      <a:pt x="254" y="721"/>
                    </a:cubicBezTo>
                    <a:cubicBezTo>
                      <a:pt x="384" y="836"/>
                      <a:pt x="476" y="927"/>
                      <a:pt x="545" y="1004"/>
                    </a:cubicBezTo>
                    <a:cubicBezTo>
                      <a:pt x="614" y="1081"/>
                      <a:pt x="675" y="1142"/>
                      <a:pt x="721" y="1196"/>
                    </a:cubicBezTo>
                    <a:cubicBezTo>
                      <a:pt x="767" y="1249"/>
                      <a:pt x="805" y="1303"/>
                      <a:pt x="836" y="1341"/>
                    </a:cubicBezTo>
                    <a:cubicBezTo>
                      <a:pt x="874" y="1379"/>
                      <a:pt x="913" y="1418"/>
                      <a:pt x="966" y="1464"/>
                    </a:cubicBezTo>
                    <a:cubicBezTo>
                      <a:pt x="867" y="1640"/>
                      <a:pt x="782" y="1785"/>
                      <a:pt x="713" y="1908"/>
                    </a:cubicBezTo>
                    <a:cubicBezTo>
                      <a:pt x="644" y="2023"/>
                      <a:pt x="583" y="2130"/>
                      <a:pt x="537" y="2214"/>
                    </a:cubicBezTo>
                    <a:cubicBezTo>
                      <a:pt x="484" y="2306"/>
                      <a:pt x="438" y="2383"/>
                      <a:pt x="392" y="2460"/>
                    </a:cubicBezTo>
                    <a:cubicBezTo>
                      <a:pt x="353" y="2536"/>
                      <a:pt x="307" y="2621"/>
                      <a:pt x="261" y="2720"/>
                    </a:cubicBezTo>
                    <a:cubicBezTo>
                      <a:pt x="246" y="2774"/>
                      <a:pt x="231" y="2835"/>
                      <a:pt x="200" y="2896"/>
                    </a:cubicBezTo>
                    <a:cubicBezTo>
                      <a:pt x="177" y="2958"/>
                      <a:pt x="146" y="3011"/>
                      <a:pt x="116" y="3073"/>
                    </a:cubicBezTo>
                    <a:cubicBezTo>
                      <a:pt x="93" y="3126"/>
                      <a:pt x="70" y="3187"/>
                      <a:pt x="47" y="3233"/>
                    </a:cubicBezTo>
                    <a:cubicBezTo>
                      <a:pt x="24" y="3287"/>
                      <a:pt x="16" y="3325"/>
                      <a:pt x="16" y="3356"/>
                    </a:cubicBezTo>
                    <a:cubicBezTo>
                      <a:pt x="16" y="3433"/>
                      <a:pt x="39" y="3494"/>
                      <a:pt x="85" y="3540"/>
                    </a:cubicBezTo>
                    <a:cubicBezTo>
                      <a:pt x="139" y="3578"/>
                      <a:pt x="192" y="3601"/>
                      <a:pt x="254" y="3601"/>
                    </a:cubicBezTo>
                    <a:cubicBezTo>
                      <a:pt x="315" y="3601"/>
                      <a:pt x="361" y="3586"/>
                      <a:pt x="392" y="3540"/>
                    </a:cubicBezTo>
                    <a:cubicBezTo>
                      <a:pt x="453" y="3440"/>
                      <a:pt x="499" y="3348"/>
                      <a:pt x="537" y="3272"/>
                    </a:cubicBezTo>
                    <a:cubicBezTo>
                      <a:pt x="568" y="3195"/>
                      <a:pt x="606" y="3118"/>
                      <a:pt x="644" y="3042"/>
                    </a:cubicBezTo>
                    <a:cubicBezTo>
                      <a:pt x="675" y="2958"/>
                      <a:pt x="713" y="2873"/>
                      <a:pt x="759" y="2781"/>
                    </a:cubicBezTo>
                    <a:cubicBezTo>
                      <a:pt x="805" y="2689"/>
                      <a:pt x="859" y="2575"/>
                      <a:pt x="920" y="2437"/>
                    </a:cubicBezTo>
                    <a:lnTo>
                      <a:pt x="1265" y="1870"/>
                    </a:lnTo>
                    <a:cubicBezTo>
                      <a:pt x="1357" y="2023"/>
                      <a:pt x="1426" y="2138"/>
                      <a:pt x="1479" y="2214"/>
                    </a:cubicBezTo>
                    <a:cubicBezTo>
                      <a:pt x="1533" y="2291"/>
                      <a:pt x="1587" y="2360"/>
                      <a:pt x="1640" y="2421"/>
                    </a:cubicBezTo>
                    <a:cubicBezTo>
                      <a:pt x="1686" y="2475"/>
                      <a:pt x="1732" y="2544"/>
                      <a:pt x="1786" y="2613"/>
                    </a:cubicBezTo>
                    <a:cubicBezTo>
                      <a:pt x="1840" y="2682"/>
                      <a:pt x="1893" y="2789"/>
                      <a:pt x="1962" y="2927"/>
                    </a:cubicBezTo>
                    <a:cubicBezTo>
                      <a:pt x="2146" y="3149"/>
                      <a:pt x="2261" y="3256"/>
                      <a:pt x="2315" y="3256"/>
                    </a:cubicBezTo>
                    <a:cubicBezTo>
                      <a:pt x="2360" y="3256"/>
                      <a:pt x="2414" y="3218"/>
                      <a:pt x="2460" y="3141"/>
                    </a:cubicBezTo>
                    <a:cubicBezTo>
                      <a:pt x="2506" y="3065"/>
                      <a:pt x="2529" y="2981"/>
                      <a:pt x="2529" y="2889"/>
                    </a:cubicBezTo>
                    <a:cubicBezTo>
                      <a:pt x="2529" y="2858"/>
                      <a:pt x="2521" y="2820"/>
                      <a:pt x="2506" y="2781"/>
                    </a:cubicBezTo>
                    <a:lnTo>
                      <a:pt x="2039" y="2107"/>
                    </a:lnTo>
                    <a:cubicBezTo>
                      <a:pt x="1809" y="1816"/>
                      <a:pt x="1648" y="1579"/>
                      <a:pt x="1556" y="1418"/>
                    </a:cubicBezTo>
                    <a:lnTo>
                      <a:pt x="1755" y="1142"/>
                    </a:lnTo>
                    <a:lnTo>
                      <a:pt x="2046" y="652"/>
                    </a:lnTo>
                    <a:cubicBezTo>
                      <a:pt x="2154" y="483"/>
                      <a:pt x="2200" y="353"/>
                      <a:pt x="2200" y="261"/>
                    </a:cubicBezTo>
                    <a:cubicBezTo>
                      <a:pt x="2200" y="92"/>
                      <a:pt x="2131" y="0"/>
                      <a:pt x="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5357300" y="4145400"/>
                <a:ext cx="4140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3119" extrusionOk="0">
                    <a:moveTo>
                      <a:pt x="1058" y="0"/>
                    </a:moveTo>
                    <a:cubicBezTo>
                      <a:pt x="798" y="0"/>
                      <a:pt x="568" y="77"/>
                      <a:pt x="361" y="230"/>
                    </a:cubicBezTo>
                    <a:cubicBezTo>
                      <a:pt x="330" y="253"/>
                      <a:pt x="292" y="291"/>
                      <a:pt x="254" y="345"/>
                    </a:cubicBezTo>
                    <a:cubicBezTo>
                      <a:pt x="215" y="406"/>
                      <a:pt x="169" y="475"/>
                      <a:pt x="131" y="552"/>
                    </a:cubicBezTo>
                    <a:cubicBezTo>
                      <a:pt x="93" y="628"/>
                      <a:pt x="62" y="697"/>
                      <a:pt x="39" y="774"/>
                    </a:cubicBezTo>
                    <a:cubicBezTo>
                      <a:pt x="8" y="843"/>
                      <a:pt x="1" y="904"/>
                      <a:pt x="1" y="942"/>
                    </a:cubicBezTo>
                    <a:cubicBezTo>
                      <a:pt x="1" y="1011"/>
                      <a:pt x="16" y="1065"/>
                      <a:pt x="47" y="1103"/>
                    </a:cubicBezTo>
                    <a:cubicBezTo>
                      <a:pt x="85" y="1149"/>
                      <a:pt x="123" y="1165"/>
                      <a:pt x="162" y="1165"/>
                    </a:cubicBezTo>
                    <a:lnTo>
                      <a:pt x="208" y="1165"/>
                    </a:lnTo>
                    <a:cubicBezTo>
                      <a:pt x="223" y="1165"/>
                      <a:pt x="238" y="1149"/>
                      <a:pt x="246" y="1134"/>
                    </a:cubicBezTo>
                    <a:cubicBezTo>
                      <a:pt x="261" y="1111"/>
                      <a:pt x="277" y="1080"/>
                      <a:pt x="292" y="1042"/>
                    </a:cubicBezTo>
                    <a:cubicBezTo>
                      <a:pt x="307" y="1004"/>
                      <a:pt x="330" y="942"/>
                      <a:pt x="361" y="858"/>
                    </a:cubicBezTo>
                    <a:cubicBezTo>
                      <a:pt x="422" y="705"/>
                      <a:pt x="506" y="582"/>
                      <a:pt x="614" y="490"/>
                    </a:cubicBezTo>
                    <a:cubicBezTo>
                      <a:pt x="721" y="398"/>
                      <a:pt x="851" y="345"/>
                      <a:pt x="1004" y="345"/>
                    </a:cubicBezTo>
                    <a:cubicBezTo>
                      <a:pt x="1096" y="345"/>
                      <a:pt x="1158" y="375"/>
                      <a:pt x="1188" y="429"/>
                    </a:cubicBezTo>
                    <a:cubicBezTo>
                      <a:pt x="1219" y="483"/>
                      <a:pt x="1234" y="544"/>
                      <a:pt x="1234" y="628"/>
                    </a:cubicBezTo>
                    <a:cubicBezTo>
                      <a:pt x="1234" y="804"/>
                      <a:pt x="1188" y="965"/>
                      <a:pt x="1096" y="1111"/>
                    </a:cubicBezTo>
                    <a:cubicBezTo>
                      <a:pt x="1073" y="1142"/>
                      <a:pt x="1050" y="1180"/>
                      <a:pt x="1027" y="1226"/>
                    </a:cubicBezTo>
                    <a:cubicBezTo>
                      <a:pt x="997" y="1279"/>
                      <a:pt x="974" y="1325"/>
                      <a:pt x="943" y="1379"/>
                    </a:cubicBezTo>
                    <a:cubicBezTo>
                      <a:pt x="920" y="1425"/>
                      <a:pt x="897" y="1471"/>
                      <a:pt x="874" y="1509"/>
                    </a:cubicBezTo>
                    <a:cubicBezTo>
                      <a:pt x="851" y="1555"/>
                      <a:pt x="836" y="1578"/>
                      <a:pt x="821" y="1594"/>
                    </a:cubicBezTo>
                    <a:cubicBezTo>
                      <a:pt x="744" y="1693"/>
                      <a:pt x="690" y="1777"/>
                      <a:pt x="652" y="1846"/>
                    </a:cubicBezTo>
                    <a:cubicBezTo>
                      <a:pt x="614" y="1915"/>
                      <a:pt x="575" y="1977"/>
                      <a:pt x="537" y="2046"/>
                    </a:cubicBezTo>
                    <a:cubicBezTo>
                      <a:pt x="499" y="2114"/>
                      <a:pt x="453" y="2183"/>
                      <a:pt x="399" y="2268"/>
                    </a:cubicBezTo>
                    <a:cubicBezTo>
                      <a:pt x="353" y="2352"/>
                      <a:pt x="269" y="2467"/>
                      <a:pt x="169" y="2605"/>
                    </a:cubicBezTo>
                    <a:cubicBezTo>
                      <a:pt x="146" y="2666"/>
                      <a:pt x="139" y="2720"/>
                      <a:pt x="139" y="2781"/>
                    </a:cubicBezTo>
                    <a:cubicBezTo>
                      <a:pt x="139" y="2835"/>
                      <a:pt x="162" y="2904"/>
                      <a:pt x="215" y="2973"/>
                    </a:cubicBezTo>
                    <a:cubicBezTo>
                      <a:pt x="300" y="2988"/>
                      <a:pt x="376" y="3003"/>
                      <a:pt x="437" y="3011"/>
                    </a:cubicBezTo>
                    <a:cubicBezTo>
                      <a:pt x="499" y="3026"/>
                      <a:pt x="545" y="3034"/>
                      <a:pt x="575" y="3041"/>
                    </a:cubicBezTo>
                    <a:cubicBezTo>
                      <a:pt x="621" y="3041"/>
                      <a:pt x="660" y="3034"/>
                      <a:pt x="698" y="3034"/>
                    </a:cubicBezTo>
                    <a:lnTo>
                      <a:pt x="798" y="3034"/>
                    </a:lnTo>
                    <a:cubicBezTo>
                      <a:pt x="905" y="3087"/>
                      <a:pt x="997" y="3110"/>
                      <a:pt x="1073" y="3110"/>
                    </a:cubicBezTo>
                    <a:lnTo>
                      <a:pt x="1158" y="3110"/>
                    </a:lnTo>
                    <a:cubicBezTo>
                      <a:pt x="1188" y="3103"/>
                      <a:pt x="1211" y="3103"/>
                      <a:pt x="1242" y="3103"/>
                    </a:cubicBezTo>
                    <a:lnTo>
                      <a:pt x="1334" y="3103"/>
                    </a:lnTo>
                    <a:cubicBezTo>
                      <a:pt x="1349" y="3103"/>
                      <a:pt x="1364" y="3103"/>
                      <a:pt x="1387" y="3110"/>
                    </a:cubicBezTo>
                    <a:lnTo>
                      <a:pt x="1487" y="3118"/>
                    </a:lnTo>
                    <a:cubicBezTo>
                      <a:pt x="1525" y="3118"/>
                      <a:pt x="1564" y="3110"/>
                      <a:pt x="1602" y="3087"/>
                    </a:cubicBezTo>
                    <a:cubicBezTo>
                      <a:pt x="1633" y="3064"/>
                      <a:pt x="1656" y="3018"/>
                      <a:pt x="1656" y="2927"/>
                    </a:cubicBezTo>
                    <a:cubicBezTo>
                      <a:pt x="1656" y="2873"/>
                      <a:pt x="1640" y="2819"/>
                      <a:pt x="1625" y="2773"/>
                    </a:cubicBezTo>
                    <a:cubicBezTo>
                      <a:pt x="1602" y="2720"/>
                      <a:pt x="1579" y="2697"/>
                      <a:pt x="1548" y="2697"/>
                    </a:cubicBezTo>
                    <a:lnTo>
                      <a:pt x="1349" y="2697"/>
                    </a:lnTo>
                    <a:cubicBezTo>
                      <a:pt x="1288" y="2704"/>
                      <a:pt x="1227" y="2704"/>
                      <a:pt x="1181" y="2704"/>
                    </a:cubicBezTo>
                    <a:lnTo>
                      <a:pt x="1119" y="2704"/>
                    </a:lnTo>
                    <a:cubicBezTo>
                      <a:pt x="1104" y="2697"/>
                      <a:pt x="1081" y="2697"/>
                      <a:pt x="1066" y="2697"/>
                    </a:cubicBezTo>
                    <a:cubicBezTo>
                      <a:pt x="1043" y="2712"/>
                      <a:pt x="1012" y="2720"/>
                      <a:pt x="974" y="2720"/>
                    </a:cubicBezTo>
                    <a:cubicBezTo>
                      <a:pt x="928" y="2720"/>
                      <a:pt x="882" y="2704"/>
                      <a:pt x="828" y="2681"/>
                    </a:cubicBezTo>
                    <a:cubicBezTo>
                      <a:pt x="713" y="2666"/>
                      <a:pt x="614" y="2651"/>
                      <a:pt x="529" y="2643"/>
                    </a:cubicBezTo>
                    <a:cubicBezTo>
                      <a:pt x="552" y="2574"/>
                      <a:pt x="621" y="2475"/>
                      <a:pt x="744" y="2352"/>
                    </a:cubicBezTo>
                    <a:cubicBezTo>
                      <a:pt x="775" y="2283"/>
                      <a:pt x="813" y="2222"/>
                      <a:pt x="843" y="2153"/>
                    </a:cubicBezTo>
                    <a:cubicBezTo>
                      <a:pt x="882" y="2084"/>
                      <a:pt x="912" y="2030"/>
                      <a:pt x="951" y="1977"/>
                    </a:cubicBezTo>
                    <a:cubicBezTo>
                      <a:pt x="981" y="1923"/>
                      <a:pt x="1004" y="1877"/>
                      <a:pt x="1035" y="1846"/>
                    </a:cubicBezTo>
                    <a:cubicBezTo>
                      <a:pt x="1058" y="1816"/>
                      <a:pt x="1073" y="1793"/>
                      <a:pt x="1089" y="1785"/>
                    </a:cubicBezTo>
                    <a:cubicBezTo>
                      <a:pt x="1096" y="1770"/>
                      <a:pt x="1112" y="1739"/>
                      <a:pt x="1135" y="1701"/>
                    </a:cubicBezTo>
                    <a:cubicBezTo>
                      <a:pt x="1150" y="1655"/>
                      <a:pt x="1173" y="1617"/>
                      <a:pt x="1204" y="1563"/>
                    </a:cubicBezTo>
                    <a:cubicBezTo>
                      <a:pt x="1227" y="1509"/>
                      <a:pt x="1250" y="1463"/>
                      <a:pt x="1280" y="1410"/>
                    </a:cubicBezTo>
                    <a:cubicBezTo>
                      <a:pt x="1303" y="1356"/>
                      <a:pt x="1334" y="1302"/>
                      <a:pt x="1372" y="1256"/>
                    </a:cubicBezTo>
                    <a:cubicBezTo>
                      <a:pt x="1479" y="1103"/>
                      <a:pt x="1533" y="904"/>
                      <a:pt x="1533" y="674"/>
                    </a:cubicBezTo>
                    <a:cubicBezTo>
                      <a:pt x="1533" y="582"/>
                      <a:pt x="1525" y="490"/>
                      <a:pt x="1510" y="414"/>
                    </a:cubicBezTo>
                    <a:cubicBezTo>
                      <a:pt x="1495" y="329"/>
                      <a:pt x="1472" y="261"/>
                      <a:pt x="1433" y="199"/>
                    </a:cubicBezTo>
                    <a:cubicBezTo>
                      <a:pt x="1395" y="138"/>
                      <a:pt x="1349" y="92"/>
                      <a:pt x="1288" y="54"/>
                    </a:cubicBezTo>
                    <a:cubicBezTo>
                      <a:pt x="1227" y="15"/>
                      <a:pt x="1150" y="0"/>
                      <a:pt x="1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5571250" y="4085250"/>
                <a:ext cx="5345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4452" extrusionOk="0">
                    <a:moveTo>
                      <a:pt x="1027" y="1"/>
                    </a:moveTo>
                    <a:cubicBezTo>
                      <a:pt x="958" y="1"/>
                      <a:pt x="889" y="8"/>
                      <a:pt x="827" y="16"/>
                    </a:cubicBezTo>
                    <a:cubicBezTo>
                      <a:pt x="758" y="24"/>
                      <a:pt x="705" y="47"/>
                      <a:pt x="651" y="69"/>
                    </a:cubicBezTo>
                    <a:cubicBezTo>
                      <a:pt x="567" y="123"/>
                      <a:pt x="490" y="184"/>
                      <a:pt x="414" y="253"/>
                    </a:cubicBezTo>
                    <a:cubicBezTo>
                      <a:pt x="337" y="322"/>
                      <a:pt x="268" y="399"/>
                      <a:pt x="207" y="476"/>
                    </a:cubicBezTo>
                    <a:cubicBezTo>
                      <a:pt x="146" y="552"/>
                      <a:pt x="92" y="629"/>
                      <a:pt x="54" y="713"/>
                    </a:cubicBezTo>
                    <a:cubicBezTo>
                      <a:pt x="15" y="790"/>
                      <a:pt x="0" y="859"/>
                      <a:pt x="0" y="928"/>
                    </a:cubicBezTo>
                    <a:cubicBezTo>
                      <a:pt x="0" y="1096"/>
                      <a:pt x="54" y="1180"/>
                      <a:pt x="161" y="1180"/>
                    </a:cubicBezTo>
                    <a:cubicBezTo>
                      <a:pt x="207" y="1180"/>
                      <a:pt x="230" y="1173"/>
                      <a:pt x="253" y="1157"/>
                    </a:cubicBezTo>
                    <a:cubicBezTo>
                      <a:pt x="268" y="1142"/>
                      <a:pt x="291" y="1119"/>
                      <a:pt x="306" y="1081"/>
                    </a:cubicBezTo>
                    <a:cubicBezTo>
                      <a:pt x="329" y="1042"/>
                      <a:pt x="352" y="996"/>
                      <a:pt x="391" y="943"/>
                    </a:cubicBezTo>
                    <a:cubicBezTo>
                      <a:pt x="421" y="882"/>
                      <a:pt x="483" y="813"/>
                      <a:pt x="567" y="728"/>
                    </a:cubicBezTo>
                    <a:cubicBezTo>
                      <a:pt x="628" y="659"/>
                      <a:pt x="682" y="606"/>
                      <a:pt x="728" y="567"/>
                    </a:cubicBezTo>
                    <a:cubicBezTo>
                      <a:pt x="766" y="529"/>
                      <a:pt x="804" y="506"/>
                      <a:pt x="835" y="491"/>
                    </a:cubicBezTo>
                    <a:cubicBezTo>
                      <a:pt x="873" y="483"/>
                      <a:pt x="896" y="476"/>
                      <a:pt x="927" y="468"/>
                    </a:cubicBezTo>
                    <a:lnTo>
                      <a:pt x="1019" y="468"/>
                    </a:lnTo>
                    <a:cubicBezTo>
                      <a:pt x="1279" y="468"/>
                      <a:pt x="1417" y="590"/>
                      <a:pt x="1417" y="828"/>
                    </a:cubicBezTo>
                    <a:cubicBezTo>
                      <a:pt x="1417" y="996"/>
                      <a:pt x="1341" y="1196"/>
                      <a:pt x="1188" y="1410"/>
                    </a:cubicBezTo>
                    <a:cubicBezTo>
                      <a:pt x="1165" y="1448"/>
                      <a:pt x="1119" y="1487"/>
                      <a:pt x="1065" y="1525"/>
                    </a:cubicBezTo>
                    <a:cubicBezTo>
                      <a:pt x="1011" y="1563"/>
                      <a:pt x="958" y="1602"/>
                      <a:pt x="904" y="1640"/>
                    </a:cubicBezTo>
                    <a:cubicBezTo>
                      <a:pt x="850" y="1686"/>
                      <a:pt x="797" y="1717"/>
                      <a:pt x="751" y="1755"/>
                    </a:cubicBezTo>
                    <a:cubicBezTo>
                      <a:pt x="705" y="1793"/>
                      <a:pt x="674" y="1824"/>
                      <a:pt x="667" y="1847"/>
                    </a:cubicBezTo>
                    <a:cubicBezTo>
                      <a:pt x="667" y="2008"/>
                      <a:pt x="713" y="2107"/>
                      <a:pt x="804" y="2138"/>
                    </a:cubicBezTo>
                    <a:cubicBezTo>
                      <a:pt x="1057" y="2061"/>
                      <a:pt x="1226" y="2023"/>
                      <a:pt x="1295" y="2023"/>
                    </a:cubicBezTo>
                    <a:cubicBezTo>
                      <a:pt x="1440" y="2023"/>
                      <a:pt x="1548" y="2077"/>
                      <a:pt x="1624" y="2169"/>
                    </a:cubicBezTo>
                    <a:cubicBezTo>
                      <a:pt x="1701" y="2261"/>
                      <a:pt x="1731" y="2414"/>
                      <a:pt x="1731" y="2621"/>
                    </a:cubicBezTo>
                    <a:cubicBezTo>
                      <a:pt x="1731" y="2682"/>
                      <a:pt x="1731" y="2774"/>
                      <a:pt x="1716" y="2889"/>
                    </a:cubicBezTo>
                    <a:cubicBezTo>
                      <a:pt x="1716" y="2958"/>
                      <a:pt x="1693" y="3042"/>
                      <a:pt x="1647" y="3149"/>
                    </a:cubicBezTo>
                    <a:cubicBezTo>
                      <a:pt x="1601" y="3256"/>
                      <a:pt x="1532" y="3371"/>
                      <a:pt x="1448" y="3479"/>
                    </a:cubicBezTo>
                    <a:cubicBezTo>
                      <a:pt x="1371" y="3586"/>
                      <a:pt x="1272" y="3693"/>
                      <a:pt x="1157" y="3785"/>
                    </a:cubicBezTo>
                    <a:cubicBezTo>
                      <a:pt x="1042" y="3877"/>
                      <a:pt x="919" y="3938"/>
                      <a:pt x="789" y="3977"/>
                    </a:cubicBezTo>
                    <a:cubicBezTo>
                      <a:pt x="781" y="3977"/>
                      <a:pt x="751" y="3984"/>
                      <a:pt x="674" y="3992"/>
                    </a:cubicBezTo>
                    <a:cubicBezTo>
                      <a:pt x="605" y="4000"/>
                      <a:pt x="498" y="4015"/>
                      <a:pt x="345" y="4030"/>
                    </a:cubicBezTo>
                    <a:cubicBezTo>
                      <a:pt x="238" y="4046"/>
                      <a:pt x="184" y="4114"/>
                      <a:pt x="184" y="4237"/>
                    </a:cubicBezTo>
                    <a:cubicBezTo>
                      <a:pt x="184" y="4314"/>
                      <a:pt x="207" y="4375"/>
                      <a:pt x="245" y="4406"/>
                    </a:cubicBezTo>
                    <a:cubicBezTo>
                      <a:pt x="284" y="4436"/>
                      <a:pt x="352" y="4452"/>
                      <a:pt x="444" y="4452"/>
                    </a:cubicBezTo>
                    <a:cubicBezTo>
                      <a:pt x="536" y="4452"/>
                      <a:pt x="636" y="4436"/>
                      <a:pt x="758" y="4406"/>
                    </a:cubicBezTo>
                    <a:cubicBezTo>
                      <a:pt x="881" y="4375"/>
                      <a:pt x="996" y="4329"/>
                      <a:pt x="1119" y="4275"/>
                    </a:cubicBezTo>
                    <a:cubicBezTo>
                      <a:pt x="1233" y="4222"/>
                      <a:pt x="1348" y="4160"/>
                      <a:pt x="1448" y="4084"/>
                    </a:cubicBezTo>
                    <a:cubicBezTo>
                      <a:pt x="1548" y="4015"/>
                      <a:pt x="1624" y="3931"/>
                      <a:pt x="1678" y="3846"/>
                    </a:cubicBezTo>
                    <a:lnTo>
                      <a:pt x="1678" y="3854"/>
                    </a:lnTo>
                    <a:cubicBezTo>
                      <a:pt x="1984" y="3364"/>
                      <a:pt x="2137" y="2927"/>
                      <a:pt x="2137" y="2536"/>
                    </a:cubicBezTo>
                    <a:cubicBezTo>
                      <a:pt x="2137" y="2322"/>
                      <a:pt x="2099" y="2146"/>
                      <a:pt x="2015" y="1992"/>
                    </a:cubicBezTo>
                    <a:cubicBezTo>
                      <a:pt x="1992" y="1954"/>
                      <a:pt x="1969" y="1916"/>
                      <a:pt x="1946" y="1885"/>
                    </a:cubicBezTo>
                    <a:cubicBezTo>
                      <a:pt x="1923" y="1854"/>
                      <a:pt x="1900" y="1824"/>
                      <a:pt x="1869" y="1801"/>
                    </a:cubicBezTo>
                    <a:cubicBezTo>
                      <a:pt x="1839" y="1778"/>
                      <a:pt x="1793" y="1747"/>
                      <a:pt x="1739" y="1717"/>
                    </a:cubicBezTo>
                    <a:cubicBezTo>
                      <a:pt x="1685" y="1694"/>
                      <a:pt x="1617" y="1655"/>
                      <a:pt x="1532" y="1617"/>
                    </a:cubicBezTo>
                    <a:lnTo>
                      <a:pt x="1662" y="1326"/>
                    </a:lnTo>
                    <a:cubicBezTo>
                      <a:pt x="1716" y="1219"/>
                      <a:pt x="1747" y="1127"/>
                      <a:pt x="1762" y="1050"/>
                    </a:cubicBezTo>
                    <a:cubicBezTo>
                      <a:pt x="1777" y="973"/>
                      <a:pt x="1785" y="905"/>
                      <a:pt x="1785" y="843"/>
                    </a:cubicBezTo>
                    <a:cubicBezTo>
                      <a:pt x="1785" y="659"/>
                      <a:pt x="1770" y="514"/>
                      <a:pt x="1739" y="407"/>
                    </a:cubicBezTo>
                    <a:cubicBezTo>
                      <a:pt x="1701" y="299"/>
                      <a:pt x="1655" y="215"/>
                      <a:pt x="1594" y="154"/>
                    </a:cubicBezTo>
                    <a:cubicBezTo>
                      <a:pt x="1525" y="92"/>
                      <a:pt x="1448" y="54"/>
                      <a:pt x="1356" y="31"/>
                    </a:cubicBezTo>
                    <a:cubicBezTo>
                      <a:pt x="1256" y="16"/>
                      <a:pt x="114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5645350" y="4082575"/>
                <a:ext cx="5135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4199" extrusionOk="0">
                    <a:moveTo>
                      <a:pt x="1311" y="460"/>
                    </a:moveTo>
                    <a:cubicBezTo>
                      <a:pt x="1387" y="460"/>
                      <a:pt x="1449" y="483"/>
                      <a:pt x="1495" y="529"/>
                    </a:cubicBezTo>
                    <a:cubicBezTo>
                      <a:pt x="1518" y="583"/>
                      <a:pt x="1533" y="644"/>
                      <a:pt x="1533" y="720"/>
                    </a:cubicBezTo>
                    <a:cubicBezTo>
                      <a:pt x="1533" y="874"/>
                      <a:pt x="1479" y="1096"/>
                      <a:pt x="1357" y="1379"/>
                    </a:cubicBezTo>
                    <a:cubicBezTo>
                      <a:pt x="1181" y="1532"/>
                      <a:pt x="1073" y="1609"/>
                      <a:pt x="1035" y="1609"/>
                    </a:cubicBezTo>
                    <a:cubicBezTo>
                      <a:pt x="874" y="1448"/>
                      <a:pt x="790" y="1249"/>
                      <a:pt x="790" y="1004"/>
                    </a:cubicBezTo>
                    <a:cubicBezTo>
                      <a:pt x="790" y="920"/>
                      <a:pt x="805" y="843"/>
                      <a:pt x="836" y="774"/>
                    </a:cubicBezTo>
                    <a:cubicBezTo>
                      <a:pt x="867" y="713"/>
                      <a:pt x="905" y="659"/>
                      <a:pt x="958" y="605"/>
                    </a:cubicBezTo>
                    <a:cubicBezTo>
                      <a:pt x="1004" y="560"/>
                      <a:pt x="1058" y="529"/>
                      <a:pt x="1119" y="498"/>
                    </a:cubicBezTo>
                    <a:cubicBezTo>
                      <a:pt x="1188" y="475"/>
                      <a:pt x="1250" y="460"/>
                      <a:pt x="1311" y="460"/>
                    </a:cubicBezTo>
                    <a:close/>
                    <a:moveTo>
                      <a:pt x="1066" y="2107"/>
                    </a:moveTo>
                    <a:cubicBezTo>
                      <a:pt x="1296" y="2191"/>
                      <a:pt x="1479" y="2375"/>
                      <a:pt x="1625" y="2666"/>
                    </a:cubicBezTo>
                    <a:lnTo>
                      <a:pt x="1633" y="2666"/>
                    </a:lnTo>
                    <a:cubicBezTo>
                      <a:pt x="1679" y="2919"/>
                      <a:pt x="1702" y="3088"/>
                      <a:pt x="1702" y="3180"/>
                    </a:cubicBezTo>
                    <a:cubicBezTo>
                      <a:pt x="1702" y="3509"/>
                      <a:pt x="1533" y="3701"/>
                      <a:pt x="1204" y="3754"/>
                    </a:cubicBezTo>
                    <a:cubicBezTo>
                      <a:pt x="1135" y="3754"/>
                      <a:pt x="1058" y="3739"/>
                      <a:pt x="981" y="3724"/>
                    </a:cubicBezTo>
                    <a:cubicBezTo>
                      <a:pt x="905" y="3701"/>
                      <a:pt x="828" y="3670"/>
                      <a:pt x="759" y="3632"/>
                    </a:cubicBezTo>
                    <a:cubicBezTo>
                      <a:pt x="690" y="3593"/>
                      <a:pt x="621" y="3547"/>
                      <a:pt x="560" y="3501"/>
                    </a:cubicBezTo>
                    <a:cubicBezTo>
                      <a:pt x="506" y="3448"/>
                      <a:pt x="461" y="3394"/>
                      <a:pt x="422" y="3333"/>
                    </a:cubicBezTo>
                    <a:cubicBezTo>
                      <a:pt x="415" y="3264"/>
                      <a:pt x="407" y="3203"/>
                      <a:pt x="399" y="3149"/>
                    </a:cubicBezTo>
                    <a:cubicBezTo>
                      <a:pt x="399" y="3095"/>
                      <a:pt x="392" y="3042"/>
                      <a:pt x="392" y="2996"/>
                    </a:cubicBezTo>
                    <a:cubicBezTo>
                      <a:pt x="392" y="2705"/>
                      <a:pt x="468" y="2498"/>
                      <a:pt x="621" y="2375"/>
                    </a:cubicBezTo>
                    <a:lnTo>
                      <a:pt x="836" y="2230"/>
                    </a:lnTo>
                    <a:cubicBezTo>
                      <a:pt x="897" y="2191"/>
                      <a:pt x="951" y="2161"/>
                      <a:pt x="981" y="2138"/>
                    </a:cubicBezTo>
                    <a:cubicBezTo>
                      <a:pt x="1020" y="2122"/>
                      <a:pt x="1050" y="2115"/>
                      <a:pt x="1066" y="2107"/>
                    </a:cubicBezTo>
                    <a:close/>
                    <a:moveTo>
                      <a:pt x="1372" y="0"/>
                    </a:moveTo>
                    <a:cubicBezTo>
                      <a:pt x="1273" y="16"/>
                      <a:pt x="1158" y="39"/>
                      <a:pt x="1043" y="85"/>
                    </a:cubicBezTo>
                    <a:cubicBezTo>
                      <a:pt x="920" y="123"/>
                      <a:pt x="813" y="192"/>
                      <a:pt x="721" y="284"/>
                    </a:cubicBezTo>
                    <a:cubicBezTo>
                      <a:pt x="621" y="376"/>
                      <a:pt x="545" y="491"/>
                      <a:pt x="476" y="628"/>
                    </a:cubicBezTo>
                    <a:cubicBezTo>
                      <a:pt x="415" y="774"/>
                      <a:pt x="384" y="943"/>
                      <a:pt x="384" y="1142"/>
                    </a:cubicBezTo>
                    <a:cubicBezTo>
                      <a:pt x="384" y="1157"/>
                      <a:pt x="384" y="1188"/>
                      <a:pt x="392" y="1226"/>
                    </a:cubicBezTo>
                    <a:cubicBezTo>
                      <a:pt x="399" y="1264"/>
                      <a:pt x="407" y="1310"/>
                      <a:pt x="430" y="1372"/>
                    </a:cubicBezTo>
                    <a:cubicBezTo>
                      <a:pt x="453" y="1433"/>
                      <a:pt x="483" y="1494"/>
                      <a:pt x="522" y="1571"/>
                    </a:cubicBezTo>
                    <a:cubicBezTo>
                      <a:pt x="560" y="1640"/>
                      <a:pt x="614" y="1716"/>
                      <a:pt x="690" y="1801"/>
                    </a:cubicBezTo>
                    <a:cubicBezTo>
                      <a:pt x="583" y="1885"/>
                      <a:pt x="491" y="1961"/>
                      <a:pt x="407" y="2038"/>
                    </a:cubicBezTo>
                    <a:cubicBezTo>
                      <a:pt x="323" y="2115"/>
                      <a:pt x="254" y="2207"/>
                      <a:pt x="192" y="2306"/>
                    </a:cubicBezTo>
                    <a:cubicBezTo>
                      <a:pt x="139" y="2398"/>
                      <a:pt x="85" y="2513"/>
                      <a:pt x="54" y="2636"/>
                    </a:cubicBezTo>
                    <a:cubicBezTo>
                      <a:pt x="24" y="2758"/>
                      <a:pt x="1" y="2904"/>
                      <a:pt x="1" y="3072"/>
                    </a:cubicBezTo>
                    <a:cubicBezTo>
                      <a:pt x="1" y="3149"/>
                      <a:pt x="9" y="3233"/>
                      <a:pt x="24" y="3310"/>
                    </a:cubicBezTo>
                    <a:cubicBezTo>
                      <a:pt x="31" y="3394"/>
                      <a:pt x="54" y="3471"/>
                      <a:pt x="85" y="3547"/>
                    </a:cubicBezTo>
                    <a:cubicBezTo>
                      <a:pt x="123" y="3624"/>
                      <a:pt x="169" y="3693"/>
                      <a:pt x="238" y="3762"/>
                    </a:cubicBezTo>
                    <a:cubicBezTo>
                      <a:pt x="300" y="3831"/>
                      <a:pt x="392" y="3892"/>
                      <a:pt x="499" y="3946"/>
                    </a:cubicBezTo>
                    <a:lnTo>
                      <a:pt x="974" y="4191"/>
                    </a:lnTo>
                    <a:cubicBezTo>
                      <a:pt x="989" y="4191"/>
                      <a:pt x="1012" y="4198"/>
                      <a:pt x="1035" y="4198"/>
                    </a:cubicBezTo>
                    <a:lnTo>
                      <a:pt x="1104" y="4198"/>
                    </a:lnTo>
                    <a:cubicBezTo>
                      <a:pt x="1242" y="4198"/>
                      <a:pt x="1372" y="4176"/>
                      <a:pt x="1487" y="4145"/>
                    </a:cubicBezTo>
                    <a:cubicBezTo>
                      <a:pt x="1602" y="4107"/>
                      <a:pt x="1702" y="4045"/>
                      <a:pt x="1786" y="3961"/>
                    </a:cubicBezTo>
                    <a:cubicBezTo>
                      <a:pt x="1870" y="3877"/>
                      <a:pt x="1931" y="3769"/>
                      <a:pt x="1985" y="3632"/>
                    </a:cubicBezTo>
                    <a:cubicBezTo>
                      <a:pt x="2031" y="3494"/>
                      <a:pt x="2054" y="3325"/>
                      <a:pt x="2054" y="3126"/>
                    </a:cubicBezTo>
                    <a:cubicBezTo>
                      <a:pt x="2054" y="3057"/>
                      <a:pt x="2046" y="2973"/>
                      <a:pt x="2031" y="2858"/>
                    </a:cubicBezTo>
                    <a:cubicBezTo>
                      <a:pt x="2023" y="2751"/>
                      <a:pt x="1993" y="2636"/>
                      <a:pt x="1954" y="2513"/>
                    </a:cubicBezTo>
                    <a:cubicBezTo>
                      <a:pt x="1908" y="2390"/>
                      <a:pt x="1847" y="2276"/>
                      <a:pt x="1763" y="2161"/>
                    </a:cubicBezTo>
                    <a:cubicBezTo>
                      <a:pt x="1679" y="2038"/>
                      <a:pt x="1556" y="1939"/>
                      <a:pt x="1410" y="1854"/>
                    </a:cubicBezTo>
                    <a:cubicBezTo>
                      <a:pt x="1518" y="1762"/>
                      <a:pt x="1610" y="1670"/>
                      <a:pt x="1671" y="1555"/>
                    </a:cubicBezTo>
                    <a:cubicBezTo>
                      <a:pt x="1740" y="1448"/>
                      <a:pt x="1786" y="1349"/>
                      <a:pt x="1824" y="1249"/>
                    </a:cubicBezTo>
                    <a:cubicBezTo>
                      <a:pt x="1862" y="1142"/>
                      <a:pt x="1885" y="1057"/>
                      <a:pt x="1893" y="973"/>
                    </a:cubicBezTo>
                    <a:cubicBezTo>
                      <a:pt x="1908" y="897"/>
                      <a:pt x="1916" y="835"/>
                      <a:pt x="1916" y="805"/>
                    </a:cubicBezTo>
                    <a:cubicBezTo>
                      <a:pt x="1916" y="575"/>
                      <a:pt x="1862" y="383"/>
                      <a:pt x="1755" y="245"/>
                    </a:cubicBezTo>
                    <a:cubicBezTo>
                      <a:pt x="1656" y="100"/>
                      <a:pt x="1525" y="23"/>
                      <a:pt x="1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5716600" y="4089475"/>
                <a:ext cx="60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3885" extrusionOk="0">
                    <a:moveTo>
                      <a:pt x="1610" y="0"/>
                    </a:moveTo>
                    <a:cubicBezTo>
                      <a:pt x="1564" y="0"/>
                      <a:pt x="1525" y="38"/>
                      <a:pt x="1502" y="115"/>
                    </a:cubicBezTo>
                    <a:cubicBezTo>
                      <a:pt x="1502" y="123"/>
                      <a:pt x="1502" y="161"/>
                      <a:pt x="1510" y="230"/>
                    </a:cubicBezTo>
                    <a:cubicBezTo>
                      <a:pt x="1510" y="291"/>
                      <a:pt x="1518" y="368"/>
                      <a:pt x="1525" y="452"/>
                    </a:cubicBezTo>
                    <a:cubicBezTo>
                      <a:pt x="1525" y="529"/>
                      <a:pt x="1533" y="613"/>
                      <a:pt x="1533" y="690"/>
                    </a:cubicBezTo>
                    <a:cubicBezTo>
                      <a:pt x="1541" y="766"/>
                      <a:pt x="1541" y="820"/>
                      <a:pt x="1541" y="858"/>
                    </a:cubicBezTo>
                    <a:cubicBezTo>
                      <a:pt x="1541" y="973"/>
                      <a:pt x="1533" y="1080"/>
                      <a:pt x="1525" y="1180"/>
                    </a:cubicBezTo>
                    <a:cubicBezTo>
                      <a:pt x="1510" y="1279"/>
                      <a:pt x="1502" y="1379"/>
                      <a:pt x="1502" y="1471"/>
                    </a:cubicBezTo>
                    <a:lnTo>
                      <a:pt x="1502" y="1609"/>
                    </a:lnTo>
                    <a:cubicBezTo>
                      <a:pt x="1502" y="1655"/>
                      <a:pt x="1510" y="1701"/>
                      <a:pt x="1518" y="1739"/>
                    </a:cubicBezTo>
                    <a:cubicBezTo>
                      <a:pt x="1502" y="1877"/>
                      <a:pt x="1487" y="2007"/>
                      <a:pt x="1487" y="2114"/>
                    </a:cubicBezTo>
                    <a:cubicBezTo>
                      <a:pt x="1479" y="2222"/>
                      <a:pt x="1479" y="2314"/>
                      <a:pt x="1472" y="2390"/>
                    </a:cubicBezTo>
                    <a:cubicBezTo>
                      <a:pt x="1403" y="2398"/>
                      <a:pt x="1334" y="2406"/>
                      <a:pt x="1257" y="2406"/>
                    </a:cubicBezTo>
                    <a:cubicBezTo>
                      <a:pt x="1181" y="2413"/>
                      <a:pt x="1104" y="2413"/>
                      <a:pt x="1020" y="2413"/>
                    </a:cubicBezTo>
                    <a:cubicBezTo>
                      <a:pt x="966" y="2406"/>
                      <a:pt x="920" y="2398"/>
                      <a:pt x="874" y="2390"/>
                    </a:cubicBezTo>
                    <a:cubicBezTo>
                      <a:pt x="828" y="2383"/>
                      <a:pt x="782" y="2383"/>
                      <a:pt x="744" y="2383"/>
                    </a:cubicBezTo>
                    <a:lnTo>
                      <a:pt x="690" y="2383"/>
                    </a:lnTo>
                    <a:cubicBezTo>
                      <a:pt x="675" y="2390"/>
                      <a:pt x="667" y="2390"/>
                      <a:pt x="652" y="2398"/>
                    </a:cubicBezTo>
                    <a:cubicBezTo>
                      <a:pt x="637" y="2398"/>
                      <a:pt x="621" y="2406"/>
                      <a:pt x="606" y="2406"/>
                    </a:cubicBezTo>
                    <a:cubicBezTo>
                      <a:pt x="583" y="2413"/>
                      <a:pt x="560" y="2413"/>
                      <a:pt x="522" y="2413"/>
                    </a:cubicBezTo>
                    <a:cubicBezTo>
                      <a:pt x="453" y="2413"/>
                      <a:pt x="407" y="2375"/>
                      <a:pt x="384" y="2306"/>
                    </a:cubicBezTo>
                    <a:lnTo>
                      <a:pt x="683" y="1410"/>
                    </a:lnTo>
                    <a:cubicBezTo>
                      <a:pt x="958" y="866"/>
                      <a:pt x="1096" y="529"/>
                      <a:pt x="1096" y="406"/>
                    </a:cubicBezTo>
                    <a:cubicBezTo>
                      <a:pt x="1096" y="299"/>
                      <a:pt x="1043" y="238"/>
                      <a:pt x="943" y="238"/>
                    </a:cubicBezTo>
                    <a:cubicBezTo>
                      <a:pt x="905" y="238"/>
                      <a:pt x="874" y="253"/>
                      <a:pt x="851" y="284"/>
                    </a:cubicBezTo>
                    <a:lnTo>
                      <a:pt x="391" y="1203"/>
                    </a:lnTo>
                    <a:cubicBezTo>
                      <a:pt x="307" y="1479"/>
                      <a:pt x="231" y="1685"/>
                      <a:pt x="177" y="1823"/>
                    </a:cubicBezTo>
                    <a:cubicBezTo>
                      <a:pt x="131" y="1954"/>
                      <a:pt x="85" y="2053"/>
                      <a:pt x="62" y="2122"/>
                    </a:cubicBezTo>
                    <a:cubicBezTo>
                      <a:pt x="31" y="2191"/>
                      <a:pt x="16" y="2245"/>
                      <a:pt x="8" y="2291"/>
                    </a:cubicBezTo>
                    <a:cubicBezTo>
                      <a:pt x="1" y="2329"/>
                      <a:pt x="1" y="2390"/>
                      <a:pt x="1" y="2475"/>
                    </a:cubicBezTo>
                    <a:cubicBezTo>
                      <a:pt x="1" y="2505"/>
                      <a:pt x="1" y="2536"/>
                      <a:pt x="8" y="2574"/>
                    </a:cubicBezTo>
                    <a:cubicBezTo>
                      <a:pt x="31" y="2597"/>
                      <a:pt x="70" y="2620"/>
                      <a:pt x="116" y="2643"/>
                    </a:cubicBezTo>
                    <a:cubicBezTo>
                      <a:pt x="169" y="2674"/>
                      <a:pt x="223" y="2689"/>
                      <a:pt x="277" y="2712"/>
                    </a:cubicBezTo>
                    <a:cubicBezTo>
                      <a:pt x="338" y="2735"/>
                      <a:pt x="391" y="2750"/>
                      <a:pt x="445" y="2766"/>
                    </a:cubicBezTo>
                    <a:cubicBezTo>
                      <a:pt x="499" y="2781"/>
                      <a:pt x="545" y="2789"/>
                      <a:pt x="568" y="2789"/>
                    </a:cubicBezTo>
                    <a:cubicBezTo>
                      <a:pt x="667" y="2789"/>
                      <a:pt x="744" y="2789"/>
                      <a:pt x="813" y="2796"/>
                    </a:cubicBezTo>
                    <a:cubicBezTo>
                      <a:pt x="874" y="2796"/>
                      <a:pt x="928" y="2804"/>
                      <a:pt x="966" y="2804"/>
                    </a:cubicBezTo>
                    <a:cubicBezTo>
                      <a:pt x="1012" y="2804"/>
                      <a:pt x="1043" y="2812"/>
                      <a:pt x="1066" y="2812"/>
                    </a:cubicBezTo>
                    <a:cubicBezTo>
                      <a:pt x="1089" y="2819"/>
                      <a:pt x="1112" y="2819"/>
                      <a:pt x="1127" y="2819"/>
                    </a:cubicBezTo>
                    <a:cubicBezTo>
                      <a:pt x="1165" y="2819"/>
                      <a:pt x="1203" y="2819"/>
                      <a:pt x="1257" y="2812"/>
                    </a:cubicBezTo>
                    <a:cubicBezTo>
                      <a:pt x="1311" y="2812"/>
                      <a:pt x="1380" y="2804"/>
                      <a:pt x="1449" y="2789"/>
                    </a:cubicBezTo>
                    <a:lnTo>
                      <a:pt x="1449" y="2789"/>
                    </a:lnTo>
                    <a:cubicBezTo>
                      <a:pt x="1418" y="3026"/>
                      <a:pt x="1387" y="3225"/>
                      <a:pt x="1372" y="3394"/>
                    </a:cubicBezTo>
                    <a:cubicBezTo>
                      <a:pt x="1357" y="3555"/>
                      <a:pt x="1341" y="3693"/>
                      <a:pt x="1341" y="3792"/>
                    </a:cubicBezTo>
                    <a:cubicBezTo>
                      <a:pt x="1357" y="3854"/>
                      <a:pt x="1418" y="3884"/>
                      <a:pt x="1510" y="3884"/>
                    </a:cubicBezTo>
                    <a:cubicBezTo>
                      <a:pt x="1571" y="3884"/>
                      <a:pt x="1617" y="3869"/>
                      <a:pt x="1648" y="3838"/>
                    </a:cubicBezTo>
                    <a:cubicBezTo>
                      <a:pt x="1663" y="3792"/>
                      <a:pt x="1671" y="3723"/>
                      <a:pt x="1686" y="3624"/>
                    </a:cubicBezTo>
                    <a:cubicBezTo>
                      <a:pt x="1701" y="3524"/>
                      <a:pt x="1717" y="3425"/>
                      <a:pt x="1732" y="3317"/>
                    </a:cubicBezTo>
                    <a:cubicBezTo>
                      <a:pt x="1747" y="3210"/>
                      <a:pt x="1755" y="3103"/>
                      <a:pt x="1770" y="3003"/>
                    </a:cubicBezTo>
                    <a:cubicBezTo>
                      <a:pt x="1778" y="2904"/>
                      <a:pt x="1786" y="2827"/>
                      <a:pt x="1786" y="2781"/>
                    </a:cubicBezTo>
                    <a:lnTo>
                      <a:pt x="1832" y="2781"/>
                    </a:lnTo>
                    <a:cubicBezTo>
                      <a:pt x="1847" y="2773"/>
                      <a:pt x="1870" y="2773"/>
                      <a:pt x="1893" y="2773"/>
                    </a:cubicBezTo>
                    <a:cubicBezTo>
                      <a:pt x="1924" y="2773"/>
                      <a:pt x="1970" y="2773"/>
                      <a:pt x="2016" y="2781"/>
                    </a:cubicBezTo>
                    <a:cubicBezTo>
                      <a:pt x="2069" y="2781"/>
                      <a:pt x="2115" y="2789"/>
                      <a:pt x="2169" y="2789"/>
                    </a:cubicBezTo>
                    <a:cubicBezTo>
                      <a:pt x="2207" y="2789"/>
                      <a:pt x="2245" y="2789"/>
                      <a:pt x="2276" y="2781"/>
                    </a:cubicBezTo>
                    <a:cubicBezTo>
                      <a:pt x="2307" y="2773"/>
                      <a:pt x="2337" y="2766"/>
                      <a:pt x="2368" y="2758"/>
                    </a:cubicBezTo>
                    <a:cubicBezTo>
                      <a:pt x="2406" y="2720"/>
                      <a:pt x="2422" y="2658"/>
                      <a:pt x="2422" y="2574"/>
                    </a:cubicBezTo>
                    <a:cubicBezTo>
                      <a:pt x="2422" y="2482"/>
                      <a:pt x="2399" y="2421"/>
                      <a:pt x="2345" y="2398"/>
                    </a:cubicBezTo>
                    <a:cubicBezTo>
                      <a:pt x="2291" y="2383"/>
                      <a:pt x="2222" y="2375"/>
                      <a:pt x="2138" y="2375"/>
                    </a:cubicBezTo>
                    <a:lnTo>
                      <a:pt x="2077" y="2375"/>
                    </a:lnTo>
                    <a:cubicBezTo>
                      <a:pt x="1962" y="2375"/>
                      <a:pt x="1878" y="2367"/>
                      <a:pt x="1824" y="2352"/>
                    </a:cubicBezTo>
                    <a:cubicBezTo>
                      <a:pt x="1824" y="2283"/>
                      <a:pt x="1832" y="2214"/>
                      <a:pt x="1832" y="2137"/>
                    </a:cubicBezTo>
                    <a:cubicBezTo>
                      <a:pt x="1839" y="2076"/>
                      <a:pt x="1839" y="2000"/>
                      <a:pt x="1847" y="1923"/>
                    </a:cubicBezTo>
                    <a:cubicBezTo>
                      <a:pt x="1847" y="1839"/>
                      <a:pt x="1847" y="1747"/>
                      <a:pt x="1847" y="1655"/>
                    </a:cubicBezTo>
                    <a:lnTo>
                      <a:pt x="1847" y="1563"/>
                    </a:lnTo>
                    <a:cubicBezTo>
                      <a:pt x="1847" y="1532"/>
                      <a:pt x="1847" y="1509"/>
                      <a:pt x="1847" y="1486"/>
                    </a:cubicBezTo>
                    <a:cubicBezTo>
                      <a:pt x="1847" y="1333"/>
                      <a:pt x="1855" y="1203"/>
                      <a:pt x="1855" y="1103"/>
                    </a:cubicBezTo>
                    <a:cubicBezTo>
                      <a:pt x="1855" y="996"/>
                      <a:pt x="1862" y="904"/>
                      <a:pt x="1862" y="827"/>
                    </a:cubicBezTo>
                    <a:cubicBezTo>
                      <a:pt x="1862" y="781"/>
                      <a:pt x="1855" y="720"/>
                      <a:pt x="1855" y="659"/>
                    </a:cubicBezTo>
                    <a:cubicBezTo>
                      <a:pt x="1847" y="598"/>
                      <a:pt x="1839" y="529"/>
                      <a:pt x="1832" y="444"/>
                    </a:cubicBezTo>
                    <a:cubicBezTo>
                      <a:pt x="1816" y="337"/>
                      <a:pt x="1809" y="245"/>
                      <a:pt x="1793" y="192"/>
                    </a:cubicBezTo>
                    <a:cubicBezTo>
                      <a:pt x="1786" y="130"/>
                      <a:pt x="1770" y="84"/>
                      <a:pt x="1755" y="61"/>
                    </a:cubicBezTo>
                    <a:cubicBezTo>
                      <a:pt x="1740" y="31"/>
                      <a:pt x="1724" y="15"/>
                      <a:pt x="1701" y="8"/>
                    </a:cubicBezTo>
                    <a:cubicBezTo>
                      <a:pt x="1678" y="8"/>
                      <a:pt x="1648" y="0"/>
                      <a:pt x="16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5598425" y="4223525"/>
                <a:ext cx="14200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487" extrusionOk="0">
                    <a:moveTo>
                      <a:pt x="376" y="1"/>
                    </a:moveTo>
                    <a:cubicBezTo>
                      <a:pt x="261" y="1"/>
                      <a:pt x="192" y="77"/>
                      <a:pt x="162" y="215"/>
                    </a:cubicBezTo>
                    <a:cubicBezTo>
                      <a:pt x="139" y="361"/>
                      <a:pt x="116" y="499"/>
                      <a:pt x="108" y="606"/>
                    </a:cubicBezTo>
                    <a:cubicBezTo>
                      <a:pt x="93" y="721"/>
                      <a:pt x="85" y="813"/>
                      <a:pt x="78" y="874"/>
                    </a:cubicBezTo>
                    <a:lnTo>
                      <a:pt x="78" y="905"/>
                    </a:lnTo>
                    <a:cubicBezTo>
                      <a:pt x="78" y="928"/>
                      <a:pt x="70" y="966"/>
                      <a:pt x="62" y="1027"/>
                    </a:cubicBezTo>
                    <a:cubicBezTo>
                      <a:pt x="62" y="1089"/>
                      <a:pt x="55" y="1158"/>
                      <a:pt x="47" y="1226"/>
                    </a:cubicBezTo>
                    <a:cubicBezTo>
                      <a:pt x="39" y="1295"/>
                      <a:pt x="32" y="1364"/>
                      <a:pt x="24" y="1433"/>
                    </a:cubicBezTo>
                    <a:cubicBezTo>
                      <a:pt x="16" y="1495"/>
                      <a:pt x="16" y="1541"/>
                      <a:pt x="16" y="1571"/>
                    </a:cubicBezTo>
                    <a:cubicBezTo>
                      <a:pt x="16" y="1656"/>
                      <a:pt x="24" y="1724"/>
                      <a:pt x="32" y="1786"/>
                    </a:cubicBezTo>
                    <a:cubicBezTo>
                      <a:pt x="16" y="1832"/>
                      <a:pt x="1" y="1939"/>
                      <a:pt x="1" y="2108"/>
                    </a:cubicBezTo>
                    <a:cubicBezTo>
                      <a:pt x="1" y="2138"/>
                      <a:pt x="1" y="2184"/>
                      <a:pt x="9" y="2253"/>
                    </a:cubicBezTo>
                    <a:cubicBezTo>
                      <a:pt x="9" y="2322"/>
                      <a:pt x="9" y="2391"/>
                      <a:pt x="16" y="2460"/>
                    </a:cubicBezTo>
                    <a:cubicBezTo>
                      <a:pt x="16" y="2537"/>
                      <a:pt x="16" y="2605"/>
                      <a:pt x="24" y="2667"/>
                    </a:cubicBezTo>
                    <a:cubicBezTo>
                      <a:pt x="24" y="2728"/>
                      <a:pt x="24" y="2774"/>
                      <a:pt x="24" y="2789"/>
                    </a:cubicBezTo>
                    <a:cubicBezTo>
                      <a:pt x="24" y="2843"/>
                      <a:pt x="24" y="2881"/>
                      <a:pt x="16" y="2912"/>
                    </a:cubicBezTo>
                    <a:lnTo>
                      <a:pt x="47" y="3379"/>
                    </a:lnTo>
                    <a:cubicBezTo>
                      <a:pt x="70" y="3448"/>
                      <a:pt x="116" y="3486"/>
                      <a:pt x="192" y="3486"/>
                    </a:cubicBezTo>
                    <a:cubicBezTo>
                      <a:pt x="300" y="3486"/>
                      <a:pt x="369" y="3448"/>
                      <a:pt x="407" y="3379"/>
                    </a:cubicBezTo>
                    <a:cubicBezTo>
                      <a:pt x="438" y="3303"/>
                      <a:pt x="461" y="3218"/>
                      <a:pt x="461" y="3126"/>
                    </a:cubicBezTo>
                    <a:cubicBezTo>
                      <a:pt x="461" y="3050"/>
                      <a:pt x="453" y="2950"/>
                      <a:pt x="445" y="2835"/>
                    </a:cubicBezTo>
                    <a:cubicBezTo>
                      <a:pt x="430" y="2720"/>
                      <a:pt x="415" y="2590"/>
                      <a:pt x="399" y="2437"/>
                    </a:cubicBezTo>
                    <a:cubicBezTo>
                      <a:pt x="399" y="2414"/>
                      <a:pt x="407" y="2383"/>
                      <a:pt x="407" y="2353"/>
                    </a:cubicBezTo>
                    <a:cubicBezTo>
                      <a:pt x="407" y="2322"/>
                      <a:pt x="407" y="2276"/>
                      <a:pt x="407" y="2230"/>
                    </a:cubicBezTo>
                    <a:cubicBezTo>
                      <a:pt x="407" y="2176"/>
                      <a:pt x="407" y="2115"/>
                      <a:pt x="407" y="2039"/>
                    </a:cubicBezTo>
                    <a:cubicBezTo>
                      <a:pt x="407" y="1970"/>
                      <a:pt x="407" y="1901"/>
                      <a:pt x="407" y="1832"/>
                    </a:cubicBezTo>
                    <a:cubicBezTo>
                      <a:pt x="407" y="1694"/>
                      <a:pt x="407" y="1610"/>
                      <a:pt x="422" y="1579"/>
                    </a:cubicBezTo>
                    <a:cubicBezTo>
                      <a:pt x="422" y="1564"/>
                      <a:pt x="422" y="1541"/>
                      <a:pt x="415" y="1518"/>
                    </a:cubicBezTo>
                    <a:cubicBezTo>
                      <a:pt x="415" y="1495"/>
                      <a:pt x="415" y="1472"/>
                      <a:pt x="415" y="1449"/>
                    </a:cubicBezTo>
                    <a:cubicBezTo>
                      <a:pt x="415" y="1418"/>
                      <a:pt x="422" y="1349"/>
                      <a:pt x="438" y="1234"/>
                    </a:cubicBezTo>
                    <a:cubicBezTo>
                      <a:pt x="453" y="1119"/>
                      <a:pt x="476" y="989"/>
                      <a:pt x="491" y="851"/>
                    </a:cubicBezTo>
                    <a:cubicBezTo>
                      <a:pt x="514" y="713"/>
                      <a:pt x="530" y="583"/>
                      <a:pt x="545" y="460"/>
                    </a:cubicBezTo>
                    <a:cubicBezTo>
                      <a:pt x="560" y="338"/>
                      <a:pt x="568" y="254"/>
                      <a:pt x="568" y="215"/>
                    </a:cubicBezTo>
                    <a:lnTo>
                      <a:pt x="568" y="185"/>
                    </a:lnTo>
                    <a:cubicBezTo>
                      <a:pt x="560" y="62"/>
                      <a:pt x="499" y="1"/>
                      <a:pt x="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5644775" y="4221425"/>
                <a:ext cx="41600" cy="1149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4598" extrusionOk="0">
                    <a:moveTo>
                      <a:pt x="151" y="139"/>
                    </a:moveTo>
                    <a:cubicBezTo>
                      <a:pt x="149" y="155"/>
                      <a:pt x="146" y="182"/>
                      <a:pt x="146" y="223"/>
                    </a:cubicBezTo>
                    <a:cubicBezTo>
                      <a:pt x="146" y="192"/>
                      <a:pt x="148" y="164"/>
                      <a:pt x="151" y="139"/>
                    </a:cubicBezTo>
                    <a:close/>
                    <a:moveTo>
                      <a:pt x="307" y="0"/>
                    </a:moveTo>
                    <a:cubicBezTo>
                      <a:pt x="254" y="0"/>
                      <a:pt x="208" y="16"/>
                      <a:pt x="185" y="39"/>
                    </a:cubicBezTo>
                    <a:cubicBezTo>
                      <a:pt x="169" y="54"/>
                      <a:pt x="157" y="90"/>
                      <a:pt x="151" y="139"/>
                    </a:cubicBezTo>
                    <a:lnTo>
                      <a:pt x="151" y="139"/>
                    </a:lnTo>
                    <a:cubicBezTo>
                      <a:pt x="153" y="128"/>
                      <a:pt x="154" y="123"/>
                      <a:pt x="154" y="123"/>
                    </a:cubicBezTo>
                    <a:lnTo>
                      <a:pt x="154" y="475"/>
                    </a:lnTo>
                    <a:cubicBezTo>
                      <a:pt x="154" y="498"/>
                      <a:pt x="146" y="560"/>
                      <a:pt x="131" y="652"/>
                    </a:cubicBezTo>
                    <a:cubicBezTo>
                      <a:pt x="116" y="751"/>
                      <a:pt x="93" y="866"/>
                      <a:pt x="77" y="996"/>
                    </a:cubicBezTo>
                    <a:cubicBezTo>
                      <a:pt x="54" y="1119"/>
                      <a:pt x="39" y="1249"/>
                      <a:pt x="24" y="1379"/>
                    </a:cubicBezTo>
                    <a:cubicBezTo>
                      <a:pt x="9" y="1502"/>
                      <a:pt x="1" y="1609"/>
                      <a:pt x="1" y="1694"/>
                    </a:cubicBezTo>
                    <a:cubicBezTo>
                      <a:pt x="1" y="1740"/>
                      <a:pt x="9" y="1770"/>
                      <a:pt x="39" y="1801"/>
                    </a:cubicBezTo>
                    <a:cubicBezTo>
                      <a:pt x="62" y="1824"/>
                      <a:pt x="93" y="1847"/>
                      <a:pt x="131" y="1862"/>
                    </a:cubicBezTo>
                    <a:cubicBezTo>
                      <a:pt x="162" y="1877"/>
                      <a:pt x="192" y="1893"/>
                      <a:pt x="231" y="1900"/>
                    </a:cubicBezTo>
                    <a:cubicBezTo>
                      <a:pt x="261" y="1900"/>
                      <a:pt x="284" y="1908"/>
                      <a:pt x="300" y="1908"/>
                    </a:cubicBezTo>
                    <a:cubicBezTo>
                      <a:pt x="346" y="1908"/>
                      <a:pt x="392" y="1900"/>
                      <a:pt x="430" y="1893"/>
                    </a:cubicBezTo>
                    <a:cubicBezTo>
                      <a:pt x="476" y="1877"/>
                      <a:pt x="522" y="1870"/>
                      <a:pt x="568" y="1870"/>
                    </a:cubicBezTo>
                    <a:cubicBezTo>
                      <a:pt x="637" y="1870"/>
                      <a:pt x="721" y="1893"/>
                      <a:pt x="805" y="1931"/>
                    </a:cubicBezTo>
                    <a:cubicBezTo>
                      <a:pt x="897" y="1969"/>
                      <a:pt x="974" y="2023"/>
                      <a:pt x="1050" y="2092"/>
                    </a:cubicBezTo>
                    <a:cubicBezTo>
                      <a:pt x="1119" y="2169"/>
                      <a:pt x="1181" y="2260"/>
                      <a:pt x="1234" y="2368"/>
                    </a:cubicBezTo>
                    <a:cubicBezTo>
                      <a:pt x="1280" y="2475"/>
                      <a:pt x="1303" y="2598"/>
                      <a:pt x="1303" y="2735"/>
                    </a:cubicBezTo>
                    <a:cubicBezTo>
                      <a:pt x="1303" y="2881"/>
                      <a:pt x="1265" y="3042"/>
                      <a:pt x="1181" y="3218"/>
                    </a:cubicBezTo>
                    <a:lnTo>
                      <a:pt x="951" y="3555"/>
                    </a:lnTo>
                    <a:cubicBezTo>
                      <a:pt x="844" y="3708"/>
                      <a:pt x="759" y="3793"/>
                      <a:pt x="706" y="3800"/>
                    </a:cubicBezTo>
                    <a:cubicBezTo>
                      <a:pt x="629" y="3854"/>
                      <a:pt x="552" y="3908"/>
                      <a:pt x="476" y="3961"/>
                    </a:cubicBezTo>
                    <a:cubicBezTo>
                      <a:pt x="399" y="4007"/>
                      <a:pt x="330" y="4053"/>
                      <a:pt x="277" y="4099"/>
                    </a:cubicBezTo>
                    <a:cubicBezTo>
                      <a:pt x="215" y="4145"/>
                      <a:pt x="169" y="4191"/>
                      <a:pt x="131" y="4237"/>
                    </a:cubicBezTo>
                    <a:cubicBezTo>
                      <a:pt x="93" y="4275"/>
                      <a:pt x="77" y="4329"/>
                      <a:pt x="77" y="4383"/>
                    </a:cubicBezTo>
                    <a:cubicBezTo>
                      <a:pt x="77" y="4459"/>
                      <a:pt x="85" y="4513"/>
                      <a:pt x="85" y="4543"/>
                    </a:cubicBezTo>
                    <a:cubicBezTo>
                      <a:pt x="93" y="4582"/>
                      <a:pt x="123" y="4597"/>
                      <a:pt x="162" y="4597"/>
                    </a:cubicBezTo>
                    <a:cubicBezTo>
                      <a:pt x="261" y="4597"/>
                      <a:pt x="484" y="4467"/>
                      <a:pt x="836" y="4214"/>
                    </a:cubicBezTo>
                    <a:cubicBezTo>
                      <a:pt x="951" y="4107"/>
                      <a:pt x="1050" y="4007"/>
                      <a:pt x="1135" y="3923"/>
                    </a:cubicBezTo>
                    <a:cubicBezTo>
                      <a:pt x="1211" y="3839"/>
                      <a:pt x="1280" y="3762"/>
                      <a:pt x="1334" y="3685"/>
                    </a:cubicBezTo>
                    <a:cubicBezTo>
                      <a:pt x="1387" y="3616"/>
                      <a:pt x="1426" y="3547"/>
                      <a:pt x="1464" y="3479"/>
                    </a:cubicBezTo>
                    <a:cubicBezTo>
                      <a:pt x="1495" y="3410"/>
                      <a:pt x="1525" y="3341"/>
                      <a:pt x="1548" y="3256"/>
                    </a:cubicBezTo>
                    <a:cubicBezTo>
                      <a:pt x="1625" y="3027"/>
                      <a:pt x="1663" y="2843"/>
                      <a:pt x="1663" y="2712"/>
                    </a:cubicBezTo>
                    <a:cubicBezTo>
                      <a:pt x="1663" y="2628"/>
                      <a:pt x="1648" y="2552"/>
                      <a:pt x="1633" y="2467"/>
                    </a:cubicBezTo>
                    <a:cubicBezTo>
                      <a:pt x="1610" y="2391"/>
                      <a:pt x="1587" y="2299"/>
                      <a:pt x="1548" y="2207"/>
                    </a:cubicBezTo>
                    <a:cubicBezTo>
                      <a:pt x="1487" y="2038"/>
                      <a:pt x="1418" y="1908"/>
                      <a:pt x="1326" y="1808"/>
                    </a:cubicBezTo>
                    <a:cubicBezTo>
                      <a:pt x="1242" y="1709"/>
                      <a:pt x="1150" y="1625"/>
                      <a:pt x="1058" y="1571"/>
                    </a:cubicBezTo>
                    <a:cubicBezTo>
                      <a:pt x="966" y="1517"/>
                      <a:pt x="867" y="1479"/>
                      <a:pt x="775" y="1456"/>
                    </a:cubicBezTo>
                    <a:cubicBezTo>
                      <a:pt x="683" y="1441"/>
                      <a:pt x="591" y="1433"/>
                      <a:pt x="514" y="1433"/>
                    </a:cubicBezTo>
                    <a:lnTo>
                      <a:pt x="453" y="1433"/>
                    </a:lnTo>
                    <a:cubicBezTo>
                      <a:pt x="430" y="1433"/>
                      <a:pt x="407" y="1433"/>
                      <a:pt x="384" y="1441"/>
                    </a:cubicBezTo>
                    <a:cubicBezTo>
                      <a:pt x="384" y="1433"/>
                      <a:pt x="384" y="1418"/>
                      <a:pt x="384" y="1395"/>
                    </a:cubicBezTo>
                    <a:cubicBezTo>
                      <a:pt x="384" y="1341"/>
                      <a:pt x="399" y="1226"/>
                      <a:pt x="422" y="1035"/>
                    </a:cubicBezTo>
                    <a:cubicBezTo>
                      <a:pt x="438" y="958"/>
                      <a:pt x="445" y="889"/>
                      <a:pt x="453" y="828"/>
                    </a:cubicBezTo>
                    <a:cubicBezTo>
                      <a:pt x="453" y="767"/>
                      <a:pt x="468" y="713"/>
                      <a:pt x="476" y="659"/>
                    </a:cubicBezTo>
                    <a:cubicBezTo>
                      <a:pt x="491" y="613"/>
                      <a:pt x="514" y="583"/>
                      <a:pt x="537" y="560"/>
                    </a:cubicBezTo>
                    <a:cubicBezTo>
                      <a:pt x="560" y="537"/>
                      <a:pt x="598" y="521"/>
                      <a:pt x="652" y="521"/>
                    </a:cubicBezTo>
                    <a:cubicBezTo>
                      <a:pt x="667" y="521"/>
                      <a:pt x="690" y="521"/>
                      <a:pt x="721" y="529"/>
                    </a:cubicBezTo>
                    <a:cubicBezTo>
                      <a:pt x="752" y="537"/>
                      <a:pt x="782" y="537"/>
                      <a:pt x="821" y="544"/>
                    </a:cubicBezTo>
                    <a:cubicBezTo>
                      <a:pt x="859" y="544"/>
                      <a:pt x="890" y="552"/>
                      <a:pt x="920" y="560"/>
                    </a:cubicBezTo>
                    <a:cubicBezTo>
                      <a:pt x="951" y="560"/>
                      <a:pt x="974" y="567"/>
                      <a:pt x="989" y="567"/>
                    </a:cubicBezTo>
                    <a:lnTo>
                      <a:pt x="1250" y="567"/>
                    </a:lnTo>
                    <a:cubicBezTo>
                      <a:pt x="1326" y="575"/>
                      <a:pt x="1380" y="583"/>
                      <a:pt x="1426" y="590"/>
                    </a:cubicBezTo>
                    <a:cubicBezTo>
                      <a:pt x="1518" y="590"/>
                      <a:pt x="1556" y="521"/>
                      <a:pt x="1556" y="391"/>
                    </a:cubicBezTo>
                    <a:cubicBezTo>
                      <a:pt x="1556" y="269"/>
                      <a:pt x="1525" y="200"/>
                      <a:pt x="1456" y="184"/>
                    </a:cubicBezTo>
                    <a:cubicBezTo>
                      <a:pt x="1456" y="184"/>
                      <a:pt x="1426" y="177"/>
                      <a:pt x="1365" y="169"/>
                    </a:cubicBezTo>
                    <a:cubicBezTo>
                      <a:pt x="1303" y="161"/>
                      <a:pt x="1234" y="146"/>
                      <a:pt x="1158" y="138"/>
                    </a:cubicBezTo>
                    <a:cubicBezTo>
                      <a:pt x="1081" y="123"/>
                      <a:pt x="1012" y="115"/>
                      <a:pt x="943" y="108"/>
                    </a:cubicBezTo>
                    <a:cubicBezTo>
                      <a:pt x="874" y="100"/>
                      <a:pt x="828" y="92"/>
                      <a:pt x="821" y="92"/>
                    </a:cubicBezTo>
                    <a:lnTo>
                      <a:pt x="790" y="92"/>
                    </a:lnTo>
                    <a:cubicBezTo>
                      <a:pt x="782" y="100"/>
                      <a:pt x="767" y="100"/>
                      <a:pt x="752" y="100"/>
                    </a:cubicBezTo>
                    <a:cubicBezTo>
                      <a:pt x="683" y="100"/>
                      <a:pt x="637" y="92"/>
                      <a:pt x="606" y="85"/>
                    </a:cubicBezTo>
                    <a:cubicBezTo>
                      <a:pt x="583" y="77"/>
                      <a:pt x="560" y="62"/>
                      <a:pt x="537" y="46"/>
                    </a:cubicBezTo>
                    <a:cubicBezTo>
                      <a:pt x="514" y="39"/>
                      <a:pt x="491" y="23"/>
                      <a:pt x="461" y="16"/>
                    </a:cubicBezTo>
                    <a:cubicBezTo>
                      <a:pt x="430" y="8"/>
                      <a:pt x="376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5704350" y="4220650"/>
                <a:ext cx="5345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4452" extrusionOk="0">
                    <a:moveTo>
                      <a:pt x="1035" y="1"/>
                    </a:moveTo>
                    <a:cubicBezTo>
                      <a:pt x="958" y="1"/>
                      <a:pt x="889" y="1"/>
                      <a:pt x="828" y="16"/>
                    </a:cubicBezTo>
                    <a:cubicBezTo>
                      <a:pt x="767" y="24"/>
                      <a:pt x="705" y="39"/>
                      <a:pt x="652" y="62"/>
                    </a:cubicBezTo>
                    <a:cubicBezTo>
                      <a:pt x="567" y="116"/>
                      <a:pt x="491" y="185"/>
                      <a:pt x="414" y="254"/>
                    </a:cubicBezTo>
                    <a:cubicBezTo>
                      <a:pt x="337" y="323"/>
                      <a:pt x="269" y="392"/>
                      <a:pt x="207" y="476"/>
                    </a:cubicBezTo>
                    <a:cubicBezTo>
                      <a:pt x="146" y="552"/>
                      <a:pt x="100" y="629"/>
                      <a:pt x="62" y="706"/>
                    </a:cubicBezTo>
                    <a:cubicBezTo>
                      <a:pt x="23" y="782"/>
                      <a:pt x="0" y="859"/>
                      <a:pt x="0" y="928"/>
                    </a:cubicBezTo>
                    <a:cubicBezTo>
                      <a:pt x="0" y="1096"/>
                      <a:pt x="54" y="1181"/>
                      <a:pt x="161" y="1181"/>
                    </a:cubicBezTo>
                    <a:cubicBezTo>
                      <a:pt x="207" y="1181"/>
                      <a:pt x="238" y="1173"/>
                      <a:pt x="253" y="1158"/>
                    </a:cubicBezTo>
                    <a:cubicBezTo>
                      <a:pt x="269" y="1142"/>
                      <a:pt x="292" y="1112"/>
                      <a:pt x="307" y="1073"/>
                    </a:cubicBezTo>
                    <a:cubicBezTo>
                      <a:pt x="330" y="1043"/>
                      <a:pt x="360" y="997"/>
                      <a:pt x="391" y="935"/>
                    </a:cubicBezTo>
                    <a:cubicBezTo>
                      <a:pt x="429" y="874"/>
                      <a:pt x="483" y="805"/>
                      <a:pt x="567" y="721"/>
                    </a:cubicBezTo>
                    <a:cubicBezTo>
                      <a:pt x="629" y="652"/>
                      <a:pt x="682" y="598"/>
                      <a:pt x="728" y="560"/>
                    </a:cubicBezTo>
                    <a:cubicBezTo>
                      <a:pt x="774" y="529"/>
                      <a:pt x="805" y="506"/>
                      <a:pt x="843" y="491"/>
                    </a:cubicBezTo>
                    <a:cubicBezTo>
                      <a:pt x="874" y="476"/>
                      <a:pt x="904" y="468"/>
                      <a:pt x="927" y="468"/>
                    </a:cubicBezTo>
                    <a:cubicBezTo>
                      <a:pt x="958" y="460"/>
                      <a:pt x="989" y="460"/>
                      <a:pt x="1019" y="460"/>
                    </a:cubicBezTo>
                    <a:cubicBezTo>
                      <a:pt x="1287" y="460"/>
                      <a:pt x="1418" y="583"/>
                      <a:pt x="1418" y="828"/>
                    </a:cubicBezTo>
                    <a:cubicBezTo>
                      <a:pt x="1418" y="997"/>
                      <a:pt x="1341" y="1188"/>
                      <a:pt x="1188" y="1403"/>
                    </a:cubicBezTo>
                    <a:cubicBezTo>
                      <a:pt x="1165" y="1441"/>
                      <a:pt x="1127" y="1479"/>
                      <a:pt x="1073" y="1518"/>
                    </a:cubicBezTo>
                    <a:cubicBezTo>
                      <a:pt x="1019" y="1556"/>
                      <a:pt x="958" y="1602"/>
                      <a:pt x="904" y="1640"/>
                    </a:cubicBezTo>
                    <a:cubicBezTo>
                      <a:pt x="851" y="1679"/>
                      <a:pt x="797" y="1717"/>
                      <a:pt x="751" y="1755"/>
                    </a:cubicBezTo>
                    <a:cubicBezTo>
                      <a:pt x="705" y="1786"/>
                      <a:pt x="682" y="1816"/>
                      <a:pt x="667" y="1847"/>
                    </a:cubicBezTo>
                    <a:cubicBezTo>
                      <a:pt x="667" y="2008"/>
                      <a:pt x="713" y="2100"/>
                      <a:pt x="805" y="2138"/>
                    </a:cubicBezTo>
                    <a:cubicBezTo>
                      <a:pt x="1065" y="2062"/>
                      <a:pt x="1226" y="2023"/>
                      <a:pt x="1295" y="2023"/>
                    </a:cubicBezTo>
                    <a:cubicBezTo>
                      <a:pt x="1441" y="2023"/>
                      <a:pt x="1548" y="2069"/>
                      <a:pt x="1625" y="2161"/>
                    </a:cubicBezTo>
                    <a:cubicBezTo>
                      <a:pt x="1701" y="2261"/>
                      <a:pt x="1739" y="2406"/>
                      <a:pt x="1739" y="2613"/>
                    </a:cubicBezTo>
                    <a:cubicBezTo>
                      <a:pt x="1739" y="2682"/>
                      <a:pt x="1732" y="2774"/>
                      <a:pt x="1716" y="2889"/>
                    </a:cubicBezTo>
                    <a:cubicBezTo>
                      <a:pt x="1716" y="2958"/>
                      <a:pt x="1693" y="3042"/>
                      <a:pt x="1648" y="3149"/>
                    </a:cubicBezTo>
                    <a:cubicBezTo>
                      <a:pt x="1602" y="3257"/>
                      <a:pt x="1533" y="3364"/>
                      <a:pt x="1456" y="3479"/>
                    </a:cubicBezTo>
                    <a:cubicBezTo>
                      <a:pt x="1372" y="3586"/>
                      <a:pt x="1272" y="3686"/>
                      <a:pt x="1157" y="3778"/>
                    </a:cubicBezTo>
                    <a:cubicBezTo>
                      <a:pt x="1042" y="3870"/>
                      <a:pt x="920" y="3931"/>
                      <a:pt x="789" y="3969"/>
                    </a:cubicBezTo>
                    <a:cubicBezTo>
                      <a:pt x="789" y="3969"/>
                      <a:pt x="751" y="3977"/>
                      <a:pt x="675" y="3985"/>
                    </a:cubicBezTo>
                    <a:cubicBezTo>
                      <a:pt x="606" y="4000"/>
                      <a:pt x="498" y="4008"/>
                      <a:pt x="345" y="4030"/>
                    </a:cubicBezTo>
                    <a:cubicBezTo>
                      <a:pt x="238" y="4046"/>
                      <a:pt x="184" y="4115"/>
                      <a:pt x="184" y="4230"/>
                    </a:cubicBezTo>
                    <a:cubicBezTo>
                      <a:pt x="184" y="4314"/>
                      <a:pt x="207" y="4368"/>
                      <a:pt x="246" y="4398"/>
                    </a:cubicBezTo>
                    <a:cubicBezTo>
                      <a:pt x="284" y="4437"/>
                      <a:pt x="353" y="4452"/>
                      <a:pt x="445" y="4452"/>
                    </a:cubicBezTo>
                    <a:cubicBezTo>
                      <a:pt x="537" y="4452"/>
                      <a:pt x="644" y="4437"/>
                      <a:pt x="759" y="4398"/>
                    </a:cubicBezTo>
                    <a:cubicBezTo>
                      <a:pt x="881" y="4368"/>
                      <a:pt x="996" y="4322"/>
                      <a:pt x="1119" y="4268"/>
                    </a:cubicBezTo>
                    <a:cubicBezTo>
                      <a:pt x="1241" y="4214"/>
                      <a:pt x="1349" y="4153"/>
                      <a:pt x="1448" y="4084"/>
                    </a:cubicBezTo>
                    <a:cubicBezTo>
                      <a:pt x="1548" y="4008"/>
                      <a:pt x="1632" y="3931"/>
                      <a:pt x="1686" y="3847"/>
                    </a:cubicBezTo>
                    <a:cubicBezTo>
                      <a:pt x="1985" y="3364"/>
                      <a:pt x="2138" y="2920"/>
                      <a:pt x="2138" y="2529"/>
                    </a:cubicBezTo>
                    <a:cubicBezTo>
                      <a:pt x="2138" y="2322"/>
                      <a:pt x="2100" y="2138"/>
                      <a:pt x="2015" y="1993"/>
                    </a:cubicBezTo>
                    <a:cubicBezTo>
                      <a:pt x="1992" y="1947"/>
                      <a:pt x="1969" y="1908"/>
                      <a:pt x="1946" y="1878"/>
                    </a:cubicBezTo>
                    <a:cubicBezTo>
                      <a:pt x="1931" y="1847"/>
                      <a:pt x="1900" y="1824"/>
                      <a:pt x="1870" y="1793"/>
                    </a:cubicBezTo>
                    <a:cubicBezTo>
                      <a:pt x="1839" y="1771"/>
                      <a:pt x="1793" y="1740"/>
                      <a:pt x="1739" y="1717"/>
                    </a:cubicBezTo>
                    <a:cubicBezTo>
                      <a:pt x="1686" y="1686"/>
                      <a:pt x="1617" y="1656"/>
                      <a:pt x="1533" y="1610"/>
                    </a:cubicBezTo>
                    <a:lnTo>
                      <a:pt x="1671" y="1319"/>
                    </a:lnTo>
                    <a:cubicBezTo>
                      <a:pt x="1716" y="1211"/>
                      <a:pt x="1747" y="1119"/>
                      <a:pt x="1762" y="1043"/>
                    </a:cubicBezTo>
                    <a:cubicBezTo>
                      <a:pt x="1778" y="966"/>
                      <a:pt x="1793" y="897"/>
                      <a:pt x="1793" y="836"/>
                    </a:cubicBezTo>
                    <a:cubicBezTo>
                      <a:pt x="1793" y="660"/>
                      <a:pt x="1770" y="514"/>
                      <a:pt x="1739" y="407"/>
                    </a:cubicBezTo>
                    <a:cubicBezTo>
                      <a:pt x="1709" y="292"/>
                      <a:pt x="1655" y="208"/>
                      <a:pt x="1594" y="146"/>
                    </a:cubicBezTo>
                    <a:cubicBezTo>
                      <a:pt x="1525" y="93"/>
                      <a:pt x="1448" y="54"/>
                      <a:pt x="1356" y="31"/>
                    </a:cubicBezTo>
                    <a:cubicBezTo>
                      <a:pt x="1264" y="8"/>
                      <a:pt x="1150" y="1"/>
                      <a:pt x="1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5585800" y="4386325"/>
                <a:ext cx="48275" cy="91000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3640" extrusionOk="0">
                    <a:moveTo>
                      <a:pt x="1234" y="1"/>
                    </a:moveTo>
                    <a:cubicBezTo>
                      <a:pt x="927" y="1"/>
                      <a:pt x="659" y="92"/>
                      <a:pt x="422" y="276"/>
                    </a:cubicBezTo>
                    <a:cubicBezTo>
                      <a:pt x="383" y="299"/>
                      <a:pt x="345" y="338"/>
                      <a:pt x="291" y="414"/>
                    </a:cubicBezTo>
                    <a:cubicBezTo>
                      <a:pt x="245" y="483"/>
                      <a:pt x="199" y="560"/>
                      <a:pt x="154" y="644"/>
                    </a:cubicBezTo>
                    <a:cubicBezTo>
                      <a:pt x="115" y="736"/>
                      <a:pt x="77" y="820"/>
                      <a:pt x="46" y="905"/>
                    </a:cubicBezTo>
                    <a:cubicBezTo>
                      <a:pt x="16" y="996"/>
                      <a:pt x="0" y="1058"/>
                      <a:pt x="0" y="1104"/>
                    </a:cubicBezTo>
                    <a:cubicBezTo>
                      <a:pt x="0" y="1180"/>
                      <a:pt x="16" y="1242"/>
                      <a:pt x="54" y="1295"/>
                    </a:cubicBezTo>
                    <a:cubicBezTo>
                      <a:pt x="92" y="1341"/>
                      <a:pt x="138" y="1364"/>
                      <a:pt x="184" y="1364"/>
                    </a:cubicBezTo>
                    <a:lnTo>
                      <a:pt x="245" y="1364"/>
                    </a:lnTo>
                    <a:cubicBezTo>
                      <a:pt x="261" y="1364"/>
                      <a:pt x="268" y="1349"/>
                      <a:pt x="284" y="1326"/>
                    </a:cubicBezTo>
                    <a:cubicBezTo>
                      <a:pt x="299" y="1303"/>
                      <a:pt x="314" y="1265"/>
                      <a:pt x="337" y="1219"/>
                    </a:cubicBezTo>
                    <a:cubicBezTo>
                      <a:pt x="353" y="1173"/>
                      <a:pt x="383" y="1104"/>
                      <a:pt x="422" y="1004"/>
                    </a:cubicBezTo>
                    <a:cubicBezTo>
                      <a:pt x="491" y="828"/>
                      <a:pt x="590" y="682"/>
                      <a:pt x="713" y="575"/>
                    </a:cubicBezTo>
                    <a:cubicBezTo>
                      <a:pt x="835" y="468"/>
                      <a:pt x="989" y="407"/>
                      <a:pt x="1172" y="407"/>
                    </a:cubicBezTo>
                    <a:cubicBezTo>
                      <a:pt x="1280" y="407"/>
                      <a:pt x="1349" y="437"/>
                      <a:pt x="1387" y="499"/>
                    </a:cubicBezTo>
                    <a:cubicBezTo>
                      <a:pt x="1418" y="560"/>
                      <a:pt x="1441" y="644"/>
                      <a:pt x="1441" y="736"/>
                    </a:cubicBezTo>
                    <a:cubicBezTo>
                      <a:pt x="1441" y="943"/>
                      <a:pt x="1387" y="1134"/>
                      <a:pt x="1272" y="1295"/>
                    </a:cubicBezTo>
                    <a:cubicBezTo>
                      <a:pt x="1249" y="1334"/>
                      <a:pt x="1226" y="1380"/>
                      <a:pt x="1195" y="1433"/>
                    </a:cubicBezTo>
                    <a:cubicBezTo>
                      <a:pt x="1157" y="1494"/>
                      <a:pt x="1126" y="1548"/>
                      <a:pt x="1096" y="1609"/>
                    </a:cubicBezTo>
                    <a:cubicBezTo>
                      <a:pt x="1073" y="1663"/>
                      <a:pt x="1042" y="1717"/>
                      <a:pt x="1019" y="1763"/>
                    </a:cubicBezTo>
                    <a:cubicBezTo>
                      <a:pt x="989" y="1816"/>
                      <a:pt x="973" y="1847"/>
                      <a:pt x="958" y="1862"/>
                    </a:cubicBezTo>
                    <a:cubicBezTo>
                      <a:pt x="866" y="1985"/>
                      <a:pt x="805" y="2077"/>
                      <a:pt x="759" y="2153"/>
                    </a:cubicBezTo>
                    <a:cubicBezTo>
                      <a:pt x="713" y="2230"/>
                      <a:pt x="667" y="2314"/>
                      <a:pt x="621" y="2391"/>
                    </a:cubicBezTo>
                    <a:cubicBezTo>
                      <a:pt x="583" y="2467"/>
                      <a:pt x="529" y="2552"/>
                      <a:pt x="468" y="2651"/>
                    </a:cubicBezTo>
                    <a:cubicBezTo>
                      <a:pt x="406" y="2751"/>
                      <a:pt x="314" y="2881"/>
                      <a:pt x="192" y="3042"/>
                    </a:cubicBezTo>
                    <a:cubicBezTo>
                      <a:pt x="169" y="3111"/>
                      <a:pt x="161" y="3180"/>
                      <a:pt x="161" y="3241"/>
                    </a:cubicBezTo>
                    <a:cubicBezTo>
                      <a:pt x="161" y="3310"/>
                      <a:pt x="192" y="3387"/>
                      <a:pt x="245" y="3471"/>
                    </a:cubicBezTo>
                    <a:cubicBezTo>
                      <a:pt x="345" y="3486"/>
                      <a:pt x="437" y="3502"/>
                      <a:pt x="506" y="3517"/>
                    </a:cubicBezTo>
                    <a:cubicBezTo>
                      <a:pt x="575" y="3532"/>
                      <a:pt x="628" y="3540"/>
                      <a:pt x="674" y="3555"/>
                    </a:cubicBezTo>
                    <a:cubicBezTo>
                      <a:pt x="720" y="3548"/>
                      <a:pt x="766" y="3548"/>
                      <a:pt x="812" y="3548"/>
                    </a:cubicBezTo>
                    <a:lnTo>
                      <a:pt x="927" y="3548"/>
                    </a:lnTo>
                    <a:cubicBezTo>
                      <a:pt x="1058" y="3601"/>
                      <a:pt x="1165" y="3632"/>
                      <a:pt x="1257" y="3632"/>
                    </a:cubicBezTo>
                    <a:cubicBezTo>
                      <a:pt x="1287" y="3632"/>
                      <a:pt x="1326" y="3632"/>
                      <a:pt x="1356" y="3624"/>
                    </a:cubicBezTo>
                    <a:lnTo>
                      <a:pt x="1617" y="3624"/>
                    </a:lnTo>
                    <a:cubicBezTo>
                      <a:pt x="1647" y="3632"/>
                      <a:pt x="1686" y="3632"/>
                      <a:pt x="1739" y="3640"/>
                    </a:cubicBezTo>
                    <a:cubicBezTo>
                      <a:pt x="1778" y="3640"/>
                      <a:pt x="1824" y="3632"/>
                      <a:pt x="1870" y="3609"/>
                    </a:cubicBezTo>
                    <a:cubicBezTo>
                      <a:pt x="1908" y="3586"/>
                      <a:pt x="1931" y="3525"/>
                      <a:pt x="1931" y="3425"/>
                    </a:cubicBezTo>
                    <a:cubicBezTo>
                      <a:pt x="1931" y="3356"/>
                      <a:pt x="1916" y="3295"/>
                      <a:pt x="1893" y="3233"/>
                    </a:cubicBezTo>
                    <a:cubicBezTo>
                      <a:pt x="1870" y="3180"/>
                      <a:pt x="1839" y="3149"/>
                      <a:pt x="1808" y="3149"/>
                    </a:cubicBezTo>
                    <a:cubicBezTo>
                      <a:pt x="1724" y="3149"/>
                      <a:pt x="1640" y="3149"/>
                      <a:pt x="1571" y="3157"/>
                    </a:cubicBezTo>
                    <a:cubicBezTo>
                      <a:pt x="1502" y="3157"/>
                      <a:pt x="1433" y="3165"/>
                      <a:pt x="1372" y="3165"/>
                    </a:cubicBezTo>
                    <a:cubicBezTo>
                      <a:pt x="1349" y="3165"/>
                      <a:pt x="1326" y="3165"/>
                      <a:pt x="1303" y="3157"/>
                    </a:cubicBezTo>
                    <a:lnTo>
                      <a:pt x="1249" y="3157"/>
                    </a:lnTo>
                    <a:cubicBezTo>
                      <a:pt x="1218" y="3172"/>
                      <a:pt x="1180" y="3172"/>
                      <a:pt x="1142" y="3172"/>
                    </a:cubicBezTo>
                    <a:cubicBezTo>
                      <a:pt x="1088" y="3172"/>
                      <a:pt x="1027" y="3165"/>
                      <a:pt x="973" y="3134"/>
                    </a:cubicBezTo>
                    <a:cubicBezTo>
                      <a:pt x="835" y="3119"/>
                      <a:pt x="713" y="3103"/>
                      <a:pt x="621" y="3088"/>
                    </a:cubicBezTo>
                    <a:cubicBezTo>
                      <a:pt x="651" y="3011"/>
                      <a:pt x="728" y="2896"/>
                      <a:pt x="866" y="2743"/>
                    </a:cubicBezTo>
                    <a:cubicBezTo>
                      <a:pt x="912" y="2674"/>
                      <a:pt x="950" y="2598"/>
                      <a:pt x="989" y="2521"/>
                    </a:cubicBezTo>
                    <a:cubicBezTo>
                      <a:pt x="1035" y="2437"/>
                      <a:pt x="1073" y="2368"/>
                      <a:pt x="1103" y="2306"/>
                    </a:cubicBezTo>
                    <a:cubicBezTo>
                      <a:pt x="1142" y="2245"/>
                      <a:pt x="1180" y="2199"/>
                      <a:pt x="1203" y="2161"/>
                    </a:cubicBezTo>
                    <a:cubicBezTo>
                      <a:pt x="1234" y="2115"/>
                      <a:pt x="1257" y="2092"/>
                      <a:pt x="1272" y="2084"/>
                    </a:cubicBezTo>
                    <a:cubicBezTo>
                      <a:pt x="1280" y="2069"/>
                      <a:pt x="1303" y="2031"/>
                      <a:pt x="1326" y="1985"/>
                    </a:cubicBezTo>
                    <a:cubicBezTo>
                      <a:pt x="1349" y="1939"/>
                      <a:pt x="1372" y="1885"/>
                      <a:pt x="1402" y="1832"/>
                    </a:cubicBezTo>
                    <a:cubicBezTo>
                      <a:pt x="1433" y="1770"/>
                      <a:pt x="1464" y="1709"/>
                      <a:pt x="1494" y="1648"/>
                    </a:cubicBezTo>
                    <a:cubicBezTo>
                      <a:pt x="1525" y="1586"/>
                      <a:pt x="1563" y="1533"/>
                      <a:pt x="1601" y="1471"/>
                    </a:cubicBezTo>
                    <a:cubicBezTo>
                      <a:pt x="1732" y="1288"/>
                      <a:pt x="1793" y="1065"/>
                      <a:pt x="1793" y="790"/>
                    </a:cubicBezTo>
                    <a:cubicBezTo>
                      <a:pt x="1793" y="682"/>
                      <a:pt x="1785" y="583"/>
                      <a:pt x="1762" y="483"/>
                    </a:cubicBezTo>
                    <a:cubicBezTo>
                      <a:pt x="1747" y="391"/>
                      <a:pt x="1716" y="307"/>
                      <a:pt x="1678" y="238"/>
                    </a:cubicBezTo>
                    <a:cubicBezTo>
                      <a:pt x="1632" y="161"/>
                      <a:pt x="1571" y="108"/>
                      <a:pt x="1502" y="69"/>
                    </a:cubicBezTo>
                    <a:cubicBezTo>
                      <a:pt x="1425" y="24"/>
                      <a:pt x="1341" y="1"/>
                      <a:pt x="1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5652050" y="4382875"/>
                <a:ext cx="53675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4460" extrusionOk="0">
                    <a:moveTo>
                      <a:pt x="1035" y="1"/>
                    </a:moveTo>
                    <a:cubicBezTo>
                      <a:pt x="959" y="1"/>
                      <a:pt x="890" y="8"/>
                      <a:pt x="828" y="16"/>
                    </a:cubicBezTo>
                    <a:cubicBezTo>
                      <a:pt x="767" y="31"/>
                      <a:pt x="706" y="47"/>
                      <a:pt x="652" y="70"/>
                    </a:cubicBezTo>
                    <a:cubicBezTo>
                      <a:pt x="576" y="123"/>
                      <a:pt x="491" y="185"/>
                      <a:pt x="415" y="253"/>
                    </a:cubicBezTo>
                    <a:cubicBezTo>
                      <a:pt x="338" y="330"/>
                      <a:pt x="269" y="399"/>
                      <a:pt x="208" y="476"/>
                    </a:cubicBezTo>
                    <a:cubicBezTo>
                      <a:pt x="147" y="552"/>
                      <a:pt x="101" y="629"/>
                      <a:pt x="62" y="713"/>
                    </a:cubicBezTo>
                    <a:cubicBezTo>
                      <a:pt x="24" y="790"/>
                      <a:pt x="1" y="859"/>
                      <a:pt x="1" y="928"/>
                    </a:cubicBezTo>
                    <a:cubicBezTo>
                      <a:pt x="1" y="1104"/>
                      <a:pt x="62" y="1188"/>
                      <a:pt x="162" y="1188"/>
                    </a:cubicBezTo>
                    <a:cubicBezTo>
                      <a:pt x="208" y="1188"/>
                      <a:pt x="238" y="1173"/>
                      <a:pt x="254" y="1157"/>
                    </a:cubicBezTo>
                    <a:cubicBezTo>
                      <a:pt x="269" y="1142"/>
                      <a:pt x="292" y="1119"/>
                      <a:pt x="307" y="1081"/>
                    </a:cubicBezTo>
                    <a:cubicBezTo>
                      <a:pt x="330" y="1050"/>
                      <a:pt x="361" y="997"/>
                      <a:pt x="392" y="943"/>
                    </a:cubicBezTo>
                    <a:cubicBezTo>
                      <a:pt x="430" y="882"/>
                      <a:pt x="484" y="813"/>
                      <a:pt x="568" y="728"/>
                    </a:cubicBezTo>
                    <a:cubicBezTo>
                      <a:pt x="637" y="659"/>
                      <a:pt x="683" y="606"/>
                      <a:pt x="729" y="568"/>
                    </a:cubicBezTo>
                    <a:cubicBezTo>
                      <a:pt x="775" y="537"/>
                      <a:pt x="805" y="506"/>
                      <a:pt x="844" y="499"/>
                    </a:cubicBezTo>
                    <a:cubicBezTo>
                      <a:pt x="874" y="483"/>
                      <a:pt x="905" y="476"/>
                      <a:pt x="928" y="468"/>
                    </a:cubicBezTo>
                    <a:lnTo>
                      <a:pt x="1020" y="468"/>
                    </a:lnTo>
                    <a:cubicBezTo>
                      <a:pt x="1288" y="468"/>
                      <a:pt x="1418" y="591"/>
                      <a:pt x="1418" y="836"/>
                    </a:cubicBezTo>
                    <a:cubicBezTo>
                      <a:pt x="1418" y="1004"/>
                      <a:pt x="1342" y="1196"/>
                      <a:pt x="1188" y="1410"/>
                    </a:cubicBezTo>
                    <a:cubicBezTo>
                      <a:pt x="1165" y="1449"/>
                      <a:pt x="1127" y="1487"/>
                      <a:pt x="1074" y="1525"/>
                    </a:cubicBezTo>
                    <a:cubicBezTo>
                      <a:pt x="1020" y="1563"/>
                      <a:pt x="966" y="1602"/>
                      <a:pt x="905" y="1648"/>
                    </a:cubicBezTo>
                    <a:cubicBezTo>
                      <a:pt x="851" y="1686"/>
                      <a:pt x="805" y="1724"/>
                      <a:pt x="759" y="1755"/>
                    </a:cubicBezTo>
                    <a:cubicBezTo>
                      <a:pt x="713" y="1793"/>
                      <a:pt x="683" y="1824"/>
                      <a:pt x="667" y="1855"/>
                    </a:cubicBezTo>
                    <a:cubicBezTo>
                      <a:pt x="667" y="2008"/>
                      <a:pt x="713" y="2107"/>
                      <a:pt x="805" y="2138"/>
                    </a:cubicBezTo>
                    <a:cubicBezTo>
                      <a:pt x="1066" y="2069"/>
                      <a:pt x="1227" y="2031"/>
                      <a:pt x="1303" y="2031"/>
                    </a:cubicBezTo>
                    <a:cubicBezTo>
                      <a:pt x="1441" y="2031"/>
                      <a:pt x="1548" y="2077"/>
                      <a:pt x="1625" y="2169"/>
                    </a:cubicBezTo>
                    <a:cubicBezTo>
                      <a:pt x="1702" y="2261"/>
                      <a:pt x="1740" y="2414"/>
                      <a:pt x="1740" y="2621"/>
                    </a:cubicBezTo>
                    <a:cubicBezTo>
                      <a:pt x="1740" y="2682"/>
                      <a:pt x="1732" y="2774"/>
                      <a:pt x="1725" y="2896"/>
                    </a:cubicBezTo>
                    <a:cubicBezTo>
                      <a:pt x="1725" y="2958"/>
                      <a:pt x="1702" y="3050"/>
                      <a:pt x="1648" y="3157"/>
                    </a:cubicBezTo>
                    <a:cubicBezTo>
                      <a:pt x="1602" y="3264"/>
                      <a:pt x="1541" y="3371"/>
                      <a:pt x="1457" y="3479"/>
                    </a:cubicBezTo>
                    <a:cubicBezTo>
                      <a:pt x="1372" y="3594"/>
                      <a:pt x="1273" y="3693"/>
                      <a:pt x="1158" y="3785"/>
                    </a:cubicBezTo>
                    <a:cubicBezTo>
                      <a:pt x="1051" y="3877"/>
                      <a:pt x="928" y="3938"/>
                      <a:pt x="790" y="3977"/>
                    </a:cubicBezTo>
                    <a:cubicBezTo>
                      <a:pt x="790" y="3977"/>
                      <a:pt x="752" y="3984"/>
                      <a:pt x="683" y="3992"/>
                    </a:cubicBezTo>
                    <a:cubicBezTo>
                      <a:pt x="606" y="4000"/>
                      <a:pt x="499" y="4015"/>
                      <a:pt x="346" y="4038"/>
                    </a:cubicBezTo>
                    <a:cubicBezTo>
                      <a:pt x="246" y="4046"/>
                      <a:pt x="193" y="4115"/>
                      <a:pt x="193" y="4237"/>
                    </a:cubicBezTo>
                    <a:cubicBezTo>
                      <a:pt x="193" y="4321"/>
                      <a:pt x="208" y="4375"/>
                      <a:pt x="246" y="4406"/>
                    </a:cubicBezTo>
                    <a:cubicBezTo>
                      <a:pt x="284" y="4436"/>
                      <a:pt x="353" y="4459"/>
                      <a:pt x="453" y="4459"/>
                    </a:cubicBezTo>
                    <a:cubicBezTo>
                      <a:pt x="537" y="4459"/>
                      <a:pt x="644" y="4436"/>
                      <a:pt x="759" y="4406"/>
                    </a:cubicBezTo>
                    <a:cubicBezTo>
                      <a:pt x="882" y="4375"/>
                      <a:pt x="997" y="4329"/>
                      <a:pt x="1119" y="4275"/>
                    </a:cubicBezTo>
                    <a:cubicBezTo>
                      <a:pt x="1242" y="4222"/>
                      <a:pt x="1349" y="4161"/>
                      <a:pt x="1449" y="4084"/>
                    </a:cubicBezTo>
                    <a:cubicBezTo>
                      <a:pt x="1556" y="4015"/>
                      <a:pt x="1633" y="3938"/>
                      <a:pt x="1686" y="3854"/>
                    </a:cubicBezTo>
                    <a:cubicBezTo>
                      <a:pt x="1993" y="3364"/>
                      <a:pt x="2146" y="2927"/>
                      <a:pt x="2146" y="2536"/>
                    </a:cubicBezTo>
                    <a:cubicBezTo>
                      <a:pt x="2146" y="2330"/>
                      <a:pt x="2100" y="2146"/>
                      <a:pt x="2023" y="1993"/>
                    </a:cubicBezTo>
                    <a:cubicBezTo>
                      <a:pt x="1993" y="1954"/>
                      <a:pt x="1970" y="1916"/>
                      <a:pt x="1955" y="1885"/>
                    </a:cubicBezTo>
                    <a:cubicBezTo>
                      <a:pt x="1932" y="1855"/>
                      <a:pt x="1901" y="1832"/>
                      <a:pt x="1870" y="1801"/>
                    </a:cubicBezTo>
                    <a:cubicBezTo>
                      <a:pt x="1840" y="1778"/>
                      <a:pt x="1794" y="1747"/>
                      <a:pt x="1740" y="1724"/>
                    </a:cubicBezTo>
                    <a:cubicBezTo>
                      <a:pt x="1686" y="1694"/>
                      <a:pt x="1617" y="1655"/>
                      <a:pt x="1533" y="1617"/>
                    </a:cubicBezTo>
                    <a:lnTo>
                      <a:pt x="1671" y="1326"/>
                    </a:lnTo>
                    <a:cubicBezTo>
                      <a:pt x="1717" y="1219"/>
                      <a:pt x="1748" y="1127"/>
                      <a:pt x="1771" y="1050"/>
                    </a:cubicBezTo>
                    <a:cubicBezTo>
                      <a:pt x="1786" y="974"/>
                      <a:pt x="1794" y="905"/>
                      <a:pt x="1794" y="843"/>
                    </a:cubicBezTo>
                    <a:cubicBezTo>
                      <a:pt x="1794" y="667"/>
                      <a:pt x="1771" y="522"/>
                      <a:pt x="1740" y="407"/>
                    </a:cubicBezTo>
                    <a:cubicBezTo>
                      <a:pt x="1709" y="299"/>
                      <a:pt x="1656" y="215"/>
                      <a:pt x="1594" y="154"/>
                    </a:cubicBezTo>
                    <a:cubicBezTo>
                      <a:pt x="1533" y="100"/>
                      <a:pt x="1449" y="54"/>
                      <a:pt x="1357" y="39"/>
                    </a:cubicBezTo>
                    <a:cubicBezTo>
                      <a:pt x="1265" y="16"/>
                      <a:pt x="1158" y="1"/>
                      <a:pt x="1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5736900" y="4385950"/>
                <a:ext cx="14200" cy="871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486" extrusionOk="0">
                    <a:moveTo>
                      <a:pt x="376" y="0"/>
                    </a:moveTo>
                    <a:cubicBezTo>
                      <a:pt x="269" y="0"/>
                      <a:pt x="200" y="69"/>
                      <a:pt x="162" y="215"/>
                    </a:cubicBezTo>
                    <a:cubicBezTo>
                      <a:pt x="139" y="360"/>
                      <a:pt x="123" y="491"/>
                      <a:pt x="108" y="605"/>
                    </a:cubicBezTo>
                    <a:cubicBezTo>
                      <a:pt x="93" y="720"/>
                      <a:pt x="85" y="805"/>
                      <a:pt x="77" y="874"/>
                    </a:cubicBezTo>
                    <a:lnTo>
                      <a:pt x="77" y="897"/>
                    </a:lnTo>
                    <a:cubicBezTo>
                      <a:pt x="77" y="920"/>
                      <a:pt x="77" y="966"/>
                      <a:pt x="70" y="1027"/>
                    </a:cubicBezTo>
                    <a:cubicBezTo>
                      <a:pt x="62" y="1088"/>
                      <a:pt x="54" y="1157"/>
                      <a:pt x="47" y="1226"/>
                    </a:cubicBezTo>
                    <a:cubicBezTo>
                      <a:pt x="39" y="1295"/>
                      <a:pt x="31" y="1364"/>
                      <a:pt x="24" y="1425"/>
                    </a:cubicBezTo>
                    <a:cubicBezTo>
                      <a:pt x="16" y="1494"/>
                      <a:pt x="16" y="1540"/>
                      <a:pt x="16" y="1571"/>
                    </a:cubicBezTo>
                    <a:cubicBezTo>
                      <a:pt x="16" y="1655"/>
                      <a:pt x="24" y="1724"/>
                      <a:pt x="39" y="1778"/>
                    </a:cubicBezTo>
                    <a:cubicBezTo>
                      <a:pt x="16" y="1831"/>
                      <a:pt x="1" y="1938"/>
                      <a:pt x="1" y="2107"/>
                    </a:cubicBezTo>
                    <a:cubicBezTo>
                      <a:pt x="1" y="2130"/>
                      <a:pt x="8" y="2184"/>
                      <a:pt x="8" y="2245"/>
                    </a:cubicBezTo>
                    <a:cubicBezTo>
                      <a:pt x="8" y="2314"/>
                      <a:pt x="8" y="2383"/>
                      <a:pt x="16" y="2459"/>
                    </a:cubicBezTo>
                    <a:cubicBezTo>
                      <a:pt x="16" y="2536"/>
                      <a:pt x="24" y="2597"/>
                      <a:pt x="24" y="2666"/>
                    </a:cubicBezTo>
                    <a:cubicBezTo>
                      <a:pt x="24" y="2728"/>
                      <a:pt x="24" y="2766"/>
                      <a:pt x="24" y="2789"/>
                    </a:cubicBezTo>
                    <a:cubicBezTo>
                      <a:pt x="24" y="2842"/>
                      <a:pt x="24" y="2881"/>
                      <a:pt x="16" y="2904"/>
                    </a:cubicBezTo>
                    <a:lnTo>
                      <a:pt x="47" y="3379"/>
                    </a:lnTo>
                    <a:cubicBezTo>
                      <a:pt x="70" y="3448"/>
                      <a:pt x="116" y="3486"/>
                      <a:pt x="192" y="3486"/>
                    </a:cubicBezTo>
                    <a:cubicBezTo>
                      <a:pt x="300" y="3486"/>
                      <a:pt x="369" y="3448"/>
                      <a:pt x="407" y="3371"/>
                    </a:cubicBezTo>
                    <a:cubicBezTo>
                      <a:pt x="437" y="3302"/>
                      <a:pt x="460" y="3218"/>
                      <a:pt x="460" y="3126"/>
                    </a:cubicBezTo>
                    <a:cubicBezTo>
                      <a:pt x="460" y="3042"/>
                      <a:pt x="453" y="2950"/>
                      <a:pt x="445" y="2835"/>
                    </a:cubicBezTo>
                    <a:cubicBezTo>
                      <a:pt x="430" y="2720"/>
                      <a:pt x="414" y="2582"/>
                      <a:pt x="399" y="2436"/>
                    </a:cubicBezTo>
                    <a:cubicBezTo>
                      <a:pt x="399" y="2413"/>
                      <a:pt x="407" y="2383"/>
                      <a:pt x="407" y="2352"/>
                    </a:cubicBezTo>
                    <a:cubicBezTo>
                      <a:pt x="407" y="2321"/>
                      <a:pt x="407" y="2276"/>
                      <a:pt x="407" y="2222"/>
                    </a:cubicBezTo>
                    <a:cubicBezTo>
                      <a:pt x="407" y="2176"/>
                      <a:pt x="407" y="2107"/>
                      <a:pt x="407" y="2038"/>
                    </a:cubicBezTo>
                    <a:cubicBezTo>
                      <a:pt x="407" y="1961"/>
                      <a:pt x="407" y="1892"/>
                      <a:pt x="407" y="1831"/>
                    </a:cubicBezTo>
                    <a:cubicBezTo>
                      <a:pt x="407" y="1693"/>
                      <a:pt x="414" y="1609"/>
                      <a:pt x="422" y="1578"/>
                    </a:cubicBezTo>
                    <a:cubicBezTo>
                      <a:pt x="422" y="1555"/>
                      <a:pt x="422" y="1540"/>
                      <a:pt x="414" y="1517"/>
                    </a:cubicBezTo>
                    <a:cubicBezTo>
                      <a:pt x="414" y="1494"/>
                      <a:pt x="414" y="1471"/>
                      <a:pt x="414" y="1440"/>
                    </a:cubicBezTo>
                    <a:cubicBezTo>
                      <a:pt x="414" y="1418"/>
                      <a:pt x="422" y="1341"/>
                      <a:pt x="437" y="1226"/>
                    </a:cubicBezTo>
                    <a:cubicBezTo>
                      <a:pt x="453" y="1111"/>
                      <a:pt x="476" y="988"/>
                      <a:pt x="491" y="851"/>
                    </a:cubicBezTo>
                    <a:cubicBezTo>
                      <a:pt x="514" y="713"/>
                      <a:pt x="529" y="582"/>
                      <a:pt x="545" y="460"/>
                    </a:cubicBezTo>
                    <a:cubicBezTo>
                      <a:pt x="560" y="337"/>
                      <a:pt x="568" y="253"/>
                      <a:pt x="568" y="215"/>
                    </a:cubicBezTo>
                    <a:lnTo>
                      <a:pt x="568" y="184"/>
                    </a:lnTo>
                    <a:cubicBezTo>
                      <a:pt x="560" y="62"/>
                      <a:pt x="499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5556100" y="4353200"/>
                <a:ext cx="2356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384" extrusionOk="0">
                    <a:moveTo>
                      <a:pt x="192" y="0"/>
                    </a:moveTo>
                    <a:cubicBezTo>
                      <a:pt x="85" y="0"/>
                      <a:pt x="1" y="84"/>
                      <a:pt x="1" y="192"/>
                    </a:cubicBezTo>
                    <a:cubicBezTo>
                      <a:pt x="1" y="299"/>
                      <a:pt x="85" y="383"/>
                      <a:pt x="192" y="383"/>
                    </a:cubicBezTo>
                    <a:lnTo>
                      <a:pt x="9232" y="383"/>
                    </a:lnTo>
                    <a:cubicBezTo>
                      <a:pt x="9340" y="383"/>
                      <a:pt x="9424" y="299"/>
                      <a:pt x="9424" y="192"/>
                    </a:cubicBezTo>
                    <a:cubicBezTo>
                      <a:pt x="9424" y="84"/>
                      <a:pt x="9340" y="0"/>
                      <a:pt x="9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5519325" y="4216450"/>
                <a:ext cx="3182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376" extrusionOk="0">
                    <a:moveTo>
                      <a:pt x="185" y="0"/>
                    </a:moveTo>
                    <a:cubicBezTo>
                      <a:pt x="85" y="0"/>
                      <a:pt x="1" y="85"/>
                      <a:pt x="1" y="184"/>
                    </a:cubicBezTo>
                    <a:cubicBezTo>
                      <a:pt x="1" y="291"/>
                      <a:pt x="85" y="376"/>
                      <a:pt x="185" y="376"/>
                    </a:cubicBezTo>
                    <a:lnTo>
                      <a:pt x="1081" y="376"/>
                    </a:lnTo>
                    <a:cubicBezTo>
                      <a:pt x="1181" y="376"/>
                      <a:pt x="1273" y="291"/>
                      <a:pt x="1273" y="184"/>
                    </a:cubicBezTo>
                    <a:cubicBezTo>
                      <a:pt x="1273" y="85"/>
                      <a:pt x="1181" y="0"/>
                      <a:pt x="10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3"/>
            <p:cNvSpPr/>
            <p:nvPr/>
          </p:nvSpPr>
          <p:spPr>
            <a:xfrm rot="-365204">
              <a:off x="2837028" y="2441370"/>
              <a:ext cx="121088" cy="187410"/>
            </a:xfrm>
            <a:custGeom>
              <a:avLst/>
              <a:gdLst/>
              <a:ahLst/>
              <a:cxnLst/>
              <a:rect l="l" t="t" r="r" b="b"/>
              <a:pathLst>
                <a:path w="8152" h="12617" extrusionOk="0">
                  <a:moveTo>
                    <a:pt x="5107" y="1"/>
                  </a:moveTo>
                  <a:cubicBezTo>
                    <a:pt x="4606" y="1"/>
                    <a:pt x="4102" y="133"/>
                    <a:pt x="3640" y="397"/>
                  </a:cubicBezTo>
                  <a:cubicBezTo>
                    <a:pt x="2697" y="941"/>
                    <a:pt x="2107" y="1952"/>
                    <a:pt x="2100" y="3033"/>
                  </a:cubicBezTo>
                  <a:cubicBezTo>
                    <a:pt x="2100" y="4458"/>
                    <a:pt x="2092" y="6610"/>
                    <a:pt x="2130" y="8801"/>
                  </a:cubicBezTo>
                  <a:cubicBezTo>
                    <a:pt x="2161" y="10923"/>
                    <a:pt x="1663" y="11735"/>
                    <a:pt x="1234" y="12034"/>
                  </a:cubicBezTo>
                  <a:cubicBezTo>
                    <a:pt x="1009" y="12195"/>
                    <a:pt x="783" y="12237"/>
                    <a:pt x="607" y="12237"/>
                  </a:cubicBezTo>
                  <a:cubicBezTo>
                    <a:pt x="424" y="12237"/>
                    <a:pt x="296" y="12191"/>
                    <a:pt x="284" y="12187"/>
                  </a:cubicBezTo>
                  <a:cubicBezTo>
                    <a:pt x="260" y="12178"/>
                    <a:pt x="236" y="12174"/>
                    <a:pt x="213" y="12174"/>
                  </a:cubicBezTo>
                  <a:cubicBezTo>
                    <a:pt x="137" y="12174"/>
                    <a:pt x="68" y="12219"/>
                    <a:pt x="39" y="12295"/>
                  </a:cubicBezTo>
                  <a:cubicBezTo>
                    <a:pt x="1" y="12394"/>
                    <a:pt x="47" y="12509"/>
                    <a:pt x="146" y="12540"/>
                  </a:cubicBezTo>
                  <a:cubicBezTo>
                    <a:pt x="161" y="12547"/>
                    <a:pt x="344" y="12616"/>
                    <a:pt x="610" y="12616"/>
                  </a:cubicBezTo>
                  <a:lnTo>
                    <a:pt x="610" y="12616"/>
                  </a:lnTo>
                  <a:cubicBezTo>
                    <a:pt x="854" y="12616"/>
                    <a:pt x="1151" y="12562"/>
                    <a:pt x="1449" y="12348"/>
                  </a:cubicBezTo>
                  <a:cubicBezTo>
                    <a:pt x="2176" y="11835"/>
                    <a:pt x="2536" y="10640"/>
                    <a:pt x="2506" y="8794"/>
                  </a:cubicBezTo>
                  <a:cubicBezTo>
                    <a:pt x="2475" y="6610"/>
                    <a:pt x="2475" y="4458"/>
                    <a:pt x="2483" y="3033"/>
                  </a:cubicBezTo>
                  <a:cubicBezTo>
                    <a:pt x="2490" y="2075"/>
                    <a:pt x="2988" y="1209"/>
                    <a:pt x="3831" y="727"/>
                  </a:cubicBezTo>
                  <a:cubicBezTo>
                    <a:pt x="4231" y="498"/>
                    <a:pt x="4666" y="383"/>
                    <a:pt x="5098" y="383"/>
                  </a:cubicBezTo>
                  <a:cubicBezTo>
                    <a:pt x="5520" y="383"/>
                    <a:pt x="5939" y="492"/>
                    <a:pt x="6321" y="711"/>
                  </a:cubicBezTo>
                  <a:cubicBezTo>
                    <a:pt x="6926" y="1056"/>
                    <a:pt x="7225" y="1554"/>
                    <a:pt x="7240" y="2228"/>
                  </a:cubicBezTo>
                  <a:cubicBezTo>
                    <a:pt x="7256" y="2941"/>
                    <a:pt x="7049" y="3500"/>
                    <a:pt x="6620" y="3891"/>
                  </a:cubicBezTo>
                  <a:cubicBezTo>
                    <a:pt x="5969" y="4481"/>
                    <a:pt x="4957" y="4572"/>
                    <a:pt x="4398" y="4572"/>
                  </a:cubicBezTo>
                  <a:cubicBezTo>
                    <a:pt x="4161" y="4557"/>
                    <a:pt x="4000" y="4557"/>
                    <a:pt x="3977" y="4557"/>
                  </a:cubicBezTo>
                  <a:cubicBezTo>
                    <a:pt x="3877" y="4557"/>
                    <a:pt x="3793" y="4641"/>
                    <a:pt x="3785" y="4741"/>
                  </a:cubicBezTo>
                  <a:cubicBezTo>
                    <a:pt x="3785" y="4841"/>
                    <a:pt x="3854" y="4925"/>
                    <a:pt x="3954" y="4940"/>
                  </a:cubicBezTo>
                  <a:cubicBezTo>
                    <a:pt x="3977" y="4940"/>
                    <a:pt x="4138" y="4963"/>
                    <a:pt x="4383" y="4963"/>
                  </a:cubicBezTo>
                  <a:cubicBezTo>
                    <a:pt x="5011" y="5017"/>
                    <a:pt x="6252" y="5224"/>
                    <a:pt x="7041" y="5997"/>
                  </a:cubicBezTo>
                  <a:cubicBezTo>
                    <a:pt x="7524" y="6472"/>
                    <a:pt x="7769" y="7093"/>
                    <a:pt x="7769" y="7874"/>
                  </a:cubicBezTo>
                  <a:cubicBezTo>
                    <a:pt x="7769" y="8648"/>
                    <a:pt x="7478" y="9261"/>
                    <a:pt x="6895" y="9690"/>
                  </a:cubicBezTo>
                  <a:cubicBezTo>
                    <a:pt x="6413" y="10042"/>
                    <a:pt x="5739" y="10242"/>
                    <a:pt x="5042" y="10242"/>
                  </a:cubicBezTo>
                  <a:cubicBezTo>
                    <a:pt x="4130" y="10242"/>
                    <a:pt x="3417" y="9889"/>
                    <a:pt x="3417" y="9445"/>
                  </a:cubicBezTo>
                  <a:cubicBezTo>
                    <a:pt x="3417" y="9338"/>
                    <a:pt x="3333" y="9253"/>
                    <a:pt x="3226" y="9253"/>
                  </a:cubicBezTo>
                  <a:cubicBezTo>
                    <a:pt x="3119" y="9253"/>
                    <a:pt x="3034" y="9338"/>
                    <a:pt x="3034" y="9445"/>
                  </a:cubicBezTo>
                  <a:cubicBezTo>
                    <a:pt x="3034" y="10127"/>
                    <a:pt x="3885" y="10625"/>
                    <a:pt x="5042" y="10625"/>
                  </a:cubicBezTo>
                  <a:cubicBezTo>
                    <a:pt x="5815" y="10625"/>
                    <a:pt x="6574" y="10395"/>
                    <a:pt x="7118" y="9996"/>
                  </a:cubicBezTo>
                  <a:cubicBezTo>
                    <a:pt x="7799" y="9506"/>
                    <a:pt x="8152" y="8748"/>
                    <a:pt x="8152" y="7874"/>
                  </a:cubicBezTo>
                  <a:cubicBezTo>
                    <a:pt x="8152" y="7001"/>
                    <a:pt x="7868" y="6273"/>
                    <a:pt x="7309" y="5722"/>
                  </a:cubicBezTo>
                  <a:cubicBezTo>
                    <a:pt x="6834" y="5254"/>
                    <a:pt x="6221" y="4971"/>
                    <a:pt x="5654" y="4802"/>
                  </a:cubicBezTo>
                  <a:cubicBezTo>
                    <a:pt x="6083" y="4687"/>
                    <a:pt x="6520" y="4496"/>
                    <a:pt x="6880" y="4166"/>
                  </a:cubicBezTo>
                  <a:cubicBezTo>
                    <a:pt x="7393" y="3699"/>
                    <a:pt x="7646" y="3048"/>
                    <a:pt x="7623" y="2221"/>
                  </a:cubicBezTo>
                  <a:cubicBezTo>
                    <a:pt x="7608" y="1408"/>
                    <a:pt x="7233" y="788"/>
                    <a:pt x="6512" y="374"/>
                  </a:cubicBezTo>
                  <a:cubicBezTo>
                    <a:pt x="6075" y="125"/>
                    <a:pt x="5592" y="1"/>
                    <a:pt x="5107" y="1"/>
                  </a:cubicBezTo>
                  <a:close/>
                  <a:moveTo>
                    <a:pt x="610" y="12616"/>
                  </a:moveTo>
                  <a:cubicBezTo>
                    <a:pt x="608" y="12616"/>
                    <a:pt x="607" y="12616"/>
                    <a:pt x="606" y="12616"/>
                  </a:cubicBezTo>
                  <a:lnTo>
                    <a:pt x="613" y="12616"/>
                  </a:lnTo>
                  <a:cubicBezTo>
                    <a:pt x="612" y="12616"/>
                    <a:pt x="611" y="12616"/>
                    <a:pt x="610" y="12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23"/>
            <p:cNvGrpSpPr/>
            <p:nvPr/>
          </p:nvGrpSpPr>
          <p:grpSpPr>
            <a:xfrm rot="-284723">
              <a:off x="2267769" y="2746405"/>
              <a:ext cx="361015" cy="361015"/>
              <a:chOff x="3355500" y="3316850"/>
              <a:chExt cx="554100" cy="554100"/>
            </a:xfrm>
          </p:grpSpPr>
          <p:sp>
            <p:nvSpPr>
              <p:cNvPr id="359" name="Google Shape;359;p23"/>
              <p:cNvSpPr/>
              <p:nvPr/>
            </p:nvSpPr>
            <p:spPr>
              <a:xfrm>
                <a:off x="3355500" y="3316850"/>
                <a:ext cx="5541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22164" h="22164" extrusionOk="0">
                    <a:moveTo>
                      <a:pt x="11078" y="384"/>
                    </a:moveTo>
                    <a:cubicBezTo>
                      <a:pt x="16977" y="384"/>
                      <a:pt x="21781" y="5187"/>
                      <a:pt x="21781" y="11086"/>
                    </a:cubicBezTo>
                    <a:cubicBezTo>
                      <a:pt x="21781" y="16977"/>
                      <a:pt x="16977" y="21781"/>
                      <a:pt x="11078" y="21781"/>
                    </a:cubicBezTo>
                    <a:cubicBezTo>
                      <a:pt x="5187" y="21781"/>
                      <a:pt x="384" y="16977"/>
                      <a:pt x="384" y="11086"/>
                    </a:cubicBezTo>
                    <a:cubicBezTo>
                      <a:pt x="384" y="5187"/>
                      <a:pt x="5187" y="384"/>
                      <a:pt x="11078" y="384"/>
                    </a:cubicBezTo>
                    <a:close/>
                    <a:moveTo>
                      <a:pt x="11078" y="1"/>
                    </a:moveTo>
                    <a:cubicBezTo>
                      <a:pt x="4973" y="1"/>
                      <a:pt x="1" y="4973"/>
                      <a:pt x="1" y="11079"/>
                    </a:cubicBezTo>
                    <a:cubicBezTo>
                      <a:pt x="1" y="17192"/>
                      <a:pt x="4973" y="22164"/>
                      <a:pt x="11078" y="22164"/>
                    </a:cubicBezTo>
                    <a:cubicBezTo>
                      <a:pt x="17192" y="22164"/>
                      <a:pt x="22164" y="17192"/>
                      <a:pt x="22164" y="11079"/>
                    </a:cubicBezTo>
                    <a:cubicBezTo>
                      <a:pt x="22164" y="4973"/>
                      <a:pt x="17192" y="1"/>
                      <a:pt x="11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3615025" y="3576375"/>
                <a:ext cx="3507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403" extrusionOk="0">
                    <a:moveTo>
                      <a:pt x="697" y="0"/>
                    </a:moveTo>
                    <a:cubicBezTo>
                      <a:pt x="314" y="0"/>
                      <a:pt x="0" y="314"/>
                      <a:pt x="0" y="698"/>
                    </a:cubicBezTo>
                    <a:cubicBezTo>
                      <a:pt x="0" y="1088"/>
                      <a:pt x="314" y="1402"/>
                      <a:pt x="697" y="1402"/>
                    </a:cubicBezTo>
                    <a:cubicBezTo>
                      <a:pt x="1088" y="1402"/>
                      <a:pt x="1402" y="1088"/>
                      <a:pt x="1402" y="698"/>
                    </a:cubicBezTo>
                    <a:cubicBezTo>
                      <a:pt x="1402" y="314"/>
                      <a:pt x="1088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3627850" y="3589200"/>
                <a:ext cx="28002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377" extrusionOk="0">
                    <a:moveTo>
                      <a:pt x="192" y="1"/>
                    </a:moveTo>
                    <a:cubicBezTo>
                      <a:pt x="85" y="1"/>
                      <a:pt x="0" y="85"/>
                      <a:pt x="0" y="192"/>
                    </a:cubicBezTo>
                    <a:cubicBezTo>
                      <a:pt x="0" y="292"/>
                      <a:pt x="85" y="376"/>
                      <a:pt x="192" y="376"/>
                    </a:cubicBezTo>
                    <a:lnTo>
                      <a:pt x="759" y="376"/>
                    </a:lnTo>
                    <a:cubicBezTo>
                      <a:pt x="866" y="376"/>
                      <a:pt x="950" y="292"/>
                      <a:pt x="950" y="192"/>
                    </a:cubicBezTo>
                    <a:cubicBezTo>
                      <a:pt x="950" y="85"/>
                      <a:pt x="866" y="1"/>
                      <a:pt x="759" y="1"/>
                    </a:cubicBezTo>
                    <a:close/>
                    <a:moveTo>
                      <a:pt x="1525" y="1"/>
                    </a:moveTo>
                    <a:cubicBezTo>
                      <a:pt x="1418" y="1"/>
                      <a:pt x="1333" y="85"/>
                      <a:pt x="1333" y="192"/>
                    </a:cubicBezTo>
                    <a:cubicBezTo>
                      <a:pt x="1333" y="292"/>
                      <a:pt x="1418" y="376"/>
                      <a:pt x="1525" y="376"/>
                    </a:cubicBezTo>
                    <a:lnTo>
                      <a:pt x="2100" y="376"/>
                    </a:lnTo>
                    <a:cubicBezTo>
                      <a:pt x="2207" y="376"/>
                      <a:pt x="2291" y="292"/>
                      <a:pt x="2291" y="192"/>
                    </a:cubicBezTo>
                    <a:cubicBezTo>
                      <a:pt x="2291" y="85"/>
                      <a:pt x="2207" y="1"/>
                      <a:pt x="2100" y="1"/>
                    </a:cubicBezTo>
                    <a:close/>
                    <a:moveTo>
                      <a:pt x="2866" y="1"/>
                    </a:moveTo>
                    <a:cubicBezTo>
                      <a:pt x="2758" y="1"/>
                      <a:pt x="2674" y="85"/>
                      <a:pt x="2674" y="192"/>
                    </a:cubicBezTo>
                    <a:cubicBezTo>
                      <a:pt x="2674" y="292"/>
                      <a:pt x="2758" y="376"/>
                      <a:pt x="2866" y="376"/>
                    </a:cubicBezTo>
                    <a:lnTo>
                      <a:pt x="3433" y="376"/>
                    </a:lnTo>
                    <a:cubicBezTo>
                      <a:pt x="3540" y="376"/>
                      <a:pt x="3624" y="292"/>
                      <a:pt x="3624" y="192"/>
                    </a:cubicBezTo>
                    <a:cubicBezTo>
                      <a:pt x="3624" y="85"/>
                      <a:pt x="3540" y="1"/>
                      <a:pt x="3433" y="1"/>
                    </a:cubicBezTo>
                    <a:close/>
                    <a:moveTo>
                      <a:pt x="4199" y="1"/>
                    </a:moveTo>
                    <a:cubicBezTo>
                      <a:pt x="4091" y="1"/>
                      <a:pt x="4007" y="85"/>
                      <a:pt x="4007" y="192"/>
                    </a:cubicBezTo>
                    <a:cubicBezTo>
                      <a:pt x="4007" y="292"/>
                      <a:pt x="4091" y="376"/>
                      <a:pt x="4199" y="376"/>
                    </a:cubicBezTo>
                    <a:lnTo>
                      <a:pt x="4773" y="376"/>
                    </a:lnTo>
                    <a:cubicBezTo>
                      <a:pt x="4880" y="376"/>
                      <a:pt x="4965" y="292"/>
                      <a:pt x="4965" y="192"/>
                    </a:cubicBezTo>
                    <a:cubicBezTo>
                      <a:pt x="4965" y="85"/>
                      <a:pt x="4880" y="1"/>
                      <a:pt x="4773" y="1"/>
                    </a:cubicBezTo>
                    <a:close/>
                    <a:moveTo>
                      <a:pt x="5539" y="1"/>
                    </a:moveTo>
                    <a:cubicBezTo>
                      <a:pt x="5432" y="1"/>
                      <a:pt x="5348" y="85"/>
                      <a:pt x="5348" y="192"/>
                    </a:cubicBezTo>
                    <a:cubicBezTo>
                      <a:pt x="5348" y="292"/>
                      <a:pt x="5432" y="376"/>
                      <a:pt x="5539" y="376"/>
                    </a:cubicBezTo>
                    <a:lnTo>
                      <a:pt x="6106" y="376"/>
                    </a:lnTo>
                    <a:cubicBezTo>
                      <a:pt x="6213" y="376"/>
                      <a:pt x="6298" y="292"/>
                      <a:pt x="6298" y="192"/>
                    </a:cubicBezTo>
                    <a:cubicBezTo>
                      <a:pt x="6298" y="85"/>
                      <a:pt x="6213" y="1"/>
                      <a:pt x="6106" y="1"/>
                    </a:cubicBezTo>
                    <a:close/>
                    <a:moveTo>
                      <a:pt x="6872" y="1"/>
                    </a:moveTo>
                    <a:cubicBezTo>
                      <a:pt x="6765" y="1"/>
                      <a:pt x="6681" y="85"/>
                      <a:pt x="6681" y="192"/>
                    </a:cubicBezTo>
                    <a:cubicBezTo>
                      <a:pt x="6681" y="292"/>
                      <a:pt x="6765" y="376"/>
                      <a:pt x="6872" y="376"/>
                    </a:cubicBezTo>
                    <a:lnTo>
                      <a:pt x="7447" y="376"/>
                    </a:lnTo>
                    <a:cubicBezTo>
                      <a:pt x="7554" y="376"/>
                      <a:pt x="7638" y="292"/>
                      <a:pt x="7638" y="192"/>
                    </a:cubicBezTo>
                    <a:cubicBezTo>
                      <a:pt x="7638" y="85"/>
                      <a:pt x="7554" y="1"/>
                      <a:pt x="7447" y="1"/>
                    </a:cubicBezTo>
                    <a:close/>
                    <a:moveTo>
                      <a:pt x="8213" y="1"/>
                    </a:moveTo>
                    <a:cubicBezTo>
                      <a:pt x="8106" y="1"/>
                      <a:pt x="8021" y="85"/>
                      <a:pt x="8021" y="192"/>
                    </a:cubicBezTo>
                    <a:cubicBezTo>
                      <a:pt x="8021" y="292"/>
                      <a:pt x="8106" y="376"/>
                      <a:pt x="8213" y="376"/>
                    </a:cubicBezTo>
                    <a:lnTo>
                      <a:pt x="8780" y="376"/>
                    </a:lnTo>
                    <a:cubicBezTo>
                      <a:pt x="8887" y="376"/>
                      <a:pt x="8971" y="292"/>
                      <a:pt x="8971" y="192"/>
                    </a:cubicBezTo>
                    <a:cubicBezTo>
                      <a:pt x="8971" y="85"/>
                      <a:pt x="8887" y="1"/>
                      <a:pt x="8780" y="1"/>
                    </a:cubicBezTo>
                    <a:close/>
                    <a:moveTo>
                      <a:pt x="9546" y="1"/>
                    </a:moveTo>
                    <a:cubicBezTo>
                      <a:pt x="9439" y="1"/>
                      <a:pt x="9354" y="85"/>
                      <a:pt x="9354" y="192"/>
                    </a:cubicBezTo>
                    <a:cubicBezTo>
                      <a:pt x="9354" y="292"/>
                      <a:pt x="9439" y="376"/>
                      <a:pt x="9546" y="376"/>
                    </a:cubicBezTo>
                    <a:lnTo>
                      <a:pt x="10121" y="376"/>
                    </a:lnTo>
                    <a:cubicBezTo>
                      <a:pt x="10228" y="376"/>
                      <a:pt x="10312" y="292"/>
                      <a:pt x="10312" y="192"/>
                    </a:cubicBezTo>
                    <a:cubicBezTo>
                      <a:pt x="10312" y="85"/>
                      <a:pt x="10228" y="1"/>
                      <a:pt x="10121" y="1"/>
                    </a:cubicBezTo>
                    <a:close/>
                    <a:moveTo>
                      <a:pt x="10887" y="1"/>
                    </a:moveTo>
                    <a:cubicBezTo>
                      <a:pt x="10779" y="1"/>
                      <a:pt x="10695" y="85"/>
                      <a:pt x="10695" y="192"/>
                    </a:cubicBezTo>
                    <a:cubicBezTo>
                      <a:pt x="10695" y="292"/>
                      <a:pt x="10779" y="376"/>
                      <a:pt x="10887" y="376"/>
                    </a:cubicBezTo>
                    <a:lnTo>
                      <a:pt x="11009" y="376"/>
                    </a:lnTo>
                    <a:cubicBezTo>
                      <a:pt x="11116" y="376"/>
                      <a:pt x="11201" y="292"/>
                      <a:pt x="11201" y="192"/>
                    </a:cubicBezTo>
                    <a:cubicBezTo>
                      <a:pt x="11201" y="85"/>
                      <a:pt x="11116" y="1"/>
                      <a:pt x="1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3682050" y="3456275"/>
                <a:ext cx="43125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997" extrusionOk="0">
                    <a:moveTo>
                      <a:pt x="1150" y="1"/>
                    </a:moveTo>
                    <a:cubicBezTo>
                      <a:pt x="1088" y="1"/>
                      <a:pt x="1035" y="9"/>
                      <a:pt x="973" y="32"/>
                    </a:cubicBezTo>
                    <a:cubicBezTo>
                      <a:pt x="912" y="55"/>
                      <a:pt x="843" y="101"/>
                      <a:pt x="774" y="170"/>
                    </a:cubicBezTo>
                    <a:lnTo>
                      <a:pt x="498" y="438"/>
                    </a:lnTo>
                    <a:cubicBezTo>
                      <a:pt x="445" y="361"/>
                      <a:pt x="407" y="292"/>
                      <a:pt x="376" y="246"/>
                    </a:cubicBezTo>
                    <a:cubicBezTo>
                      <a:pt x="338" y="192"/>
                      <a:pt x="292" y="162"/>
                      <a:pt x="238" y="162"/>
                    </a:cubicBezTo>
                    <a:cubicBezTo>
                      <a:pt x="146" y="162"/>
                      <a:pt x="85" y="185"/>
                      <a:pt x="54" y="215"/>
                    </a:cubicBezTo>
                    <a:cubicBezTo>
                      <a:pt x="23" y="254"/>
                      <a:pt x="0" y="307"/>
                      <a:pt x="0" y="384"/>
                    </a:cubicBezTo>
                    <a:cubicBezTo>
                      <a:pt x="0" y="484"/>
                      <a:pt x="23" y="629"/>
                      <a:pt x="62" y="821"/>
                    </a:cubicBezTo>
                    <a:cubicBezTo>
                      <a:pt x="54" y="882"/>
                      <a:pt x="54" y="928"/>
                      <a:pt x="54" y="974"/>
                    </a:cubicBezTo>
                    <a:lnTo>
                      <a:pt x="54" y="1035"/>
                    </a:lnTo>
                    <a:cubicBezTo>
                      <a:pt x="54" y="1058"/>
                      <a:pt x="54" y="1089"/>
                      <a:pt x="62" y="1112"/>
                    </a:cubicBezTo>
                    <a:lnTo>
                      <a:pt x="92" y="1717"/>
                    </a:lnTo>
                    <a:lnTo>
                      <a:pt x="92" y="1970"/>
                    </a:lnTo>
                    <a:cubicBezTo>
                      <a:pt x="92" y="2008"/>
                      <a:pt x="92" y="2039"/>
                      <a:pt x="92" y="2069"/>
                    </a:cubicBezTo>
                    <a:cubicBezTo>
                      <a:pt x="100" y="2184"/>
                      <a:pt x="100" y="2299"/>
                      <a:pt x="100" y="2407"/>
                    </a:cubicBezTo>
                    <a:cubicBezTo>
                      <a:pt x="100" y="2521"/>
                      <a:pt x="108" y="2613"/>
                      <a:pt x="123" y="2705"/>
                    </a:cubicBezTo>
                    <a:cubicBezTo>
                      <a:pt x="131" y="2790"/>
                      <a:pt x="154" y="2866"/>
                      <a:pt x="184" y="2912"/>
                    </a:cubicBezTo>
                    <a:cubicBezTo>
                      <a:pt x="215" y="2966"/>
                      <a:pt x="269" y="2996"/>
                      <a:pt x="345" y="2996"/>
                    </a:cubicBezTo>
                    <a:cubicBezTo>
                      <a:pt x="483" y="2996"/>
                      <a:pt x="560" y="2897"/>
                      <a:pt x="575" y="2698"/>
                    </a:cubicBezTo>
                    <a:cubicBezTo>
                      <a:pt x="537" y="2353"/>
                      <a:pt x="521" y="2077"/>
                      <a:pt x="514" y="1870"/>
                    </a:cubicBezTo>
                    <a:cubicBezTo>
                      <a:pt x="521" y="1755"/>
                      <a:pt x="521" y="1648"/>
                      <a:pt x="521" y="1548"/>
                    </a:cubicBezTo>
                    <a:cubicBezTo>
                      <a:pt x="529" y="1441"/>
                      <a:pt x="529" y="1349"/>
                      <a:pt x="529" y="1273"/>
                    </a:cubicBezTo>
                    <a:lnTo>
                      <a:pt x="529" y="1096"/>
                    </a:lnTo>
                    <a:lnTo>
                      <a:pt x="759" y="798"/>
                    </a:lnTo>
                    <a:cubicBezTo>
                      <a:pt x="836" y="698"/>
                      <a:pt x="904" y="637"/>
                      <a:pt x="966" y="599"/>
                    </a:cubicBezTo>
                    <a:cubicBezTo>
                      <a:pt x="1019" y="568"/>
                      <a:pt x="1088" y="553"/>
                      <a:pt x="1157" y="553"/>
                    </a:cubicBezTo>
                    <a:cubicBezTo>
                      <a:pt x="1211" y="553"/>
                      <a:pt x="1272" y="568"/>
                      <a:pt x="1334" y="606"/>
                    </a:cubicBezTo>
                    <a:cubicBezTo>
                      <a:pt x="1395" y="644"/>
                      <a:pt x="1464" y="667"/>
                      <a:pt x="1525" y="667"/>
                    </a:cubicBezTo>
                    <a:cubicBezTo>
                      <a:pt x="1655" y="667"/>
                      <a:pt x="1724" y="560"/>
                      <a:pt x="1724" y="346"/>
                    </a:cubicBezTo>
                    <a:cubicBezTo>
                      <a:pt x="1724" y="238"/>
                      <a:pt x="1701" y="162"/>
                      <a:pt x="1648" y="116"/>
                    </a:cubicBezTo>
                    <a:lnTo>
                      <a:pt x="1425" y="39"/>
                    </a:lnTo>
                    <a:cubicBezTo>
                      <a:pt x="1326" y="16"/>
                      <a:pt x="1234" y="1"/>
                      <a:pt x="1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23"/>
            <p:cNvGrpSpPr/>
            <p:nvPr/>
          </p:nvGrpSpPr>
          <p:grpSpPr>
            <a:xfrm rot="-432639">
              <a:off x="2738303" y="2664088"/>
              <a:ext cx="254603" cy="620438"/>
              <a:chOff x="4702300" y="3666000"/>
              <a:chExt cx="337100" cy="821475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4732375" y="3738200"/>
                <a:ext cx="39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3096" extrusionOk="0">
                    <a:moveTo>
                      <a:pt x="1463" y="1"/>
                    </a:moveTo>
                    <a:cubicBezTo>
                      <a:pt x="1417" y="1"/>
                      <a:pt x="1371" y="16"/>
                      <a:pt x="1325" y="62"/>
                    </a:cubicBezTo>
                    <a:cubicBezTo>
                      <a:pt x="1318" y="146"/>
                      <a:pt x="1295" y="238"/>
                      <a:pt x="1264" y="346"/>
                    </a:cubicBezTo>
                    <a:cubicBezTo>
                      <a:pt x="1226" y="445"/>
                      <a:pt x="1188" y="552"/>
                      <a:pt x="1157" y="652"/>
                    </a:cubicBezTo>
                    <a:cubicBezTo>
                      <a:pt x="1119" y="790"/>
                      <a:pt x="1080" y="920"/>
                      <a:pt x="1042" y="1043"/>
                    </a:cubicBezTo>
                    <a:cubicBezTo>
                      <a:pt x="1004" y="1173"/>
                      <a:pt x="973" y="1257"/>
                      <a:pt x="950" y="1288"/>
                    </a:cubicBezTo>
                    <a:cubicBezTo>
                      <a:pt x="927" y="1273"/>
                      <a:pt x="889" y="1242"/>
                      <a:pt x="850" y="1196"/>
                    </a:cubicBezTo>
                    <a:cubicBezTo>
                      <a:pt x="812" y="1150"/>
                      <a:pt x="774" y="1096"/>
                      <a:pt x="728" y="1043"/>
                    </a:cubicBezTo>
                    <a:cubicBezTo>
                      <a:pt x="690" y="989"/>
                      <a:pt x="644" y="936"/>
                      <a:pt x="613" y="882"/>
                    </a:cubicBezTo>
                    <a:cubicBezTo>
                      <a:pt x="575" y="828"/>
                      <a:pt x="552" y="798"/>
                      <a:pt x="536" y="775"/>
                    </a:cubicBezTo>
                    <a:cubicBezTo>
                      <a:pt x="529" y="759"/>
                      <a:pt x="506" y="721"/>
                      <a:pt x="475" y="660"/>
                    </a:cubicBezTo>
                    <a:cubicBezTo>
                      <a:pt x="437" y="598"/>
                      <a:pt x="406" y="537"/>
                      <a:pt x="360" y="468"/>
                    </a:cubicBezTo>
                    <a:cubicBezTo>
                      <a:pt x="322" y="399"/>
                      <a:pt x="284" y="338"/>
                      <a:pt x="238" y="284"/>
                    </a:cubicBezTo>
                    <a:cubicBezTo>
                      <a:pt x="199" y="231"/>
                      <a:pt x="161" y="200"/>
                      <a:pt x="138" y="200"/>
                    </a:cubicBezTo>
                    <a:cubicBezTo>
                      <a:pt x="92" y="200"/>
                      <a:pt x="61" y="223"/>
                      <a:pt x="38" y="269"/>
                    </a:cubicBezTo>
                    <a:cubicBezTo>
                      <a:pt x="8" y="315"/>
                      <a:pt x="0" y="361"/>
                      <a:pt x="0" y="407"/>
                    </a:cubicBezTo>
                    <a:cubicBezTo>
                      <a:pt x="0" y="422"/>
                      <a:pt x="0" y="430"/>
                      <a:pt x="0" y="438"/>
                    </a:cubicBezTo>
                    <a:cubicBezTo>
                      <a:pt x="77" y="606"/>
                      <a:pt x="138" y="721"/>
                      <a:pt x="176" y="790"/>
                    </a:cubicBezTo>
                    <a:cubicBezTo>
                      <a:pt x="215" y="867"/>
                      <a:pt x="253" y="920"/>
                      <a:pt x="284" y="951"/>
                    </a:cubicBezTo>
                    <a:cubicBezTo>
                      <a:pt x="314" y="989"/>
                      <a:pt x="337" y="1027"/>
                      <a:pt x="368" y="1058"/>
                    </a:cubicBezTo>
                    <a:cubicBezTo>
                      <a:pt x="398" y="1096"/>
                      <a:pt x="437" y="1158"/>
                      <a:pt x="490" y="1250"/>
                    </a:cubicBezTo>
                    <a:cubicBezTo>
                      <a:pt x="513" y="1265"/>
                      <a:pt x="544" y="1288"/>
                      <a:pt x="567" y="1326"/>
                    </a:cubicBezTo>
                    <a:cubicBezTo>
                      <a:pt x="598" y="1365"/>
                      <a:pt x="628" y="1395"/>
                      <a:pt x="659" y="1433"/>
                    </a:cubicBezTo>
                    <a:cubicBezTo>
                      <a:pt x="690" y="1472"/>
                      <a:pt x="720" y="1510"/>
                      <a:pt x="751" y="1548"/>
                    </a:cubicBezTo>
                    <a:cubicBezTo>
                      <a:pt x="774" y="1579"/>
                      <a:pt x="797" y="1610"/>
                      <a:pt x="820" y="1617"/>
                    </a:cubicBezTo>
                    <a:cubicBezTo>
                      <a:pt x="812" y="1663"/>
                      <a:pt x="797" y="1725"/>
                      <a:pt x="766" y="1794"/>
                    </a:cubicBezTo>
                    <a:cubicBezTo>
                      <a:pt x="736" y="1863"/>
                      <a:pt x="705" y="1939"/>
                      <a:pt x="674" y="2008"/>
                    </a:cubicBezTo>
                    <a:cubicBezTo>
                      <a:pt x="644" y="2085"/>
                      <a:pt x="621" y="2154"/>
                      <a:pt x="598" y="2215"/>
                    </a:cubicBezTo>
                    <a:cubicBezTo>
                      <a:pt x="567" y="2276"/>
                      <a:pt x="552" y="2322"/>
                      <a:pt x="544" y="2360"/>
                    </a:cubicBezTo>
                    <a:lnTo>
                      <a:pt x="276" y="2889"/>
                    </a:lnTo>
                    <a:cubicBezTo>
                      <a:pt x="261" y="2912"/>
                      <a:pt x="261" y="2927"/>
                      <a:pt x="261" y="2950"/>
                    </a:cubicBezTo>
                    <a:cubicBezTo>
                      <a:pt x="261" y="2989"/>
                      <a:pt x="276" y="3027"/>
                      <a:pt x="307" y="3050"/>
                    </a:cubicBezTo>
                    <a:cubicBezTo>
                      <a:pt x="337" y="3081"/>
                      <a:pt x="368" y="3096"/>
                      <a:pt x="406" y="3096"/>
                    </a:cubicBezTo>
                    <a:cubicBezTo>
                      <a:pt x="421" y="3096"/>
                      <a:pt x="444" y="3088"/>
                      <a:pt x="460" y="3081"/>
                    </a:cubicBezTo>
                    <a:cubicBezTo>
                      <a:pt x="513" y="3004"/>
                      <a:pt x="559" y="2943"/>
                      <a:pt x="590" y="2881"/>
                    </a:cubicBezTo>
                    <a:cubicBezTo>
                      <a:pt x="621" y="2828"/>
                      <a:pt x="651" y="2766"/>
                      <a:pt x="667" y="2713"/>
                    </a:cubicBezTo>
                    <a:cubicBezTo>
                      <a:pt x="690" y="2659"/>
                      <a:pt x="713" y="2606"/>
                      <a:pt x="743" y="2544"/>
                    </a:cubicBezTo>
                    <a:cubicBezTo>
                      <a:pt x="766" y="2483"/>
                      <a:pt x="805" y="2414"/>
                      <a:pt x="843" y="2330"/>
                    </a:cubicBezTo>
                    <a:cubicBezTo>
                      <a:pt x="873" y="2223"/>
                      <a:pt x="912" y="2115"/>
                      <a:pt x="965" y="2008"/>
                    </a:cubicBezTo>
                    <a:cubicBezTo>
                      <a:pt x="1019" y="1908"/>
                      <a:pt x="1073" y="1801"/>
                      <a:pt x="1126" y="1686"/>
                    </a:cubicBezTo>
                    <a:cubicBezTo>
                      <a:pt x="1180" y="1579"/>
                      <a:pt x="1234" y="1464"/>
                      <a:pt x="1279" y="1342"/>
                    </a:cubicBezTo>
                    <a:cubicBezTo>
                      <a:pt x="1325" y="1219"/>
                      <a:pt x="1356" y="1089"/>
                      <a:pt x="1371" y="943"/>
                    </a:cubicBezTo>
                    <a:cubicBezTo>
                      <a:pt x="1402" y="844"/>
                      <a:pt x="1433" y="767"/>
                      <a:pt x="1456" y="698"/>
                    </a:cubicBezTo>
                    <a:cubicBezTo>
                      <a:pt x="1486" y="629"/>
                      <a:pt x="1509" y="568"/>
                      <a:pt x="1525" y="507"/>
                    </a:cubicBezTo>
                    <a:cubicBezTo>
                      <a:pt x="1548" y="445"/>
                      <a:pt x="1563" y="392"/>
                      <a:pt x="1578" y="330"/>
                    </a:cubicBezTo>
                    <a:cubicBezTo>
                      <a:pt x="1586" y="277"/>
                      <a:pt x="1594" y="208"/>
                      <a:pt x="1594" y="139"/>
                    </a:cubicBezTo>
                    <a:cubicBezTo>
                      <a:pt x="1586" y="47"/>
                      <a:pt x="1540" y="1"/>
                      <a:pt x="1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4834650" y="3767900"/>
                <a:ext cx="9600" cy="7163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8653" extrusionOk="0">
                    <a:moveTo>
                      <a:pt x="192" y="0"/>
                    </a:moveTo>
                    <a:cubicBezTo>
                      <a:pt x="84" y="0"/>
                      <a:pt x="0" y="85"/>
                      <a:pt x="0" y="192"/>
                    </a:cubicBezTo>
                    <a:lnTo>
                      <a:pt x="0" y="28461"/>
                    </a:lnTo>
                    <a:cubicBezTo>
                      <a:pt x="0" y="28568"/>
                      <a:pt x="84" y="28652"/>
                      <a:pt x="192" y="28652"/>
                    </a:cubicBezTo>
                    <a:cubicBezTo>
                      <a:pt x="299" y="28652"/>
                      <a:pt x="383" y="28568"/>
                      <a:pt x="383" y="28461"/>
                    </a:cubicBezTo>
                    <a:lnTo>
                      <a:pt x="383" y="192"/>
                    </a:lnTo>
                    <a:cubicBezTo>
                      <a:pt x="383" y="85"/>
                      <a:pt x="299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4809750" y="3717725"/>
                <a:ext cx="61100" cy="79700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188" extrusionOk="0">
                    <a:moveTo>
                      <a:pt x="1272" y="0"/>
                    </a:moveTo>
                    <a:cubicBezTo>
                      <a:pt x="1195" y="0"/>
                      <a:pt x="1126" y="46"/>
                      <a:pt x="1096" y="123"/>
                    </a:cubicBezTo>
                    <a:lnTo>
                      <a:pt x="38" y="2927"/>
                    </a:lnTo>
                    <a:cubicBezTo>
                      <a:pt x="0" y="3026"/>
                      <a:pt x="54" y="3133"/>
                      <a:pt x="153" y="3172"/>
                    </a:cubicBezTo>
                    <a:cubicBezTo>
                      <a:pt x="175" y="3179"/>
                      <a:pt x="197" y="3186"/>
                      <a:pt x="219" y="3187"/>
                    </a:cubicBezTo>
                    <a:lnTo>
                      <a:pt x="219" y="3187"/>
                    </a:lnTo>
                    <a:cubicBezTo>
                      <a:pt x="294" y="3185"/>
                      <a:pt x="368" y="3132"/>
                      <a:pt x="399" y="3065"/>
                    </a:cubicBezTo>
                    <a:lnTo>
                      <a:pt x="1272" y="736"/>
                    </a:lnTo>
                    <a:lnTo>
                      <a:pt x="2046" y="2850"/>
                    </a:lnTo>
                    <a:cubicBezTo>
                      <a:pt x="2075" y="2921"/>
                      <a:pt x="2147" y="2970"/>
                      <a:pt x="2224" y="2970"/>
                    </a:cubicBezTo>
                    <a:cubicBezTo>
                      <a:pt x="2246" y="2970"/>
                      <a:pt x="2269" y="2966"/>
                      <a:pt x="2291" y="2957"/>
                    </a:cubicBezTo>
                    <a:cubicBezTo>
                      <a:pt x="2390" y="2927"/>
                      <a:pt x="2444" y="2812"/>
                      <a:pt x="2406" y="2712"/>
                    </a:cubicBezTo>
                    <a:lnTo>
                      <a:pt x="1456" y="123"/>
                    </a:lnTo>
                    <a:cubicBezTo>
                      <a:pt x="1425" y="46"/>
                      <a:pt x="1356" y="0"/>
                      <a:pt x="1272" y="0"/>
                    </a:cubicBezTo>
                    <a:close/>
                    <a:moveTo>
                      <a:pt x="219" y="3187"/>
                    </a:moveTo>
                    <a:cubicBezTo>
                      <a:pt x="217" y="3187"/>
                      <a:pt x="216" y="3187"/>
                      <a:pt x="215" y="3187"/>
                    </a:cubicBezTo>
                    <a:lnTo>
                      <a:pt x="222" y="3187"/>
                    </a:lnTo>
                    <a:cubicBezTo>
                      <a:pt x="221" y="3187"/>
                      <a:pt x="220" y="3187"/>
                      <a:pt x="219" y="31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4723175" y="4095400"/>
                <a:ext cx="2654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0619" h="376" extrusionOk="0">
                    <a:moveTo>
                      <a:pt x="192" y="1"/>
                    </a:moveTo>
                    <a:cubicBezTo>
                      <a:pt x="92" y="1"/>
                      <a:pt x="0" y="85"/>
                      <a:pt x="0" y="192"/>
                    </a:cubicBezTo>
                    <a:cubicBezTo>
                      <a:pt x="0" y="292"/>
                      <a:pt x="92" y="376"/>
                      <a:pt x="192" y="376"/>
                    </a:cubicBezTo>
                    <a:lnTo>
                      <a:pt x="10435" y="376"/>
                    </a:lnTo>
                    <a:cubicBezTo>
                      <a:pt x="10534" y="376"/>
                      <a:pt x="10618" y="292"/>
                      <a:pt x="10618" y="192"/>
                    </a:cubicBezTo>
                    <a:cubicBezTo>
                      <a:pt x="10618" y="85"/>
                      <a:pt x="10534" y="1"/>
                      <a:pt x="10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958750" y="4071125"/>
                <a:ext cx="8027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2389" extrusionOk="0">
                    <a:moveTo>
                      <a:pt x="213" y="1"/>
                    </a:moveTo>
                    <a:cubicBezTo>
                      <a:pt x="137" y="1"/>
                      <a:pt x="68" y="45"/>
                      <a:pt x="39" y="121"/>
                    </a:cubicBezTo>
                    <a:cubicBezTo>
                      <a:pt x="0" y="221"/>
                      <a:pt x="46" y="328"/>
                      <a:pt x="146" y="366"/>
                    </a:cubicBezTo>
                    <a:lnTo>
                      <a:pt x="2467" y="1247"/>
                    </a:lnTo>
                    <a:lnTo>
                      <a:pt x="360" y="2021"/>
                    </a:lnTo>
                    <a:cubicBezTo>
                      <a:pt x="261" y="2052"/>
                      <a:pt x="215" y="2167"/>
                      <a:pt x="246" y="2266"/>
                    </a:cubicBezTo>
                    <a:cubicBezTo>
                      <a:pt x="276" y="2343"/>
                      <a:pt x="353" y="2389"/>
                      <a:pt x="429" y="2389"/>
                    </a:cubicBezTo>
                    <a:cubicBezTo>
                      <a:pt x="445" y="2389"/>
                      <a:pt x="468" y="2381"/>
                      <a:pt x="491" y="2374"/>
                    </a:cubicBezTo>
                    <a:lnTo>
                      <a:pt x="3080" y="1424"/>
                    </a:lnTo>
                    <a:cubicBezTo>
                      <a:pt x="3157" y="1401"/>
                      <a:pt x="3210" y="1324"/>
                      <a:pt x="3210" y="1247"/>
                    </a:cubicBezTo>
                    <a:cubicBezTo>
                      <a:pt x="3210" y="1171"/>
                      <a:pt x="3157" y="1094"/>
                      <a:pt x="3088" y="1071"/>
                    </a:cubicBezTo>
                    <a:lnTo>
                      <a:pt x="284" y="14"/>
                    </a:lnTo>
                    <a:cubicBezTo>
                      <a:pt x="260" y="5"/>
                      <a:pt x="236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4702300" y="3666000"/>
                <a:ext cx="274275" cy="821475"/>
              </a:xfrm>
              <a:custGeom>
                <a:avLst/>
                <a:gdLst/>
                <a:ahLst/>
                <a:cxnLst/>
                <a:rect l="l" t="t" r="r" b="b"/>
                <a:pathLst>
                  <a:path w="10971" h="32859" extrusionOk="0">
                    <a:moveTo>
                      <a:pt x="10450" y="1"/>
                    </a:moveTo>
                    <a:cubicBezTo>
                      <a:pt x="10343" y="8"/>
                      <a:pt x="10258" y="93"/>
                      <a:pt x="10266" y="200"/>
                    </a:cubicBezTo>
                    <a:cubicBezTo>
                      <a:pt x="10266" y="338"/>
                      <a:pt x="10580" y="14013"/>
                      <a:pt x="5386" y="17353"/>
                    </a:cubicBezTo>
                    <a:cubicBezTo>
                      <a:pt x="0" y="20816"/>
                      <a:pt x="927" y="32200"/>
                      <a:pt x="966" y="32682"/>
                    </a:cubicBezTo>
                    <a:cubicBezTo>
                      <a:pt x="973" y="32782"/>
                      <a:pt x="1058" y="32859"/>
                      <a:pt x="1157" y="32859"/>
                    </a:cubicBezTo>
                    <a:lnTo>
                      <a:pt x="1172" y="32859"/>
                    </a:lnTo>
                    <a:cubicBezTo>
                      <a:pt x="1280" y="32843"/>
                      <a:pt x="1356" y="32751"/>
                      <a:pt x="1349" y="32652"/>
                    </a:cubicBezTo>
                    <a:cubicBezTo>
                      <a:pt x="1341" y="32537"/>
                      <a:pt x="399" y="21007"/>
                      <a:pt x="5593" y="17675"/>
                    </a:cubicBezTo>
                    <a:cubicBezTo>
                      <a:pt x="10971" y="14219"/>
                      <a:pt x="10657" y="759"/>
                      <a:pt x="10641" y="185"/>
                    </a:cubicBezTo>
                    <a:cubicBezTo>
                      <a:pt x="10641" y="85"/>
                      <a:pt x="10542" y="1"/>
                      <a:pt x="10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4778725" y="4027975"/>
                <a:ext cx="31050" cy="502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009" extrusionOk="0">
                    <a:moveTo>
                      <a:pt x="789" y="246"/>
                    </a:moveTo>
                    <a:cubicBezTo>
                      <a:pt x="827" y="246"/>
                      <a:pt x="866" y="261"/>
                      <a:pt x="896" y="300"/>
                    </a:cubicBezTo>
                    <a:cubicBezTo>
                      <a:pt x="927" y="338"/>
                      <a:pt x="950" y="384"/>
                      <a:pt x="973" y="445"/>
                    </a:cubicBezTo>
                    <a:cubicBezTo>
                      <a:pt x="996" y="499"/>
                      <a:pt x="1011" y="568"/>
                      <a:pt x="1027" y="637"/>
                    </a:cubicBezTo>
                    <a:cubicBezTo>
                      <a:pt x="1034" y="713"/>
                      <a:pt x="1042" y="782"/>
                      <a:pt x="1042" y="851"/>
                    </a:cubicBezTo>
                    <a:cubicBezTo>
                      <a:pt x="1042" y="974"/>
                      <a:pt x="1027" y="1089"/>
                      <a:pt x="996" y="1204"/>
                    </a:cubicBezTo>
                    <a:cubicBezTo>
                      <a:pt x="950" y="1380"/>
                      <a:pt x="889" y="1510"/>
                      <a:pt x="820" y="1610"/>
                    </a:cubicBezTo>
                    <a:cubicBezTo>
                      <a:pt x="751" y="1702"/>
                      <a:pt x="674" y="1748"/>
                      <a:pt x="590" y="1748"/>
                    </a:cubicBezTo>
                    <a:cubicBezTo>
                      <a:pt x="475" y="1748"/>
                      <a:pt x="368" y="1640"/>
                      <a:pt x="268" y="1411"/>
                    </a:cubicBezTo>
                    <a:lnTo>
                      <a:pt x="238" y="1234"/>
                    </a:lnTo>
                    <a:cubicBezTo>
                      <a:pt x="222" y="1127"/>
                      <a:pt x="215" y="1043"/>
                      <a:pt x="215" y="974"/>
                    </a:cubicBezTo>
                    <a:cubicBezTo>
                      <a:pt x="215" y="890"/>
                      <a:pt x="222" y="813"/>
                      <a:pt x="245" y="752"/>
                    </a:cubicBezTo>
                    <a:cubicBezTo>
                      <a:pt x="345" y="415"/>
                      <a:pt x="529" y="246"/>
                      <a:pt x="789" y="246"/>
                    </a:cubicBezTo>
                    <a:close/>
                    <a:moveTo>
                      <a:pt x="804" y="1"/>
                    </a:moveTo>
                    <a:cubicBezTo>
                      <a:pt x="781" y="1"/>
                      <a:pt x="751" y="1"/>
                      <a:pt x="713" y="9"/>
                    </a:cubicBezTo>
                    <a:cubicBezTo>
                      <a:pt x="682" y="9"/>
                      <a:pt x="644" y="16"/>
                      <a:pt x="598" y="32"/>
                    </a:cubicBezTo>
                    <a:cubicBezTo>
                      <a:pt x="559" y="47"/>
                      <a:pt x="513" y="70"/>
                      <a:pt x="460" y="93"/>
                    </a:cubicBezTo>
                    <a:cubicBezTo>
                      <a:pt x="414" y="123"/>
                      <a:pt x="360" y="169"/>
                      <a:pt x="314" y="223"/>
                    </a:cubicBezTo>
                    <a:cubicBezTo>
                      <a:pt x="199" y="346"/>
                      <a:pt x="115" y="468"/>
                      <a:pt x="69" y="591"/>
                    </a:cubicBezTo>
                    <a:cubicBezTo>
                      <a:pt x="23" y="713"/>
                      <a:pt x="0" y="844"/>
                      <a:pt x="0" y="982"/>
                    </a:cubicBezTo>
                    <a:cubicBezTo>
                      <a:pt x="0" y="1096"/>
                      <a:pt x="23" y="1227"/>
                      <a:pt x="54" y="1365"/>
                    </a:cubicBezTo>
                    <a:cubicBezTo>
                      <a:pt x="61" y="1456"/>
                      <a:pt x="84" y="1541"/>
                      <a:pt x="123" y="1617"/>
                    </a:cubicBezTo>
                    <a:cubicBezTo>
                      <a:pt x="161" y="1694"/>
                      <a:pt x="207" y="1763"/>
                      <a:pt x="253" y="1824"/>
                    </a:cubicBezTo>
                    <a:cubicBezTo>
                      <a:pt x="307" y="1878"/>
                      <a:pt x="360" y="1924"/>
                      <a:pt x="421" y="1962"/>
                    </a:cubicBezTo>
                    <a:cubicBezTo>
                      <a:pt x="483" y="1993"/>
                      <a:pt x="536" y="2008"/>
                      <a:pt x="590" y="2008"/>
                    </a:cubicBezTo>
                    <a:lnTo>
                      <a:pt x="682" y="2008"/>
                    </a:lnTo>
                    <a:cubicBezTo>
                      <a:pt x="705" y="2000"/>
                      <a:pt x="728" y="1993"/>
                      <a:pt x="759" y="1977"/>
                    </a:cubicBezTo>
                    <a:cubicBezTo>
                      <a:pt x="781" y="1962"/>
                      <a:pt x="812" y="1939"/>
                      <a:pt x="850" y="1901"/>
                    </a:cubicBezTo>
                    <a:cubicBezTo>
                      <a:pt x="889" y="1870"/>
                      <a:pt x="942" y="1824"/>
                      <a:pt x="1004" y="1755"/>
                    </a:cubicBezTo>
                    <a:cubicBezTo>
                      <a:pt x="1027" y="1717"/>
                      <a:pt x="1050" y="1663"/>
                      <a:pt x="1080" y="1594"/>
                    </a:cubicBezTo>
                    <a:cubicBezTo>
                      <a:pt x="1103" y="1533"/>
                      <a:pt x="1134" y="1456"/>
                      <a:pt x="1149" y="1380"/>
                    </a:cubicBezTo>
                    <a:cubicBezTo>
                      <a:pt x="1172" y="1303"/>
                      <a:pt x="1195" y="1227"/>
                      <a:pt x="1210" y="1150"/>
                    </a:cubicBezTo>
                    <a:cubicBezTo>
                      <a:pt x="1226" y="1073"/>
                      <a:pt x="1233" y="1004"/>
                      <a:pt x="1241" y="943"/>
                    </a:cubicBezTo>
                    <a:cubicBezTo>
                      <a:pt x="1233" y="759"/>
                      <a:pt x="1218" y="614"/>
                      <a:pt x="1203" y="491"/>
                    </a:cubicBezTo>
                    <a:cubicBezTo>
                      <a:pt x="1180" y="369"/>
                      <a:pt x="1157" y="269"/>
                      <a:pt x="1126" y="200"/>
                    </a:cubicBezTo>
                    <a:cubicBezTo>
                      <a:pt x="1088" y="131"/>
                      <a:pt x="1050" y="78"/>
                      <a:pt x="996" y="47"/>
                    </a:cubicBezTo>
                    <a:cubicBezTo>
                      <a:pt x="942" y="16"/>
                      <a:pt x="881" y="1"/>
                      <a:pt x="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5001275" y="3993125"/>
                <a:ext cx="381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169" extrusionOk="0">
                    <a:moveTo>
                      <a:pt x="1195" y="1"/>
                    </a:moveTo>
                    <a:cubicBezTo>
                      <a:pt x="1165" y="1"/>
                      <a:pt x="1134" y="24"/>
                      <a:pt x="1096" y="70"/>
                    </a:cubicBezTo>
                    <a:cubicBezTo>
                      <a:pt x="1065" y="116"/>
                      <a:pt x="1019" y="192"/>
                      <a:pt x="965" y="292"/>
                    </a:cubicBezTo>
                    <a:cubicBezTo>
                      <a:pt x="965" y="292"/>
                      <a:pt x="958" y="299"/>
                      <a:pt x="950" y="315"/>
                    </a:cubicBezTo>
                    <a:cubicBezTo>
                      <a:pt x="942" y="338"/>
                      <a:pt x="927" y="361"/>
                      <a:pt x="912" y="391"/>
                    </a:cubicBezTo>
                    <a:cubicBezTo>
                      <a:pt x="896" y="414"/>
                      <a:pt x="873" y="453"/>
                      <a:pt x="843" y="491"/>
                    </a:cubicBezTo>
                    <a:cubicBezTo>
                      <a:pt x="820" y="529"/>
                      <a:pt x="789" y="568"/>
                      <a:pt x="751" y="606"/>
                    </a:cubicBezTo>
                    <a:cubicBezTo>
                      <a:pt x="751" y="598"/>
                      <a:pt x="728" y="583"/>
                      <a:pt x="705" y="560"/>
                    </a:cubicBezTo>
                    <a:cubicBezTo>
                      <a:pt x="674" y="529"/>
                      <a:pt x="636" y="499"/>
                      <a:pt x="605" y="460"/>
                    </a:cubicBezTo>
                    <a:cubicBezTo>
                      <a:pt x="567" y="422"/>
                      <a:pt x="529" y="384"/>
                      <a:pt x="490" y="345"/>
                    </a:cubicBezTo>
                    <a:cubicBezTo>
                      <a:pt x="460" y="307"/>
                      <a:pt x="437" y="276"/>
                      <a:pt x="421" y="253"/>
                    </a:cubicBezTo>
                    <a:lnTo>
                      <a:pt x="207" y="31"/>
                    </a:lnTo>
                    <a:cubicBezTo>
                      <a:pt x="184" y="16"/>
                      <a:pt x="161" y="8"/>
                      <a:pt x="138" y="8"/>
                    </a:cubicBezTo>
                    <a:cubicBezTo>
                      <a:pt x="46" y="8"/>
                      <a:pt x="0" y="70"/>
                      <a:pt x="0" y="192"/>
                    </a:cubicBezTo>
                    <a:cubicBezTo>
                      <a:pt x="0" y="238"/>
                      <a:pt x="15" y="276"/>
                      <a:pt x="38" y="307"/>
                    </a:cubicBezTo>
                    <a:cubicBezTo>
                      <a:pt x="61" y="338"/>
                      <a:pt x="100" y="384"/>
                      <a:pt x="161" y="430"/>
                    </a:cubicBezTo>
                    <a:cubicBezTo>
                      <a:pt x="230" y="499"/>
                      <a:pt x="291" y="552"/>
                      <a:pt x="330" y="598"/>
                    </a:cubicBezTo>
                    <a:cubicBezTo>
                      <a:pt x="375" y="644"/>
                      <a:pt x="406" y="682"/>
                      <a:pt x="437" y="721"/>
                    </a:cubicBezTo>
                    <a:cubicBezTo>
                      <a:pt x="467" y="751"/>
                      <a:pt x="490" y="782"/>
                      <a:pt x="506" y="805"/>
                    </a:cubicBezTo>
                    <a:cubicBezTo>
                      <a:pt x="529" y="828"/>
                      <a:pt x="552" y="851"/>
                      <a:pt x="582" y="882"/>
                    </a:cubicBezTo>
                    <a:cubicBezTo>
                      <a:pt x="521" y="981"/>
                      <a:pt x="475" y="1073"/>
                      <a:pt x="429" y="1142"/>
                    </a:cubicBezTo>
                    <a:cubicBezTo>
                      <a:pt x="391" y="1219"/>
                      <a:pt x="352" y="1280"/>
                      <a:pt x="322" y="1334"/>
                    </a:cubicBezTo>
                    <a:cubicBezTo>
                      <a:pt x="291" y="1387"/>
                      <a:pt x="268" y="1433"/>
                      <a:pt x="238" y="1479"/>
                    </a:cubicBezTo>
                    <a:cubicBezTo>
                      <a:pt x="215" y="1525"/>
                      <a:pt x="192" y="1579"/>
                      <a:pt x="161" y="1640"/>
                    </a:cubicBezTo>
                    <a:cubicBezTo>
                      <a:pt x="153" y="1671"/>
                      <a:pt x="138" y="1701"/>
                      <a:pt x="123" y="1740"/>
                    </a:cubicBezTo>
                    <a:cubicBezTo>
                      <a:pt x="107" y="1778"/>
                      <a:pt x="92" y="1816"/>
                      <a:pt x="77" y="1847"/>
                    </a:cubicBezTo>
                    <a:cubicBezTo>
                      <a:pt x="54" y="1885"/>
                      <a:pt x="46" y="1916"/>
                      <a:pt x="31" y="1946"/>
                    </a:cubicBezTo>
                    <a:cubicBezTo>
                      <a:pt x="15" y="1977"/>
                      <a:pt x="8" y="2000"/>
                      <a:pt x="8" y="2023"/>
                    </a:cubicBezTo>
                    <a:cubicBezTo>
                      <a:pt x="8" y="2069"/>
                      <a:pt x="23" y="2100"/>
                      <a:pt x="54" y="2130"/>
                    </a:cubicBezTo>
                    <a:cubicBezTo>
                      <a:pt x="84" y="2153"/>
                      <a:pt x="115" y="2169"/>
                      <a:pt x="161" y="2169"/>
                    </a:cubicBezTo>
                    <a:cubicBezTo>
                      <a:pt x="192" y="2169"/>
                      <a:pt x="222" y="2161"/>
                      <a:pt x="238" y="2130"/>
                    </a:cubicBezTo>
                    <a:cubicBezTo>
                      <a:pt x="276" y="2069"/>
                      <a:pt x="299" y="2015"/>
                      <a:pt x="322" y="1969"/>
                    </a:cubicBezTo>
                    <a:cubicBezTo>
                      <a:pt x="345" y="1924"/>
                      <a:pt x="368" y="1878"/>
                      <a:pt x="391" y="1832"/>
                    </a:cubicBezTo>
                    <a:cubicBezTo>
                      <a:pt x="406" y="1786"/>
                      <a:pt x="429" y="1732"/>
                      <a:pt x="460" y="1678"/>
                    </a:cubicBezTo>
                    <a:cubicBezTo>
                      <a:pt x="483" y="1625"/>
                      <a:pt x="513" y="1548"/>
                      <a:pt x="559" y="1464"/>
                    </a:cubicBezTo>
                    <a:lnTo>
                      <a:pt x="766" y="1127"/>
                    </a:lnTo>
                    <a:cubicBezTo>
                      <a:pt x="820" y="1219"/>
                      <a:pt x="858" y="1288"/>
                      <a:pt x="896" y="1334"/>
                    </a:cubicBezTo>
                    <a:cubicBezTo>
                      <a:pt x="927" y="1380"/>
                      <a:pt x="958" y="1418"/>
                      <a:pt x="988" y="1456"/>
                    </a:cubicBezTo>
                    <a:cubicBezTo>
                      <a:pt x="1019" y="1495"/>
                      <a:pt x="1050" y="1533"/>
                      <a:pt x="1080" y="1571"/>
                    </a:cubicBezTo>
                    <a:cubicBezTo>
                      <a:pt x="1111" y="1617"/>
                      <a:pt x="1142" y="1678"/>
                      <a:pt x="1188" y="1763"/>
                    </a:cubicBezTo>
                    <a:cubicBezTo>
                      <a:pt x="1295" y="1893"/>
                      <a:pt x="1364" y="1962"/>
                      <a:pt x="1394" y="1962"/>
                    </a:cubicBezTo>
                    <a:cubicBezTo>
                      <a:pt x="1425" y="1962"/>
                      <a:pt x="1456" y="1939"/>
                      <a:pt x="1486" y="1893"/>
                    </a:cubicBezTo>
                    <a:cubicBezTo>
                      <a:pt x="1509" y="1847"/>
                      <a:pt x="1525" y="1793"/>
                      <a:pt x="1525" y="1740"/>
                    </a:cubicBezTo>
                    <a:cubicBezTo>
                      <a:pt x="1525" y="1717"/>
                      <a:pt x="1525" y="1701"/>
                      <a:pt x="1509" y="1678"/>
                    </a:cubicBezTo>
                    <a:lnTo>
                      <a:pt x="1517" y="1671"/>
                    </a:lnTo>
                    <a:lnTo>
                      <a:pt x="1233" y="1265"/>
                    </a:lnTo>
                    <a:cubicBezTo>
                      <a:pt x="1096" y="1088"/>
                      <a:pt x="996" y="951"/>
                      <a:pt x="942" y="851"/>
                    </a:cubicBezTo>
                    <a:lnTo>
                      <a:pt x="1057" y="682"/>
                    </a:lnTo>
                    <a:lnTo>
                      <a:pt x="1241" y="391"/>
                    </a:lnTo>
                    <a:cubicBezTo>
                      <a:pt x="1302" y="284"/>
                      <a:pt x="1333" y="207"/>
                      <a:pt x="1333" y="154"/>
                    </a:cubicBezTo>
                    <a:cubicBezTo>
                      <a:pt x="1333" y="47"/>
                      <a:pt x="1287" y="1"/>
                      <a:pt x="1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23"/>
            <p:cNvGrpSpPr/>
            <p:nvPr/>
          </p:nvGrpSpPr>
          <p:grpSpPr>
            <a:xfrm rot="-406793">
              <a:off x="1521802" y="2852229"/>
              <a:ext cx="319476" cy="294453"/>
              <a:chOff x="5147600" y="3372025"/>
              <a:chExt cx="630700" cy="581300"/>
            </a:xfrm>
          </p:grpSpPr>
          <p:sp>
            <p:nvSpPr>
              <p:cNvPr id="373" name="Google Shape;373;p23"/>
              <p:cNvSpPr/>
              <p:nvPr/>
            </p:nvSpPr>
            <p:spPr>
              <a:xfrm>
                <a:off x="5148350" y="3570425"/>
                <a:ext cx="9600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5316" extrusionOk="0">
                    <a:moveTo>
                      <a:pt x="192" y="1"/>
                    </a:moveTo>
                    <a:cubicBezTo>
                      <a:pt x="85" y="1"/>
                      <a:pt x="1" y="93"/>
                      <a:pt x="1" y="192"/>
                    </a:cubicBezTo>
                    <a:lnTo>
                      <a:pt x="1" y="15124"/>
                    </a:lnTo>
                    <a:cubicBezTo>
                      <a:pt x="1" y="15231"/>
                      <a:pt x="85" y="15315"/>
                      <a:pt x="192" y="15315"/>
                    </a:cubicBezTo>
                    <a:cubicBezTo>
                      <a:pt x="292" y="15315"/>
                      <a:pt x="384" y="15231"/>
                      <a:pt x="384" y="15124"/>
                    </a:cubicBezTo>
                    <a:lnTo>
                      <a:pt x="384" y="192"/>
                    </a:lnTo>
                    <a:cubicBezTo>
                      <a:pt x="384" y="93"/>
                      <a:pt x="292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4" name="Google Shape;374;p23"/>
              <p:cNvGrpSpPr/>
              <p:nvPr/>
            </p:nvGrpSpPr>
            <p:grpSpPr>
              <a:xfrm>
                <a:off x="5147600" y="3372025"/>
                <a:ext cx="630700" cy="581300"/>
                <a:chOff x="5147600" y="3372025"/>
                <a:chExt cx="630700" cy="581300"/>
              </a:xfrm>
            </p:grpSpPr>
            <p:sp>
              <p:nvSpPr>
                <p:cNvPr id="375" name="Google Shape;375;p23"/>
                <p:cNvSpPr/>
                <p:nvPr/>
              </p:nvSpPr>
              <p:spPr>
                <a:xfrm>
                  <a:off x="5147975" y="3473325"/>
                  <a:ext cx="554475" cy="10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9" h="4268" extrusionOk="0">
                      <a:moveTo>
                        <a:pt x="21252" y="384"/>
                      </a:moveTo>
                      <a:lnTo>
                        <a:pt x="15085" y="3885"/>
                      </a:lnTo>
                      <a:lnTo>
                        <a:pt x="927" y="3885"/>
                      </a:lnTo>
                      <a:lnTo>
                        <a:pt x="7102" y="384"/>
                      </a:lnTo>
                      <a:close/>
                      <a:moveTo>
                        <a:pt x="7048" y="1"/>
                      </a:moveTo>
                      <a:cubicBezTo>
                        <a:pt x="7018" y="1"/>
                        <a:pt x="6979" y="16"/>
                        <a:pt x="6957" y="31"/>
                      </a:cubicBezTo>
                      <a:lnTo>
                        <a:pt x="108" y="3916"/>
                      </a:lnTo>
                      <a:cubicBezTo>
                        <a:pt x="39" y="3954"/>
                        <a:pt x="0" y="4046"/>
                        <a:pt x="23" y="4130"/>
                      </a:cubicBezTo>
                      <a:cubicBezTo>
                        <a:pt x="39" y="4214"/>
                        <a:pt x="115" y="4268"/>
                        <a:pt x="207" y="4268"/>
                      </a:cubicBezTo>
                      <a:lnTo>
                        <a:pt x="15131" y="4268"/>
                      </a:lnTo>
                      <a:cubicBezTo>
                        <a:pt x="15161" y="4268"/>
                        <a:pt x="15200" y="4260"/>
                        <a:pt x="15223" y="4245"/>
                      </a:cubicBezTo>
                      <a:lnTo>
                        <a:pt x="22072" y="361"/>
                      </a:lnTo>
                      <a:cubicBezTo>
                        <a:pt x="22141" y="323"/>
                        <a:pt x="22179" y="231"/>
                        <a:pt x="22156" y="146"/>
                      </a:cubicBezTo>
                      <a:cubicBezTo>
                        <a:pt x="22141" y="62"/>
                        <a:pt x="22064" y="1"/>
                        <a:pt x="219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3"/>
                <p:cNvSpPr/>
                <p:nvPr/>
              </p:nvSpPr>
              <p:spPr>
                <a:xfrm>
                  <a:off x="5148350" y="3846650"/>
                  <a:ext cx="554500" cy="1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0" h="4267" extrusionOk="0">
                      <a:moveTo>
                        <a:pt x="21955" y="1"/>
                      </a:moveTo>
                      <a:cubicBezTo>
                        <a:pt x="21924" y="1"/>
                        <a:pt x="21893" y="8"/>
                        <a:pt x="21865" y="22"/>
                      </a:cubicBezTo>
                      <a:lnTo>
                        <a:pt x="15062" y="3883"/>
                      </a:lnTo>
                      <a:lnTo>
                        <a:pt x="192" y="3883"/>
                      </a:lnTo>
                      <a:cubicBezTo>
                        <a:pt x="85" y="3883"/>
                        <a:pt x="1" y="3967"/>
                        <a:pt x="1" y="4075"/>
                      </a:cubicBezTo>
                      <a:cubicBezTo>
                        <a:pt x="1" y="4182"/>
                        <a:pt x="85" y="4266"/>
                        <a:pt x="192" y="4266"/>
                      </a:cubicBezTo>
                      <a:lnTo>
                        <a:pt x="15116" y="4266"/>
                      </a:lnTo>
                      <a:cubicBezTo>
                        <a:pt x="15146" y="4266"/>
                        <a:pt x="15185" y="4258"/>
                        <a:pt x="15208" y="4243"/>
                      </a:cubicBezTo>
                      <a:lnTo>
                        <a:pt x="22057" y="359"/>
                      </a:lnTo>
                      <a:cubicBezTo>
                        <a:pt x="22148" y="305"/>
                        <a:pt x="22179" y="191"/>
                        <a:pt x="22126" y="99"/>
                      </a:cubicBezTo>
                      <a:cubicBezTo>
                        <a:pt x="22088" y="35"/>
                        <a:pt x="22022" y="1"/>
                        <a:pt x="219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5147600" y="3846600"/>
                  <a:ext cx="554475" cy="10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9" h="4269" extrusionOk="0">
                      <a:moveTo>
                        <a:pt x="7217" y="1"/>
                      </a:moveTo>
                      <a:cubicBezTo>
                        <a:pt x="7117" y="1"/>
                        <a:pt x="7025" y="85"/>
                        <a:pt x="7025" y="193"/>
                      </a:cubicBezTo>
                      <a:cubicBezTo>
                        <a:pt x="7025" y="300"/>
                        <a:pt x="7117" y="384"/>
                        <a:pt x="7217" y="384"/>
                      </a:cubicBezTo>
                      <a:lnTo>
                        <a:pt x="7791" y="384"/>
                      </a:lnTo>
                      <a:cubicBezTo>
                        <a:pt x="7898" y="384"/>
                        <a:pt x="7983" y="300"/>
                        <a:pt x="7983" y="193"/>
                      </a:cubicBezTo>
                      <a:cubicBezTo>
                        <a:pt x="7983" y="85"/>
                        <a:pt x="7898" y="1"/>
                        <a:pt x="7791" y="1"/>
                      </a:cubicBezTo>
                      <a:close/>
                      <a:moveTo>
                        <a:pt x="8557" y="1"/>
                      </a:moveTo>
                      <a:cubicBezTo>
                        <a:pt x="8450" y="1"/>
                        <a:pt x="8366" y="85"/>
                        <a:pt x="8366" y="193"/>
                      </a:cubicBezTo>
                      <a:cubicBezTo>
                        <a:pt x="8366" y="300"/>
                        <a:pt x="8450" y="384"/>
                        <a:pt x="8557" y="384"/>
                      </a:cubicBezTo>
                      <a:lnTo>
                        <a:pt x="9132" y="384"/>
                      </a:lnTo>
                      <a:cubicBezTo>
                        <a:pt x="9231" y="384"/>
                        <a:pt x="9323" y="300"/>
                        <a:pt x="9323" y="193"/>
                      </a:cubicBezTo>
                      <a:cubicBezTo>
                        <a:pt x="9323" y="85"/>
                        <a:pt x="9231" y="1"/>
                        <a:pt x="9132" y="1"/>
                      </a:cubicBezTo>
                      <a:close/>
                      <a:moveTo>
                        <a:pt x="9890" y="1"/>
                      </a:moveTo>
                      <a:cubicBezTo>
                        <a:pt x="9791" y="1"/>
                        <a:pt x="9706" y="85"/>
                        <a:pt x="9706" y="193"/>
                      </a:cubicBezTo>
                      <a:cubicBezTo>
                        <a:pt x="9706" y="300"/>
                        <a:pt x="9791" y="384"/>
                        <a:pt x="9890" y="384"/>
                      </a:cubicBezTo>
                      <a:lnTo>
                        <a:pt x="10465" y="384"/>
                      </a:lnTo>
                      <a:cubicBezTo>
                        <a:pt x="10572" y="384"/>
                        <a:pt x="10656" y="300"/>
                        <a:pt x="10656" y="193"/>
                      </a:cubicBezTo>
                      <a:cubicBezTo>
                        <a:pt x="10656" y="85"/>
                        <a:pt x="10572" y="1"/>
                        <a:pt x="10465" y="1"/>
                      </a:cubicBezTo>
                      <a:close/>
                      <a:moveTo>
                        <a:pt x="11231" y="1"/>
                      </a:moveTo>
                      <a:cubicBezTo>
                        <a:pt x="11124" y="1"/>
                        <a:pt x="11039" y="85"/>
                        <a:pt x="11039" y="193"/>
                      </a:cubicBezTo>
                      <a:cubicBezTo>
                        <a:pt x="11039" y="300"/>
                        <a:pt x="11124" y="384"/>
                        <a:pt x="11231" y="384"/>
                      </a:cubicBezTo>
                      <a:lnTo>
                        <a:pt x="11806" y="384"/>
                      </a:lnTo>
                      <a:cubicBezTo>
                        <a:pt x="11905" y="384"/>
                        <a:pt x="11997" y="300"/>
                        <a:pt x="11997" y="193"/>
                      </a:cubicBezTo>
                      <a:cubicBezTo>
                        <a:pt x="11997" y="85"/>
                        <a:pt x="11905" y="1"/>
                        <a:pt x="11806" y="1"/>
                      </a:cubicBezTo>
                      <a:close/>
                      <a:moveTo>
                        <a:pt x="12564" y="1"/>
                      </a:moveTo>
                      <a:cubicBezTo>
                        <a:pt x="12464" y="1"/>
                        <a:pt x="12380" y="85"/>
                        <a:pt x="12380" y="193"/>
                      </a:cubicBezTo>
                      <a:cubicBezTo>
                        <a:pt x="12380" y="300"/>
                        <a:pt x="12464" y="384"/>
                        <a:pt x="12564" y="384"/>
                      </a:cubicBezTo>
                      <a:lnTo>
                        <a:pt x="13139" y="384"/>
                      </a:lnTo>
                      <a:cubicBezTo>
                        <a:pt x="13246" y="384"/>
                        <a:pt x="13330" y="300"/>
                        <a:pt x="13330" y="193"/>
                      </a:cubicBezTo>
                      <a:cubicBezTo>
                        <a:pt x="13330" y="85"/>
                        <a:pt x="13246" y="1"/>
                        <a:pt x="13139" y="1"/>
                      </a:cubicBezTo>
                      <a:close/>
                      <a:moveTo>
                        <a:pt x="13905" y="1"/>
                      </a:moveTo>
                      <a:cubicBezTo>
                        <a:pt x="13797" y="1"/>
                        <a:pt x="13713" y="85"/>
                        <a:pt x="13713" y="193"/>
                      </a:cubicBezTo>
                      <a:cubicBezTo>
                        <a:pt x="13713" y="300"/>
                        <a:pt x="13797" y="384"/>
                        <a:pt x="13905" y="384"/>
                      </a:cubicBezTo>
                      <a:lnTo>
                        <a:pt x="14479" y="384"/>
                      </a:lnTo>
                      <a:cubicBezTo>
                        <a:pt x="14579" y="384"/>
                        <a:pt x="14671" y="300"/>
                        <a:pt x="14671" y="193"/>
                      </a:cubicBezTo>
                      <a:cubicBezTo>
                        <a:pt x="14671" y="85"/>
                        <a:pt x="14579" y="1"/>
                        <a:pt x="14479" y="1"/>
                      </a:cubicBezTo>
                      <a:close/>
                      <a:moveTo>
                        <a:pt x="15238" y="1"/>
                      </a:moveTo>
                      <a:cubicBezTo>
                        <a:pt x="15138" y="1"/>
                        <a:pt x="15054" y="85"/>
                        <a:pt x="15054" y="193"/>
                      </a:cubicBezTo>
                      <a:cubicBezTo>
                        <a:pt x="15054" y="300"/>
                        <a:pt x="15138" y="384"/>
                        <a:pt x="15238" y="384"/>
                      </a:cubicBezTo>
                      <a:lnTo>
                        <a:pt x="15812" y="384"/>
                      </a:lnTo>
                      <a:cubicBezTo>
                        <a:pt x="15919" y="384"/>
                        <a:pt x="16004" y="300"/>
                        <a:pt x="16004" y="193"/>
                      </a:cubicBezTo>
                      <a:cubicBezTo>
                        <a:pt x="16004" y="85"/>
                        <a:pt x="15919" y="1"/>
                        <a:pt x="15812" y="1"/>
                      </a:cubicBezTo>
                      <a:close/>
                      <a:moveTo>
                        <a:pt x="16578" y="1"/>
                      </a:moveTo>
                      <a:cubicBezTo>
                        <a:pt x="16471" y="1"/>
                        <a:pt x="16387" y="85"/>
                        <a:pt x="16387" y="193"/>
                      </a:cubicBezTo>
                      <a:cubicBezTo>
                        <a:pt x="16387" y="300"/>
                        <a:pt x="16471" y="384"/>
                        <a:pt x="16578" y="384"/>
                      </a:cubicBezTo>
                      <a:lnTo>
                        <a:pt x="17153" y="384"/>
                      </a:lnTo>
                      <a:cubicBezTo>
                        <a:pt x="17252" y="384"/>
                        <a:pt x="17344" y="300"/>
                        <a:pt x="17344" y="193"/>
                      </a:cubicBezTo>
                      <a:cubicBezTo>
                        <a:pt x="17344" y="85"/>
                        <a:pt x="17252" y="1"/>
                        <a:pt x="17153" y="1"/>
                      </a:cubicBezTo>
                      <a:close/>
                      <a:moveTo>
                        <a:pt x="17911" y="1"/>
                      </a:moveTo>
                      <a:cubicBezTo>
                        <a:pt x="17812" y="1"/>
                        <a:pt x="17727" y="85"/>
                        <a:pt x="17727" y="193"/>
                      </a:cubicBezTo>
                      <a:cubicBezTo>
                        <a:pt x="17727" y="300"/>
                        <a:pt x="17812" y="384"/>
                        <a:pt x="17911" y="384"/>
                      </a:cubicBezTo>
                      <a:lnTo>
                        <a:pt x="18486" y="384"/>
                      </a:lnTo>
                      <a:cubicBezTo>
                        <a:pt x="18593" y="384"/>
                        <a:pt x="18677" y="300"/>
                        <a:pt x="18677" y="193"/>
                      </a:cubicBezTo>
                      <a:cubicBezTo>
                        <a:pt x="18677" y="85"/>
                        <a:pt x="18593" y="1"/>
                        <a:pt x="18486" y="1"/>
                      </a:cubicBezTo>
                      <a:close/>
                      <a:moveTo>
                        <a:pt x="19252" y="1"/>
                      </a:moveTo>
                      <a:cubicBezTo>
                        <a:pt x="19145" y="1"/>
                        <a:pt x="19060" y="85"/>
                        <a:pt x="19060" y="193"/>
                      </a:cubicBezTo>
                      <a:cubicBezTo>
                        <a:pt x="19060" y="300"/>
                        <a:pt x="19145" y="384"/>
                        <a:pt x="19252" y="384"/>
                      </a:cubicBezTo>
                      <a:lnTo>
                        <a:pt x="19827" y="384"/>
                      </a:lnTo>
                      <a:cubicBezTo>
                        <a:pt x="19926" y="384"/>
                        <a:pt x="20018" y="300"/>
                        <a:pt x="20018" y="193"/>
                      </a:cubicBezTo>
                      <a:cubicBezTo>
                        <a:pt x="20018" y="85"/>
                        <a:pt x="19926" y="1"/>
                        <a:pt x="19827" y="1"/>
                      </a:cubicBezTo>
                      <a:close/>
                      <a:moveTo>
                        <a:pt x="20585" y="1"/>
                      </a:moveTo>
                      <a:cubicBezTo>
                        <a:pt x="20485" y="1"/>
                        <a:pt x="20401" y="85"/>
                        <a:pt x="20401" y="193"/>
                      </a:cubicBezTo>
                      <a:cubicBezTo>
                        <a:pt x="20401" y="300"/>
                        <a:pt x="20485" y="384"/>
                        <a:pt x="20585" y="384"/>
                      </a:cubicBezTo>
                      <a:lnTo>
                        <a:pt x="21160" y="384"/>
                      </a:lnTo>
                      <a:cubicBezTo>
                        <a:pt x="21267" y="384"/>
                        <a:pt x="21351" y="300"/>
                        <a:pt x="21351" y="193"/>
                      </a:cubicBezTo>
                      <a:cubicBezTo>
                        <a:pt x="21351" y="85"/>
                        <a:pt x="21267" y="1"/>
                        <a:pt x="21160" y="1"/>
                      </a:cubicBezTo>
                      <a:close/>
                      <a:moveTo>
                        <a:pt x="21926" y="1"/>
                      </a:moveTo>
                      <a:cubicBezTo>
                        <a:pt x="21818" y="1"/>
                        <a:pt x="21734" y="85"/>
                        <a:pt x="21734" y="193"/>
                      </a:cubicBezTo>
                      <a:cubicBezTo>
                        <a:pt x="21734" y="300"/>
                        <a:pt x="21818" y="384"/>
                        <a:pt x="21926" y="384"/>
                      </a:cubicBezTo>
                      <a:lnTo>
                        <a:pt x="21987" y="384"/>
                      </a:lnTo>
                      <a:cubicBezTo>
                        <a:pt x="22094" y="384"/>
                        <a:pt x="22178" y="300"/>
                        <a:pt x="22178" y="193"/>
                      </a:cubicBezTo>
                      <a:cubicBezTo>
                        <a:pt x="22178" y="85"/>
                        <a:pt x="22094" y="1"/>
                        <a:pt x="21987" y="1"/>
                      </a:cubicBezTo>
                      <a:close/>
                      <a:moveTo>
                        <a:pt x="6532" y="304"/>
                      </a:moveTo>
                      <a:cubicBezTo>
                        <a:pt x="6499" y="304"/>
                        <a:pt x="6466" y="313"/>
                        <a:pt x="6435" y="330"/>
                      </a:cubicBezTo>
                      <a:lnTo>
                        <a:pt x="5937" y="606"/>
                      </a:lnTo>
                      <a:cubicBezTo>
                        <a:pt x="5845" y="660"/>
                        <a:pt x="5815" y="775"/>
                        <a:pt x="5868" y="867"/>
                      </a:cubicBezTo>
                      <a:cubicBezTo>
                        <a:pt x="5899" y="936"/>
                        <a:pt x="5968" y="966"/>
                        <a:pt x="6037" y="966"/>
                      </a:cubicBezTo>
                      <a:cubicBezTo>
                        <a:pt x="6068" y="966"/>
                        <a:pt x="6098" y="959"/>
                        <a:pt x="6129" y="943"/>
                      </a:cubicBezTo>
                      <a:lnTo>
                        <a:pt x="6627" y="660"/>
                      </a:lnTo>
                      <a:cubicBezTo>
                        <a:pt x="6719" y="606"/>
                        <a:pt x="6749" y="491"/>
                        <a:pt x="6696" y="399"/>
                      </a:cubicBezTo>
                      <a:cubicBezTo>
                        <a:pt x="6660" y="338"/>
                        <a:pt x="6597" y="304"/>
                        <a:pt x="6532" y="304"/>
                      </a:cubicBezTo>
                      <a:close/>
                      <a:moveTo>
                        <a:pt x="5369" y="963"/>
                      </a:moveTo>
                      <a:cubicBezTo>
                        <a:pt x="5335" y="963"/>
                        <a:pt x="5301" y="971"/>
                        <a:pt x="5271" y="989"/>
                      </a:cubicBezTo>
                      <a:lnTo>
                        <a:pt x="4773" y="1273"/>
                      </a:lnTo>
                      <a:cubicBezTo>
                        <a:pt x="4681" y="1319"/>
                        <a:pt x="4650" y="1441"/>
                        <a:pt x="4704" y="1533"/>
                      </a:cubicBezTo>
                      <a:cubicBezTo>
                        <a:pt x="4742" y="1594"/>
                        <a:pt x="4803" y="1625"/>
                        <a:pt x="4872" y="1625"/>
                      </a:cubicBezTo>
                      <a:cubicBezTo>
                        <a:pt x="4903" y="1625"/>
                        <a:pt x="4934" y="1617"/>
                        <a:pt x="4964" y="1602"/>
                      </a:cubicBezTo>
                      <a:lnTo>
                        <a:pt x="5462" y="1319"/>
                      </a:lnTo>
                      <a:cubicBezTo>
                        <a:pt x="5554" y="1265"/>
                        <a:pt x="5585" y="1150"/>
                        <a:pt x="5531" y="1058"/>
                      </a:cubicBezTo>
                      <a:cubicBezTo>
                        <a:pt x="5501" y="997"/>
                        <a:pt x="5436" y="963"/>
                        <a:pt x="5369" y="963"/>
                      </a:cubicBezTo>
                      <a:close/>
                      <a:moveTo>
                        <a:pt x="4210" y="1622"/>
                      </a:moveTo>
                      <a:cubicBezTo>
                        <a:pt x="4178" y="1622"/>
                        <a:pt x="4145" y="1630"/>
                        <a:pt x="4114" y="1648"/>
                      </a:cubicBezTo>
                      <a:lnTo>
                        <a:pt x="3616" y="1932"/>
                      </a:lnTo>
                      <a:cubicBezTo>
                        <a:pt x="3524" y="1985"/>
                        <a:pt x="3493" y="2100"/>
                        <a:pt x="3539" y="2192"/>
                      </a:cubicBezTo>
                      <a:cubicBezTo>
                        <a:pt x="3578" y="2253"/>
                        <a:pt x="3639" y="2284"/>
                        <a:pt x="3708" y="2284"/>
                      </a:cubicBezTo>
                      <a:cubicBezTo>
                        <a:pt x="3739" y="2284"/>
                        <a:pt x="3769" y="2276"/>
                        <a:pt x="3800" y="2261"/>
                      </a:cubicBezTo>
                      <a:lnTo>
                        <a:pt x="4298" y="1978"/>
                      </a:lnTo>
                      <a:cubicBezTo>
                        <a:pt x="4390" y="1924"/>
                        <a:pt x="4420" y="1809"/>
                        <a:pt x="4374" y="1717"/>
                      </a:cubicBezTo>
                      <a:cubicBezTo>
                        <a:pt x="4339" y="1656"/>
                        <a:pt x="4276" y="1622"/>
                        <a:pt x="4210" y="1622"/>
                      </a:cubicBezTo>
                      <a:close/>
                      <a:moveTo>
                        <a:pt x="3046" y="2281"/>
                      </a:moveTo>
                      <a:cubicBezTo>
                        <a:pt x="3013" y="2281"/>
                        <a:pt x="2980" y="2289"/>
                        <a:pt x="2950" y="2307"/>
                      </a:cubicBezTo>
                      <a:lnTo>
                        <a:pt x="2452" y="2590"/>
                      </a:lnTo>
                      <a:cubicBezTo>
                        <a:pt x="2360" y="2644"/>
                        <a:pt x="2329" y="2759"/>
                        <a:pt x="2383" y="2851"/>
                      </a:cubicBezTo>
                      <a:cubicBezTo>
                        <a:pt x="2413" y="2912"/>
                        <a:pt x="2482" y="2943"/>
                        <a:pt x="2543" y="2943"/>
                      </a:cubicBezTo>
                      <a:cubicBezTo>
                        <a:pt x="2574" y="2943"/>
                        <a:pt x="2612" y="2935"/>
                        <a:pt x="2643" y="2920"/>
                      </a:cubicBezTo>
                      <a:lnTo>
                        <a:pt x="3141" y="2636"/>
                      </a:lnTo>
                      <a:cubicBezTo>
                        <a:pt x="3233" y="2583"/>
                        <a:pt x="3264" y="2468"/>
                        <a:pt x="3210" y="2376"/>
                      </a:cubicBezTo>
                      <a:cubicBezTo>
                        <a:pt x="3174" y="2315"/>
                        <a:pt x="3111" y="2281"/>
                        <a:pt x="3046" y="2281"/>
                      </a:cubicBezTo>
                      <a:close/>
                      <a:moveTo>
                        <a:pt x="1882" y="2939"/>
                      </a:moveTo>
                      <a:cubicBezTo>
                        <a:pt x="1849" y="2939"/>
                        <a:pt x="1816" y="2948"/>
                        <a:pt x="1785" y="2966"/>
                      </a:cubicBezTo>
                      <a:lnTo>
                        <a:pt x="1287" y="3249"/>
                      </a:lnTo>
                      <a:cubicBezTo>
                        <a:pt x="1195" y="3303"/>
                        <a:pt x="1165" y="3418"/>
                        <a:pt x="1218" y="3510"/>
                      </a:cubicBezTo>
                      <a:cubicBezTo>
                        <a:pt x="1249" y="3571"/>
                        <a:pt x="1318" y="3609"/>
                        <a:pt x="1387" y="3609"/>
                      </a:cubicBezTo>
                      <a:cubicBezTo>
                        <a:pt x="1417" y="3609"/>
                        <a:pt x="1448" y="3602"/>
                        <a:pt x="1479" y="3579"/>
                      </a:cubicBezTo>
                      <a:lnTo>
                        <a:pt x="1977" y="3295"/>
                      </a:lnTo>
                      <a:cubicBezTo>
                        <a:pt x="2069" y="3249"/>
                        <a:pt x="2099" y="3127"/>
                        <a:pt x="2046" y="3035"/>
                      </a:cubicBezTo>
                      <a:cubicBezTo>
                        <a:pt x="2010" y="2973"/>
                        <a:pt x="1947" y="2939"/>
                        <a:pt x="1882" y="2939"/>
                      </a:cubicBezTo>
                      <a:close/>
                      <a:moveTo>
                        <a:pt x="712" y="3604"/>
                      </a:moveTo>
                      <a:cubicBezTo>
                        <a:pt x="680" y="3604"/>
                        <a:pt x="649" y="3610"/>
                        <a:pt x="621" y="3625"/>
                      </a:cubicBezTo>
                      <a:lnTo>
                        <a:pt x="123" y="3908"/>
                      </a:lnTo>
                      <a:cubicBezTo>
                        <a:pt x="31" y="3962"/>
                        <a:pt x="0" y="4077"/>
                        <a:pt x="54" y="4169"/>
                      </a:cubicBezTo>
                      <a:cubicBezTo>
                        <a:pt x="92" y="4230"/>
                        <a:pt x="153" y="4268"/>
                        <a:pt x="222" y="4268"/>
                      </a:cubicBezTo>
                      <a:cubicBezTo>
                        <a:pt x="253" y="4268"/>
                        <a:pt x="284" y="4260"/>
                        <a:pt x="314" y="4245"/>
                      </a:cubicBezTo>
                      <a:lnTo>
                        <a:pt x="812" y="3962"/>
                      </a:lnTo>
                      <a:cubicBezTo>
                        <a:pt x="904" y="3908"/>
                        <a:pt x="935" y="3793"/>
                        <a:pt x="881" y="3701"/>
                      </a:cubicBezTo>
                      <a:cubicBezTo>
                        <a:pt x="849" y="3638"/>
                        <a:pt x="781" y="3604"/>
                        <a:pt x="712" y="36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3"/>
                <p:cNvSpPr/>
                <p:nvPr/>
              </p:nvSpPr>
              <p:spPr>
                <a:xfrm>
                  <a:off x="5521450" y="3570425"/>
                  <a:ext cx="9600" cy="3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5316" extrusionOk="0">
                      <a:moveTo>
                        <a:pt x="192" y="1"/>
                      </a:moveTo>
                      <a:cubicBezTo>
                        <a:pt x="84" y="1"/>
                        <a:pt x="0" y="93"/>
                        <a:pt x="0" y="192"/>
                      </a:cubicBezTo>
                      <a:lnTo>
                        <a:pt x="0" y="15124"/>
                      </a:lnTo>
                      <a:cubicBezTo>
                        <a:pt x="0" y="15231"/>
                        <a:pt x="84" y="15315"/>
                        <a:pt x="192" y="15315"/>
                      </a:cubicBezTo>
                      <a:cubicBezTo>
                        <a:pt x="299" y="15315"/>
                        <a:pt x="383" y="15231"/>
                        <a:pt x="383" y="15124"/>
                      </a:cubicBezTo>
                      <a:lnTo>
                        <a:pt x="383" y="192"/>
                      </a:lnTo>
                      <a:cubicBezTo>
                        <a:pt x="383" y="93"/>
                        <a:pt x="299" y="1"/>
                        <a:pt x="1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5692675" y="3473525"/>
                  <a:ext cx="9400" cy="38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5308" extrusionOk="0">
                      <a:moveTo>
                        <a:pt x="184" y="0"/>
                      </a:moveTo>
                      <a:cubicBezTo>
                        <a:pt x="84" y="0"/>
                        <a:pt x="0" y="85"/>
                        <a:pt x="0" y="184"/>
                      </a:cubicBezTo>
                      <a:lnTo>
                        <a:pt x="0" y="15116"/>
                      </a:lnTo>
                      <a:cubicBezTo>
                        <a:pt x="0" y="15223"/>
                        <a:pt x="84" y="15307"/>
                        <a:pt x="184" y="15307"/>
                      </a:cubicBezTo>
                      <a:cubicBezTo>
                        <a:pt x="291" y="15307"/>
                        <a:pt x="375" y="15223"/>
                        <a:pt x="375" y="15116"/>
                      </a:cubicBezTo>
                      <a:lnTo>
                        <a:pt x="375" y="184"/>
                      </a:lnTo>
                      <a:cubicBezTo>
                        <a:pt x="375" y="85"/>
                        <a:pt x="291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3"/>
                <p:cNvSpPr/>
                <p:nvPr/>
              </p:nvSpPr>
              <p:spPr>
                <a:xfrm>
                  <a:off x="5319375" y="3473525"/>
                  <a:ext cx="9600" cy="38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5308" extrusionOk="0">
                      <a:moveTo>
                        <a:pt x="192" y="0"/>
                      </a:moveTo>
                      <a:cubicBezTo>
                        <a:pt x="85" y="0"/>
                        <a:pt x="1" y="85"/>
                        <a:pt x="1" y="192"/>
                      </a:cubicBezTo>
                      <a:lnTo>
                        <a:pt x="1" y="759"/>
                      </a:lnTo>
                      <a:cubicBezTo>
                        <a:pt x="1" y="866"/>
                        <a:pt x="85" y="950"/>
                        <a:pt x="192" y="950"/>
                      </a:cubicBezTo>
                      <a:cubicBezTo>
                        <a:pt x="300" y="950"/>
                        <a:pt x="384" y="866"/>
                        <a:pt x="384" y="759"/>
                      </a:cubicBezTo>
                      <a:lnTo>
                        <a:pt x="384" y="192"/>
                      </a:lnTo>
                      <a:cubicBezTo>
                        <a:pt x="384" y="85"/>
                        <a:pt x="300" y="0"/>
                        <a:pt x="192" y="0"/>
                      </a:cubicBezTo>
                      <a:close/>
                      <a:moveTo>
                        <a:pt x="192" y="1333"/>
                      </a:moveTo>
                      <a:cubicBezTo>
                        <a:pt x="85" y="1333"/>
                        <a:pt x="1" y="1418"/>
                        <a:pt x="1" y="1525"/>
                      </a:cubicBezTo>
                      <a:lnTo>
                        <a:pt x="1" y="2100"/>
                      </a:lnTo>
                      <a:cubicBezTo>
                        <a:pt x="1" y="2207"/>
                        <a:pt x="85" y="2291"/>
                        <a:pt x="192" y="2291"/>
                      </a:cubicBezTo>
                      <a:cubicBezTo>
                        <a:pt x="300" y="2291"/>
                        <a:pt x="384" y="2207"/>
                        <a:pt x="384" y="2100"/>
                      </a:cubicBezTo>
                      <a:lnTo>
                        <a:pt x="384" y="1525"/>
                      </a:lnTo>
                      <a:cubicBezTo>
                        <a:pt x="384" y="1418"/>
                        <a:pt x="300" y="1333"/>
                        <a:pt x="192" y="1333"/>
                      </a:cubicBezTo>
                      <a:close/>
                      <a:moveTo>
                        <a:pt x="192" y="2674"/>
                      </a:moveTo>
                      <a:cubicBezTo>
                        <a:pt x="85" y="2674"/>
                        <a:pt x="1" y="2758"/>
                        <a:pt x="1" y="2866"/>
                      </a:cubicBezTo>
                      <a:lnTo>
                        <a:pt x="1" y="3433"/>
                      </a:lnTo>
                      <a:cubicBezTo>
                        <a:pt x="1" y="3540"/>
                        <a:pt x="85" y="3624"/>
                        <a:pt x="192" y="3624"/>
                      </a:cubicBezTo>
                      <a:cubicBezTo>
                        <a:pt x="300" y="3624"/>
                        <a:pt x="384" y="3540"/>
                        <a:pt x="384" y="3433"/>
                      </a:cubicBezTo>
                      <a:lnTo>
                        <a:pt x="384" y="2866"/>
                      </a:lnTo>
                      <a:cubicBezTo>
                        <a:pt x="384" y="2758"/>
                        <a:pt x="300" y="2674"/>
                        <a:pt x="192" y="2674"/>
                      </a:cubicBezTo>
                      <a:close/>
                      <a:moveTo>
                        <a:pt x="192" y="4007"/>
                      </a:moveTo>
                      <a:cubicBezTo>
                        <a:pt x="85" y="4007"/>
                        <a:pt x="1" y="4091"/>
                        <a:pt x="1" y="4199"/>
                      </a:cubicBezTo>
                      <a:lnTo>
                        <a:pt x="1" y="4773"/>
                      </a:lnTo>
                      <a:cubicBezTo>
                        <a:pt x="1" y="4880"/>
                        <a:pt x="85" y="4965"/>
                        <a:pt x="192" y="4965"/>
                      </a:cubicBezTo>
                      <a:cubicBezTo>
                        <a:pt x="300" y="4965"/>
                        <a:pt x="384" y="4880"/>
                        <a:pt x="384" y="4773"/>
                      </a:cubicBezTo>
                      <a:lnTo>
                        <a:pt x="384" y="4199"/>
                      </a:lnTo>
                      <a:cubicBezTo>
                        <a:pt x="384" y="4091"/>
                        <a:pt x="300" y="4007"/>
                        <a:pt x="192" y="4007"/>
                      </a:cubicBezTo>
                      <a:close/>
                      <a:moveTo>
                        <a:pt x="192" y="5348"/>
                      </a:moveTo>
                      <a:cubicBezTo>
                        <a:pt x="85" y="5348"/>
                        <a:pt x="1" y="5432"/>
                        <a:pt x="1" y="5539"/>
                      </a:cubicBezTo>
                      <a:lnTo>
                        <a:pt x="1" y="6106"/>
                      </a:lnTo>
                      <a:cubicBezTo>
                        <a:pt x="1" y="6213"/>
                        <a:pt x="85" y="6298"/>
                        <a:pt x="192" y="6298"/>
                      </a:cubicBezTo>
                      <a:cubicBezTo>
                        <a:pt x="300" y="6298"/>
                        <a:pt x="384" y="6213"/>
                        <a:pt x="384" y="6106"/>
                      </a:cubicBezTo>
                      <a:lnTo>
                        <a:pt x="384" y="5539"/>
                      </a:lnTo>
                      <a:cubicBezTo>
                        <a:pt x="384" y="5432"/>
                        <a:pt x="300" y="5348"/>
                        <a:pt x="192" y="5348"/>
                      </a:cubicBezTo>
                      <a:close/>
                      <a:moveTo>
                        <a:pt x="192" y="6681"/>
                      </a:moveTo>
                      <a:cubicBezTo>
                        <a:pt x="85" y="6681"/>
                        <a:pt x="1" y="6773"/>
                        <a:pt x="1" y="6872"/>
                      </a:cubicBezTo>
                      <a:lnTo>
                        <a:pt x="1" y="7447"/>
                      </a:lnTo>
                      <a:cubicBezTo>
                        <a:pt x="1" y="7554"/>
                        <a:pt x="85" y="7638"/>
                        <a:pt x="192" y="7638"/>
                      </a:cubicBezTo>
                      <a:cubicBezTo>
                        <a:pt x="300" y="7638"/>
                        <a:pt x="384" y="7554"/>
                        <a:pt x="384" y="7447"/>
                      </a:cubicBezTo>
                      <a:lnTo>
                        <a:pt x="384" y="6872"/>
                      </a:lnTo>
                      <a:cubicBezTo>
                        <a:pt x="384" y="6773"/>
                        <a:pt x="300" y="6681"/>
                        <a:pt x="192" y="6681"/>
                      </a:cubicBezTo>
                      <a:close/>
                      <a:moveTo>
                        <a:pt x="192" y="8021"/>
                      </a:moveTo>
                      <a:cubicBezTo>
                        <a:pt x="85" y="8021"/>
                        <a:pt x="1" y="8106"/>
                        <a:pt x="1" y="8213"/>
                      </a:cubicBezTo>
                      <a:lnTo>
                        <a:pt x="1" y="8788"/>
                      </a:lnTo>
                      <a:cubicBezTo>
                        <a:pt x="1" y="8887"/>
                        <a:pt x="85" y="8971"/>
                        <a:pt x="192" y="8971"/>
                      </a:cubicBezTo>
                      <a:cubicBezTo>
                        <a:pt x="300" y="8971"/>
                        <a:pt x="384" y="8887"/>
                        <a:pt x="384" y="8788"/>
                      </a:cubicBezTo>
                      <a:lnTo>
                        <a:pt x="384" y="8213"/>
                      </a:lnTo>
                      <a:cubicBezTo>
                        <a:pt x="384" y="8106"/>
                        <a:pt x="300" y="8021"/>
                        <a:pt x="192" y="8021"/>
                      </a:cubicBezTo>
                      <a:close/>
                      <a:moveTo>
                        <a:pt x="192" y="9354"/>
                      </a:moveTo>
                      <a:cubicBezTo>
                        <a:pt x="85" y="9354"/>
                        <a:pt x="1" y="9446"/>
                        <a:pt x="1" y="9546"/>
                      </a:cubicBezTo>
                      <a:lnTo>
                        <a:pt x="1" y="10121"/>
                      </a:lnTo>
                      <a:cubicBezTo>
                        <a:pt x="1" y="10228"/>
                        <a:pt x="85" y="10312"/>
                        <a:pt x="192" y="10312"/>
                      </a:cubicBezTo>
                      <a:cubicBezTo>
                        <a:pt x="300" y="10312"/>
                        <a:pt x="384" y="10228"/>
                        <a:pt x="384" y="10121"/>
                      </a:cubicBezTo>
                      <a:lnTo>
                        <a:pt x="384" y="9546"/>
                      </a:lnTo>
                      <a:cubicBezTo>
                        <a:pt x="384" y="9446"/>
                        <a:pt x="300" y="9354"/>
                        <a:pt x="192" y="9354"/>
                      </a:cubicBezTo>
                      <a:close/>
                      <a:moveTo>
                        <a:pt x="192" y="10695"/>
                      </a:moveTo>
                      <a:cubicBezTo>
                        <a:pt x="85" y="10695"/>
                        <a:pt x="1" y="10779"/>
                        <a:pt x="1" y="10887"/>
                      </a:cubicBezTo>
                      <a:lnTo>
                        <a:pt x="1" y="11461"/>
                      </a:lnTo>
                      <a:cubicBezTo>
                        <a:pt x="1" y="11561"/>
                        <a:pt x="85" y="11645"/>
                        <a:pt x="192" y="11645"/>
                      </a:cubicBezTo>
                      <a:cubicBezTo>
                        <a:pt x="300" y="11645"/>
                        <a:pt x="384" y="11561"/>
                        <a:pt x="384" y="11461"/>
                      </a:cubicBezTo>
                      <a:lnTo>
                        <a:pt x="384" y="10887"/>
                      </a:lnTo>
                      <a:cubicBezTo>
                        <a:pt x="384" y="10779"/>
                        <a:pt x="300" y="10695"/>
                        <a:pt x="192" y="10695"/>
                      </a:cubicBezTo>
                      <a:close/>
                      <a:moveTo>
                        <a:pt x="192" y="12028"/>
                      </a:moveTo>
                      <a:cubicBezTo>
                        <a:pt x="85" y="12028"/>
                        <a:pt x="1" y="12120"/>
                        <a:pt x="1" y="12220"/>
                      </a:cubicBezTo>
                      <a:lnTo>
                        <a:pt x="1" y="12794"/>
                      </a:lnTo>
                      <a:cubicBezTo>
                        <a:pt x="1" y="12901"/>
                        <a:pt x="85" y="12986"/>
                        <a:pt x="192" y="12986"/>
                      </a:cubicBezTo>
                      <a:cubicBezTo>
                        <a:pt x="300" y="12986"/>
                        <a:pt x="384" y="12901"/>
                        <a:pt x="384" y="12794"/>
                      </a:cubicBezTo>
                      <a:lnTo>
                        <a:pt x="384" y="12220"/>
                      </a:lnTo>
                      <a:cubicBezTo>
                        <a:pt x="384" y="12120"/>
                        <a:pt x="300" y="12028"/>
                        <a:pt x="192" y="12028"/>
                      </a:cubicBezTo>
                      <a:close/>
                      <a:moveTo>
                        <a:pt x="192" y="13369"/>
                      </a:moveTo>
                      <a:cubicBezTo>
                        <a:pt x="85" y="13369"/>
                        <a:pt x="1" y="13453"/>
                        <a:pt x="1" y="13560"/>
                      </a:cubicBezTo>
                      <a:lnTo>
                        <a:pt x="1" y="14135"/>
                      </a:lnTo>
                      <a:cubicBezTo>
                        <a:pt x="1" y="14235"/>
                        <a:pt x="85" y="14319"/>
                        <a:pt x="192" y="14319"/>
                      </a:cubicBezTo>
                      <a:cubicBezTo>
                        <a:pt x="300" y="14319"/>
                        <a:pt x="384" y="14235"/>
                        <a:pt x="384" y="14135"/>
                      </a:cubicBezTo>
                      <a:lnTo>
                        <a:pt x="384" y="13560"/>
                      </a:lnTo>
                      <a:cubicBezTo>
                        <a:pt x="384" y="13453"/>
                        <a:pt x="300" y="13369"/>
                        <a:pt x="192" y="13369"/>
                      </a:cubicBezTo>
                      <a:close/>
                      <a:moveTo>
                        <a:pt x="192" y="14702"/>
                      </a:moveTo>
                      <a:cubicBezTo>
                        <a:pt x="85" y="14702"/>
                        <a:pt x="1" y="14794"/>
                        <a:pt x="1" y="14893"/>
                      </a:cubicBezTo>
                      <a:lnTo>
                        <a:pt x="1" y="15116"/>
                      </a:lnTo>
                      <a:cubicBezTo>
                        <a:pt x="1" y="15223"/>
                        <a:pt x="85" y="15307"/>
                        <a:pt x="192" y="15307"/>
                      </a:cubicBezTo>
                      <a:cubicBezTo>
                        <a:pt x="300" y="15307"/>
                        <a:pt x="384" y="15223"/>
                        <a:pt x="384" y="15116"/>
                      </a:cubicBezTo>
                      <a:lnTo>
                        <a:pt x="384" y="14893"/>
                      </a:lnTo>
                      <a:cubicBezTo>
                        <a:pt x="384" y="14794"/>
                        <a:pt x="300" y="14702"/>
                        <a:pt x="192" y="147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5723700" y="3612750"/>
                  <a:ext cx="54600" cy="1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" h="4407" extrusionOk="0">
                      <a:moveTo>
                        <a:pt x="1371" y="2169"/>
                      </a:moveTo>
                      <a:cubicBezTo>
                        <a:pt x="1433" y="2169"/>
                        <a:pt x="1494" y="2192"/>
                        <a:pt x="1548" y="2238"/>
                      </a:cubicBezTo>
                      <a:cubicBezTo>
                        <a:pt x="1594" y="2284"/>
                        <a:pt x="1640" y="2338"/>
                        <a:pt x="1670" y="2407"/>
                      </a:cubicBezTo>
                      <a:cubicBezTo>
                        <a:pt x="1701" y="2468"/>
                        <a:pt x="1732" y="2529"/>
                        <a:pt x="1747" y="2598"/>
                      </a:cubicBezTo>
                      <a:cubicBezTo>
                        <a:pt x="1762" y="2667"/>
                        <a:pt x="1770" y="2721"/>
                        <a:pt x="1770" y="2759"/>
                      </a:cubicBezTo>
                      <a:cubicBezTo>
                        <a:pt x="1770" y="2843"/>
                        <a:pt x="1755" y="2958"/>
                        <a:pt x="1732" y="3127"/>
                      </a:cubicBezTo>
                      <a:cubicBezTo>
                        <a:pt x="1716" y="3249"/>
                        <a:pt x="1663" y="3372"/>
                        <a:pt x="1571" y="3494"/>
                      </a:cubicBezTo>
                      <a:lnTo>
                        <a:pt x="1326" y="3785"/>
                      </a:lnTo>
                      <a:cubicBezTo>
                        <a:pt x="1188" y="3862"/>
                        <a:pt x="1080" y="3900"/>
                        <a:pt x="1011" y="3900"/>
                      </a:cubicBezTo>
                      <a:cubicBezTo>
                        <a:pt x="897" y="3900"/>
                        <a:pt x="812" y="3793"/>
                        <a:pt x="759" y="3586"/>
                      </a:cubicBezTo>
                      <a:cubicBezTo>
                        <a:pt x="743" y="3150"/>
                        <a:pt x="728" y="2805"/>
                        <a:pt x="705" y="2567"/>
                      </a:cubicBezTo>
                      <a:cubicBezTo>
                        <a:pt x="828" y="2468"/>
                        <a:pt x="950" y="2384"/>
                        <a:pt x="1073" y="2299"/>
                      </a:cubicBezTo>
                      <a:cubicBezTo>
                        <a:pt x="1195" y="2215"/>
                        <a:pt x="1295" y="2169"/>
                        <a:pt x="1371" y="2169"/>
                      </a:cubicBezTo>
                      <a:close/>
                      <a:moveTo>
                        <a:pt x="207" y="1"/>
                      </a:moveTo>
                      <a:cubicBezTo>
                        <a:pt x="69" y="1"/>
                        <a:pt x="0" y="108"/>
                        <a:pt x="0" y="307"/>
                      </a:cubicBezTo>
                      <a:cubicBezTo>
                        <a:pt x="0" y="384"/>
                        <a:pt x="23" y="507"/>
                        <a:pt x="54" y="683"/>
                      </a:cubicBezTo>
                      <a:cubicBezTo>
                        <a:pt x="84" y="851"/>
                        <a:pt x="115" y="1058"/>
                        <a:pt x="138" y="1288"/>
                      </a:cubicBezTo>
                      <a:lnTo>
                        <a:pt x="222" y="2276"/>
                      </a:lnTo>
                      <a:cubicBezTo>
                        <a:pt x="230" y="2284"/>
                        <a:pt x="230" y="2330"/>
                        <a:pt x="245" y="2399"/>
                      </a:cubicBezTo>
                      <a:cubicBezTo>
                        <a:pt x="253" y="2475"/>
                        <a:pt x="261" y="2567"/>
                        <a:pt x="268" y="2667"/>
                      </a:cubicBezTo>
                      <a:cubicBezTo>
                        <a:pt x="276" y="2767"/>
                        <a:pt x="284" y="2874"/>
                        <a:pt x="291" y="2996"/>
                      </a:cubicBezTo>
                      <a:cubicBezTo>
                        <a:pt x="299" y="3111"/>
                        <a:pt x="307" y="3226"/>
                        <a:pt x="314" y="3333"/>
                      </a:cubicBezTo>
                      <a:cubicBezTo>
                        <a:pt x="322" y="3433"/>
                        <a:pt x="322" y="3525"/>
                        <a:pt x="330" y="3602"/>
                      </a:cubicBezTo>
                      <a:cubicBezTo>
                        <a:pt x="330" y="3671"/>
                        <a:pt x="337" y="3717"/>
                        <a:pt x="345" y="3724"/>
                      </a:cubicBezTo>
                      <a:cubicBezTo>
                        <a:pt x="345" y="3839"/>
                        <a:pt x="337" y="3946"/>
                        <a:pt x="337" y="4046"/>
                      </a:cubicBezTo>
                      <a:cubicBezTo>
                        <a:pt x="337" y="4138"/>
                        <a:pt x="330" y="4230"/>
                        <a:pt x="330" y="4306"/>
                      </a:cubicBezTo>
                      <a:cubicBezTo>
                        <a:pt x="399" y="4352"/>
                        <a:pt x="460" y="4375"/>
                        <a:pt x="521" y="4375"/>
                      </a:cubicBezTo>
                      <a:cubicBezTo>
                        <a:pt x="605" y="4375"/>
                        <a:pt x="667" y="4337"/>
                        <a:pt x="705" y="4245"/>
                      </a:cubicBezTo>
                      <a:cubicBezTo>
                        <a:pt x="835" y="4352"/>
                        <a:pt x="958" y="4406"/>
                        <a:pt x="1065" y="4406"/>
                      </a:cubicBezTo>
                      <a:cubicBezTo>
                        <a:pt x="1149" y="4406"/>
                        <a:pt x="1249" y="4375"/>
                        <a:pt x="1379" y="4314"/>
                      </a:cubicBezTo>
                      <a:cubicBezTo>
                        <a:pt x="1502" y="4260"/>
                        <a:pt x="1632" y="4146"/>
                        <a:pt x="1778" y="3969"/>
                      </a:cubicBezTo>
                      <a:lnTo>
                        <a:pt x="1969" y="3694"/>
                      </a:lnTo>
                      <a:lnTo>
                        <a:pt x="2107" y="3303"/>
                      </a:lnTo>
                      <a:cubicBezTo>
                        <a:pt x="2138" y="3226"/>
                        <a:pt x="2161" y="3150"/>
                        <a:pt x="2168" y="3073"/>
                      </a:cubicBezTo>
                      <a:cubicBezTo>
                        <a:pt x="2176" y="2989"/>
                        <a:pt x="2184" y="2912"/>
                        <a:pt x="2184" y="2836"/>
                      </a:cubicBezTo>
                      <a:cubicBezTo>
                        <a:pt x="2184" y="2629"/>
                        <a:pt x="2138" y="2391"/>
                        <a:pt x="2030" y="2138"/>
                      </a:cubicBezTo>
                      <a:lnTo>
                        <a:pt x="2030" y="2131"/>
                      </a:lnTo>
                      <a:cubicBezTo>
                        <a:pt x="1969" y="1970"/>
                        <a:pt x="1877" y="1847"/>
                        <a:pt x="1755" y="1771"/>
                      </a:cubicBezTo>
                      <a:lnTo>
                        <a:pt x="1502" y="1663"/>
                      </a:lnTo>
                      <a:cubicBezTo>
                        <a:pt x="1410" y="1663"/>
                        <a:pt x="1333" y="1663"/>
                        <a:pt x="1264" y="1671"/>
                      </a:cubicBezTo>
                      <a:cubicBezTo>
                        <a:pt x="1195" y="1679"/>
                        <a:pt x="1134" y="1702"/>
                        <a:pt x="1065" y="1725"/>
                      </a:cubicBezTo>
                      <a:cubicBezTo>
                        <a:pt x="1004" y="1748"/>
                        <a:pt x="935" y="1786"/>
                        <a:pt x="866" y="1840"/>
                      </a:cubicBezTo>
                      <a:cubicBezTo>
                        <a:pt x="797" y="1893"/>
                        <a:pt x="720" y="1962"/>
                        <a:pt x="628" y="2046"/>
                      </a:cubicBezTo>
                      <a:cubicBezTo>
                        <a:pt x="628" y="2049"/>
                        <a:pt x="628" y="2050"/>
                        <a:pt x="628" y="2050"/>
                      </a:cubicBezTo>
                      <a:cubicBezTo>
                        <a:pt x="626" y="2050"/>
                        <a:pt x="620" y="2011"/>
                        <a:pt x="613" y="1939"/>
                      </a:cubicBezTo>
                      <a:cubicBezTo>
                        <a:pt x="605" y="1855"/>
                        <a:pt x="605" y="1755"/>
                        <a:pt x="598" y="1648"/>
                      </a:cubicBezTo>
                      <a:cubicBezTo>
                        <a:pt x="590" y="1541"/>
                        <a:pt x="582" y="1441"/>
                        <a:pt x="575" y="1342"/>
                      </a:cubicBezTo>
                      <a:cubicBezTo>
                        <a:pt x="567" y="1242"/>
                        <a:pt x="567" y="1181"/>
                        <a:pt x="567" y="1165"/>
                      </a:cubicBezTo>
                      <a:lnTo>
                        <a:pt x="567" y="1142"/>
                      </a:lnTo>
                      <a:cubicBezTo>
                        <a:pt x="559" y="1096"/>
                        <a:pt x="552" y="1028"/>
                        <a:pt x="536" y="943"/>
                      </a:cubicBezTo>
                      <a:cubicBezTo>
                        <a:pt x="521" y="851"/>
                        <a:pt x="513" y="752"/>
                        <a:pt x="506" y="622"/>
                      </a:cubicBezTo>
                      <a:cubicBezTo>
                        <a:pt x="483" y="376"/>
                        <a:pt x="452" y="208"/>
                        <a:pt x="399" y="124"/>
                      </a:cubicBezTo>
                      <a:cubicBezTo>
                        <a:pt x="353" y="47"/>
                        <a:pt x="284" y="1"/>
                        <a:pt x="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3"/>
                <p:cNvSpPr/>
                <p:nvPr/>
              </p:nvSpPr>
              <p:spPr>
                <a:xfrm>
                  <a:off x="5481025" y="3372025"/>
                  <a:ext cx="61325" cy="7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3142" extrusionOk="0">
                      <a:moveTo>
                        <a:pt x="1357" y="659"/>
                      </a:moveTo>
                      <a:cubicBezTo>
                        <a:pt x="1387" y="843"/>
                        <a:pt x="1418" y="988"/>
                        <a:pt x="1433" y="1103"/>
                      </a:cubicBezTo>
                      <a:cubicBezTo>
                        <a:pt x="1456" y="1218"/>
                        <a:pt x="1472" y="1303"/>
                        <a:pt x="1479" y="1356"/>
                      </a:cubicBezTo>
                      <a:cubicBezTo>
                        <a:pt x="1479" y="1494"/>
                        <a:pt x="1426" y="1716"/>
                        <a:pt x="1318" y="2038"/>
                      </a:cubicBezTo>
                      <a:cubicBezTo>
                        <a:pt x="1272" y="2153"/>
                        <a:pt x="1242" y="2245"/>
                        <a:pt x="1211" y="2321"/>
                      </a:cubicBezTo>
                      <a:cubicBezTo>
                        <a:pt x="1181" y="2390"/>
                        <a:pt x="1150" y="2452"/>
                        <a:pt x="1119" y="2498"/>
                      </a:cubicBezTo>
                      <a:cubicBezTo>
                        <a:pt x="1081" y="2544"/>
                        <a:pt x="1043" y="2574"/>
                        <a:pt x="1004" y="2597"/>
                      </a:cubicBezTo>
                      <a:cubicBezTo>
                        <a:pt x="958" y="2620"/>
                        <a:pt x="905" y="2643"/>
                        <a:pt x="843" y="2659"/>
                      </a:cubicBezTo>
                      <a:cubicBezTo>
                        <a:pt x="767" y="2613"/>
                        <a:pt x="713" y="2574"/>
                        <a:pt x="667" y="2536"/>
                      </a:cubicBezTo>
                      <a:cubicBezTo>
                        <a:pt x="621" y="2498"/>
                        <a:pt x="583" y="2452"/>
                        <a:pt x="552" y="2413"/>
                      </a:cubicBezTo>
                      <a:cubicBezTo>
                        <a:pt x="522" y="2375"/>
                        <a:pt x="491" y="2329"/>
                        <a:pt x="468" y="2275"/>
                      </a:cubicBezTo>
                      <a:cubicBezTo>
                        <a:pt x="453" y="2222"/>
                        <a:pt x="430" y="2161"/>
                        <a:pt x="399" y="2092"/>
                      </a:cubicBezTo>
                      <a:cubicBezTo>
                        <a:pt x="399" y="1816"/>
                        <a:pt x="453" y="1563"/>
                        <a:pt x="552" y="1318"/>
                      </a:cubicBezTo>
                      <a:cubicBezTo>
                        <a:pt x="629" y="1134"/>
                        <a:pt x="713" y="996"/>
                        <a:pt x="790" y="912"/>
                      </a:cubicBezTo>
                      <a:cubicBezTo>
                        <a:pt x="866" y="820"/>
                        <a:pt x="935" y="759"/>
                        <a:pt x="1004" y="728"/>
                      </a:cubicBezTo>
                      <a:cubicBezTo>
                        <a:pt x="1073" y="697"/>
                        <a:pt x="1135" y="682"/>
                        <a:pt x="1188" y="682"/>
                      </a:cubicBezTo>
                      <a:cubicBezTo>
                        <a:pt x="1249" y="682"/>
                        <a:pt x="1303" y="674"/>
                        <a:pt x="1357" y="659"/>
                      </a:cubicBezTo>
                      <a:close/>
                      <a:moveTo>
                        <a:pt x="1518" y="0"/>
                      </a:moveTo>
                      <a:cubicBezTo>
                        <a:pt x="1426" y="0"/>
                        <a:pt x="1341" y="61"/>
                        <a:pt x="1257" y="192"/>
                      </a:cubicBezTo>
                      <a:cubicBezTo>
                        <a:pt x="1219" y="192"/>
                        <a:pt x="1150" y="207"/>
                        <a:pt x="1043" y="245"/>
                      </a:cubicBezTo>
                      <a:cubicBezTo>
                        <a:pt x="935" y="284"/>
                        <a:pt x="797" y="345"/>
                        <a:pt x="614" y="429"/>
                      </a:cubicBezTo>
                      <a:cubicBezTo>
                        <a:pt x="506" y="544"/>
                        <a:pt x="422" y="667"/>
                        <a:pt x="345" y="805"/>
                      </a:cubicBezTo>
                      <a:cubicBezTo>
                        <a:pt x="269" y="942"/>
                        <a:pt x="208" y="1088"/>
                        <a:pt x="162" y="1226"/>
                      </a:cubicBezTo>
                      <a:cubicBezTo>
                        <a:pt x="108" y="1371"/>
                        <a:pt x="70" y="1517"/>
                        <a:pt x="47" y="1655"/>
                      </a:cubicBezTo>
                      <a:cubicBezTo>
                        <a:pt x="16" y="1793"/>
                        <a:pt x="1" y="1923"/>
                        <a:pt x="1" y="2038"/>
                      </a:cubicBezTo>
                      <a:cubicBezTo>
                        <a:pt x="1" y="2176"/>
                        <a:pt x="8" y="2283"/>
                        <a:pt x="16" y="2367"/>
                      </a:cubicBezTo>
                      <a:cubicBezTo>
                        <a:pt x="24" y="2452"/>
                        <a:pt x="47" y="2521"/>
                        <a:pt x="85" y="2590"/>
                      </a:cubicBezTo>
                      <a:cubicBezTo>
                        <a:pt x="123" y="2659"/>
                        <a:pt x="177" y="2727"/>
                        <a:pt x="254" y="2804"/>
                      </a:cubicBezTo>
                      <a:cubicBezTo>
                        <a:pt x="323" y="2873"/>
                        <a:pt x="422" y="2973"/>
                        <a:pt x="552" y="3095"/>
                      </a:cubicBezTo>
                      <a:cubicBezTo>
                        <a:pt x="667" y="3126"/>
                        <a:pt x="767" y="3141"/>
                        <a:pt x="836" y="3141"/>
                      </a:cubicBezTo>
                      <a:cubicBezTo>
                        <a:pt x="974" y="3141"/>
                        <a:pt x="1089" y="3103"/>
                        <a:pt x="1181" y="3026"/>
                      </a:cubicBezTo>
                      <a:cubicBezTo>
                        <a:pt x="1272" y="2942"/>
                        <a:pt x="1349" y="2850"/>
                        <a:pt x="1410" y="2743"/>
                      </a:cubicBezTo>
                      <a:cubicBezTo>
                        <a:pt x="1472" y="2628"/>
                        <a:pt x="1525" y="2513"/>
                        <a:pt x="1564" y="2390"/>
                      </a:cubicBezTo>
                      <a:cubicBezTo>
                        <a:pt x="1602" y="2268"/>
                        <a:pt x="1640" y="2161"/>
                        <a:pt x="1671" y="2076"/>
                      </a:cubicBezTo>
                      <a:cubicBezTo>
                        <a:pt x="1701" y="2275"/>
                        <a:pt x="1763" y="2452"/>
                        <a:pt x="1862" y="2613"/>
                      </a:cubicBezTo>
                      <a:cubicBezTo>
                        <a:pt x="1954" y="2781"/>
                        <a:pt x="2062" y="2896"/>
                        <a:pt x="2192" y="2957"/>
                      </a:cubicBezTo>
                      <a:cubicBezTo>
                        <a:pt x="2245" y="2957"/>
                        <a:pt x="2307" y="2919"/>
                        <a:pt x="2360" y="2850"/>
                      </a:cubicBezTo>
                      <a:cubicBezTo>
                        <a:pt x="2422" y="2773"/>
                        <a:pt x="2452" y="2697"/>
                        <a:pt x="2452" y="2620"/>
                      </a:cubicBezTo>
                      <a:cubicBezTo>
                        <a:pt x="2452" y="2551"/>
                        <a:pt x="2422" y="2490"/>
                        <a:pt x="2360" y="2444"/>
                      </a:cubicBezTo>
                      <a:cubicBezTo>
                        <a:pt x="2268" y="2352"/>
                        <a:pt x="2184" y="2245"/>
                        <a:pt x="2115" y="2130"/>
                      </a:cubicBezTo>
                      <a:cubicBezTo>
                        <a:pt x="2039" y="2015"/>
                        <a:pt x="1993" y="1877"/>
                        <a:pt x="1970" y="1716"/>
                      </a:cubicBezTo>
                      <a:lnTo>
                        <a:pt x="1931" y="1486"/>
                      </a:lnTo>
                      <a:cubicBezTo>
                        <a:pt x="1924" y="1433"/>
                        <a:pt x="1916" y="1387"/>
                        <a:pt x="1908" y="1348"/>
                      </a:cubicBezTo>
                      <a:cubicBezTo>
                        <a:pt x="1901" y="1310"/>
                        <a:pt x="1885" y="1280"/>
                        <a:pt x="1878" y="1257"/>
                      </a:cubicBezTo>
                      <a:cubicBezTo>
                        <a:pt x="1862" y="1119"/>
                        <a:pt x="1847" y="973"/>
                        <a:pt x="1824" y="828"/>
                      </a:cubicBezTo>
                      <a:cubicBezTo>
                        <a:pt x="1809" y="674"/>
                        <a:pt x="1786" y="544"/>
                        <a:pt x="1755" y="414"/>
                      </a:cubicBezTo>
                      <a:cubicBezTo>
                        <a:pt x="1717" y="291"/>
                        <a:pt x="1686" y="192"/>
                        <a:pt x="1648" y="115"/>
                      </a:cubicBezTo>
                      <a:cubicBezTo>
                        <a:pt x="1610" y="38"/>
                        <a:pt x="1564" y="0"/>
                        <a:pt x="1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3" name="Google Shape;383;p23"/>
            <p:cNvGrpSpPr/>
            <p:nvPr/>
          </p:nvGrpSpPr>
          <p:grpSpPr>
            <a:xfrm>
              <a:off x="1919684" y="2857472"/>
              <a:ext cx="248101" cy="226283"/>
              <a:chOff x="3110550" y="3308350"/>
              <a:chExt cx="216625" cy="197575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3110550" y="3308350"/>
                <a:ext cx="216625" cy="58325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2333" extrusionOk="0">
                    <a:moveTo>
                      <a:pt x="8449" y="0"/>
                    </a:moveTo>
                    <a:cubicBezTo>
                      <a:pt x="8416" y="0"/>
                      <a:pt x="8382" y="9"/>
                      <a:pt x="8351" y="27"/>
                    </a:cubicBezTo>
                    <a:cubicBezTo>
                      <a:pt x="7773" y="368"/>
                      <a:pt x="6846" y="476"/>
                      <a:pt x="5844" y="476"/>
                    </a:cubicBezTo>
                    <a:cubicBezTo>
                      <a:pt x="4799" y="476"/>
                      <a:pt x="3673" y="358"/>
                      <a:pt x="2781" y="264"/>
                    </a:cubicBezTo>
                    <a:cubicBezTo>
                      <a:pt x="2168" y="203"/>
                      <a:pt x="1647" y="149"/>
                      <a:pt x="1310" y="149"/>
                    </a:cubicBezTo>
                    <a:cubicBezTo>
                      <a:pt x="950" y="149"/>
                      <a:pt x="667" y="272"/>
                      <a:pt x="468" y="517"/>
                    </a:cubicBezTo>
                    <a:cubicBezTo>
                      <a:pt x="0" y="1092"/>
                      <a:pt x="215" y="2133"/>
                      <a:pt x="222" y="2179"/>
                    </a:cubicBezTo>
                    <a:cubicBezTo>
                      <a:pt x="238" y="2271"/>
                      <a:pt x="322" y="2333"/>
                      <a:pt x="406" y="2333"/>
                    </a:cubicBezTo>
                    <a:cubicBezTo>
                      <a:pt x="422" y="2333"/>
                      <a:pt x="437" y="2333"/>
                      <a:pt x="452" y="2325"/>
                    </a:cubicBezTo>
                    <a:cubicBezTo>
                      <a:pt x="552" y="2302"/>
                      <a:pt x="621" y="2202"/>
                      <a:pt x="598" y="2103"/>
                    </a:cubicBezTo>
                    <a:cubicBezTo>
                      <a:pt x="544" y="1850"/>
                      <a:pt x="475" y="1115"/>
                      <a:pt x="766" y="754"/>
                    </a:cubicBezTo>
                    <a:cubicBezTo>
                      <a:pt x="889" y="601"/>
                      <a:pt x="1073" y="525"/>
                      <a:pt x="1310" y="525"/>
                    </a:cubicBezTo>
                    <a:cubicBezTo>
                      <a:pt x="1624" y="525"/>
                      <a:pt x="2145" y="578"/>
                      <a:pt x="2743" y="647"/>
                    </a:cubicBezTo>
                    <a:cubicBezTo>
                      <a:pt x="3632" y="738"/>
                      <a:pt x="4749" y="854"/>
                      <a:pt x="5806" y="854"/>
                    </a:cubicBezTo>
                    <a:cubicBezTo>
                      <a:pt x="6881" y="854"/>
                      <a:pt x="7893" y="735"/>
                      <a:pt x="8542" y="348"/>
                    </a:cubicBezTo>
                    <a:cubicBezTo>
                      <a:pt x="8634" y="295"/>
                      <a:pt x="8665" y="180"/>
                      <a:pt x="8611" y="88"/>
                    </a:cubicBezTo>
                    <a:cubicBezTo>
                      <a:pt x="8576" y="32"/>
                      <a:pt x="8513" y="0"/>
                      <a:pt x="84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3129500" y="3343850"/>
                <a:ext cx="64375" cy="162075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6483" extrusionOk="0">
                    <a:moveTo>
                      <a:pt x="2353" y="1"/>
                    </a:moveTo>
                    <a:cubicBezTo>
                      <a:pt x="2245" y="9"/>
                      <a:pt x="2161" y="93"/>
                      <a:pt x="2161" y="200"/>
                    </a:cubicBezTo>
                    <a:cubicBezTo>
                      <a:pt x="2215" y="2996"/>
                      <a:pt x="1939" y="6038"/>
                      <a:pt x="1433" y="6091"/>
                    </a:cubicBezTo>
                    <a:cubicBezTo>
                      <a:pt x="1381" y="6097"/>
                      <a:pt x="1330" y="6100"/>
                      <a:pt x="1283" y="6100"/>
                    </a:cubicBezTo>
                    <a:cubicBezTo>
                      <a:pt x="590" y="6100"/>
                      <a:pt x="421" y="5512"/>
                      <a:pt x="399" y="5448"/>
                    </a:cubicBezTo>
                    <a:cubicBezTo>
                      <a:pt x="379" y="5356"/>
                      <a:pt x="297" y="5298"/>
                      <a:pt x="211" y="5298"/>
                    </a:cubicBezTo>
                    <a:cubicBezTo>
                      <a:pt x="197" y="5298"/>
                      <a:pt x="183" y="5299"/>
                      <a:pt x="169" y="5302"/>
                    </a:cubicBezTo>
                    <a:cubicBezTo>
                      <a:pt x="70" y="5333"/>
                      <a:pt x="1" y="5433"/>
                      <a:pt x="31" y="5540"/>
                    </a:cubicBezTo>
                    <a:cubicBezTo>
                      <a:pt x="116" y="5877"/>
                      <a:pt x="483" y="6482"/>
                      <a:pt x="1288" y="6482"/>
                    </a:cubicBezTo>
                    <a:cubicBezTo>
                      <a:pt x="1349" y="6482"/>
                      <a:pt x="1410" y="6474"/>
                      <a:pt x="1472" y="6467"/>
                    </a:cubicBezTo>
                    <a:cubicBezTo>
                      <a:pt x="2575" y="6344"/>
                      <a:pt x="2575" y="1633"/>
                      <a:pt x="2544" y="193"/>
                    </a:cubicBezTo>
                    <a:cubicBezTo>
                      <a:pt x="2544" y="85"/>
                      <a:pt x="2460" y="1"/>
                      <a:pt x="2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3241350" y="3346725"/>
                <a:ext cx="32775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30" extrusionOk="0">
                    <a:moveTo>
                      <a:pt x="192" y="1"/>
                    </a:moveTo>
                    <a:cubicBezTo>
                      <a:pt x="85" y="1"/>
                      <a:pt x="1" y="93"/>
                      <a:pt x="1" y="192"/>
                    </a:cubicBezTo>
                    <a:cubicBezTo>
                      <a:pt x="16" y="1495"/>
                      <a:pt x="131" y="5762"/>
                      <a:pt x="1020" y="6114"/>
                    </a:cubicBezTo>
                    <a:cubicBezTo>
                      <a:pt x="1043" y="6130"/>
                      <a:pt x="1073" y="6130"/>
                      <a:pt x="1096" y="6130"/>
                    </a:cubicBezTo>
                    <a:cubicBezTo>
                      <a:pt x="1165" y="6130"/>
                      <a:pt x="1242" y="6084"/>
                      <a:pt x="1272" y="6007"/>
                    </a:cubicBezTo>
                    <a:cubicBezTo>
                      <a:pt x="1311" y="5915"/>
                      <a:pt x="1265" y="5800"/>
                      <a:pt x="1165" y="5762"/>
                    </a:cubicBezTo>
                    <a:cubicBezTo>
                      <a:pt x="713" y="5586"/>
                      <a:pt x="407" y="2728"/>
                      <a:pt x="384" y="192"/>
                    </a:cubicBezTo>
                    <a:cubicBezTo>
                      <a:pt x="384" y="85"/>
                      <a:pt x="299" y="1"/>
                      <a:pt x="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23"/>
            <p:cNvGrpSpPr/>
            <p:nvPr/>
          </p:nvGrpSpPr>
          <p:grpSpPr>
            <a:xfrm rot="-340888">
              <a:off x="1556199" y="3181182"/>
              <a:ext cx="881328" cy="194028"/>
              <a:chOff x="4014925" y="3317050"/>
              <a:chExt cx="1125800" cy="247850"/>
            </a:xfrm>
          </p:grpSpPr>
          <p:sp>
            <p:nvSpPr>
              <p:cNvPr id="388" name="Google Shape;388;p23"/>
              <p:cNvSpPr/>
              <p:nvPr/>
            </p:nvSpPr>
            <p:spPr>
              <a:xfrm>
                <a:off x="4014925" y="3357000"/>
                <a:ext cx="65525" cy="20790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8316" extrusionOk="0">
                    <a:moveTo>
                      <a:pt x="2079" y="0"/>
                    </a:moveTo>
                    <a:cubicBezTo>
                      <a:pt x="2047" y="0"/>
                      <a:pt x="2015" y="9"/>
                      <a:pt x="1984" y="27"/>
                    </a:cubicBezTo>
                    <a:cubicBezTo>
                      <a:pt x="1915" y="57"/>
                      <a:pt x="452" y="877"/>
                      <a:pt x="230" y="3811"/>
                    </a:cubicBezTo>
                    <a:cubicBezTo>
                      <a:pt x="0" y="6761"/>
                      <a:pt x="2207" y="8224"/>
                      <a:pt x="2299" y="8285"/>
                    </a:cubicBezTo>
                    <a:cubicBezTo>
                      <a:pt x="2329" y="8308"/>
                      <a:pt x="2367" y="8316"/>
                      <a:pt x="2406" y="8316"/>
                    </a:cubicBezTo>
                    <a:cubicBezTo>
                      <a:pt x="2467" y="8316"/>
                      <a:pt x="2528" y="8285"/>
                      <a:pt x="2567" y="8231"/>
                    </a:cubicBezTo>
                    <a:cubicBezTo>
                      <a:pt x="2620" y="8140"/>
                      <a:pt x="2597" y="8025"/>
                      <a:pt x="2505" y="7963"/>
                    </a:cubicBezTo>
                    <a:cubicBezTo>
                      <a:pt x="2490" y="7956"/>
                      <a:pt x="399" y="6554"/>
                      <a:pt x="613" y="3842"/>
                    </a:cubicBezTo>
                    <a:cubicBezTo>
                      <a:pt x="820" y="1137"/>
                      <a:pt x="2145" y="364"/>
                      <a:pt x="2161" y="356"/>
                    </a:cubicBezTo>
                    <a:cubicBezTo>
                      <a:pt x="2253" y="310"/>
                      <a:pt x="2291" y="195"/>
                      <a:pt x="2237" y="103"/>
                    </a:cubicBezTo>
                    <a:cubicBezTo>
                      <a:pt x="2206" y="36"/>
                      <a:pt x="2144" y="0"/>
                      <a:pt x="2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4267550" y="3356925"/>
                <a:ext cx="65525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8319" extrusionOk="0">
                    <a:moveTo>
                      <a:pt x="547" y="1"/>
                    </a:moveTo>
                    <a:cubicBezTo>
                      <a:pt x="479" y="1"/>
                      <a:pt x="415" y="35"/>
                      <a:pt x="383" y="99"/>
                    </a:cubicBezTo>
                    <a:cubicBezTo>
                      <a:pt x="329" y="190"/>
                      <a:pt x="368" y="313"/>
                      <a:pt x="460" y="359"/>
                    </a:cubicBezTo>
                    <a:cubicBezTo>
                      <a:pt x="467" y="367"/>
                      <a:pt x="1800" y="1133"/>
                      <a:pt x="2015" y="3845"/>
                    </a:cubicBezTo>
                    <a:cubicBezTo>
                      <a:pt x="2222" y="6557"/>
                      <a:pt x="138" y="7951"/>
                      <a:pt x="115" y="7966"/>
                    </a:cubicBezTo>
                    <a:cubicBezTo>
                      <a:pt x="23" y="8028"/>
                      <a:pt x="0" y="8143"/>
                      <a:pt x="61" y="8234"/>
                    </a:cubicBezTo>
                    <a:cubicBezTo>
                      <a:pt x="92" y="8288"/>
                      <a:pt x="153" y="8319"/>
                      <a:pt x="215" y="8319"/>
                    </a:cubicBezTo>
                    <a:cubicBezTo>
                      <a:pt x="253" y="8319"/>
                      <a:pt x="291" y="8311"/>
                      <a:pt x="322" y="8288"/>
                    </a:cubicBezTo>
                    <a:cubicBezTo>
                      <a:pt x="414" y="8227"/>
                      <a:pt x="2620" y="6764"/>
                      <a:pt x="2390" y="3814"/>
                    </a:cubicBezTo>
                    <a:cubicBezTo>
                      <a:pt x="2168" y="880"/>
                      <a:pt x="705" y="60"/>
                      <a:pt x="636" y="22"/>
                    </a:cubicBezTo>
                    <a:cubicBezTo>
                      <a:pt x="607" y="8"/>
                      <a:pt x="577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4393375" y="3357000"/>
                <a:ext cx="65525" cy="20790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8316" extrusionOk="0">
                    <a:moveTo>
                      <a:pt x="2073" y="0"/>
                    </a:moveTo>
                    <a:cubicBezTo>
                      <a:pt x="2040" y="0"/>
                      <a:pt x="2007" y="9"/>
                      <a:pt x="1977" y="27"/>
                    </a:cubicBezTo>
                    <a:cubicBezTo>
                      <a:pt x="1915" y="57"/>
                      <a:pt x="452" y="877"/>
                      <a:pt x="230" y="3811"/>
                    </a:cubicBezTo>
                    <a:cubicBezTo>
                      <a:pt x="0" y="6761"/>
                      <a:pt x="2207" y="8224"/>
                      <a:pt x="2299" y="8285"/>
                    </a:cubicBezTo>
                    <a:cubicBezTo>
                      <a:pt x="2329" y="8308"/>
                      <a:pt x="2367" y="8316"/>
                      <a:pt x="2398" y="8316"/>
                    </a:cubicBezTo>
                    <a:cubicBezTo>
                      <a:pt x="2467" y="8316"/>
                      <a:pt x="2521" y="8285"/>
                      <a:pt x="2559" y="8231"/>
                    </a:cubicBezTo>
                    <a:cubicBezTo>
                      <a:pt x="2620" y="8140"/>
                      <a:pt x="2597" y="8025"/>
                      <a:pt x="2505" y="7963"/>
                    </a:cubicBezTo>
                    <a:cubicBezTo>
                      <a:pt x="2482" y="7956"/>
                      <a:pt x="399" y="6554"/>
                      <a:pt x="605" y="3842"/>
                    </a:cubicBezTo>
                    <a:cubicBezTo>
                      <a:pt x="820" y="1137"/>
                      <a:pt x="2145" y="364"/>
                      <a:pt x="2161" y="356"/>
                    </a:cubicBezTo>
                    <a:cubicBezTo>
                      <a:pt x="2253" y="310"/>
                      <a:pt x="2291" y="195"/>
                      <a:pt x="2237" y="103"/>
                    </a:cubicBezTo>
                    <a:cubicBezTo>
                      <a:pt x="2206" y="36"/>
                      <a:pt x="2141" y="0"/>
                      <a:pt x="2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4634875" y="3356925"/>
                <a:ext cx="65525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8319" extrusionOk="0">
                    <a:moveTo>
                      <a:pt x="550" y="1"/>
                    </a:moveTo>
                    <a:cubicBezTo>
                      <a:pt x="480" y="1"/>
                      <a:pt x="415" y="35"/>
                      <a:pt x="384" y="99"/>
                    </a:cubicBezTo>
                    <a:cubicBezTo>
                      <a:pt x="330" y="190"/>
                      <a:pt x="368" y="313"/>
                      <a:pt x="460" y="359"/>
                    </a:cubicBezTo>
                    <a:cubicBezTo>
                      <a:pt x="476" y="367"/>
                      <a:pt x="1801" y="1133"/>
                      <a:pt x="2016" y="3845"/>
                    </a:cubicBezTo>
                    <a:cubicBezTo>
                      <a:pt x="2222" y="6557"/>
                      <a:pt x="139" y="7951"/>
                      <a:pt x="116" y="7966"/>
                    </a:cubicBezTo>
                    <a:cubicBezTo>
                      <a:pt x="31" y="8028"/>
                      <a:pt x="1" y="8143"/>
                      <a:pt x="62" y="8234"/>
                    </a:cubicBezTo>
                    <a:cubicBezTo>
                      <a:pt x="100" y="8288"/>
                      <a:pt x="162" y="8319"/>
                      <a:pt x="223" y="8319"/>
                    </a:cubicBezTo>
                    <a:cubicBezTo>
                      <a:pt x="254" y="8319"/>
                      <a:pt x="292" y="8311"/>
                      <a:pt x="322" y="8288"/>
                    </a:cubicBezTo>
                    <a:cubicBezTo>
                      <a:pt x="414" y="8227"/>
                      <a:pt x="2621" y="6764"/>
                      <a:pt x="2391" y="3814"/>
                    </a:cubicBezTo>
                    <a:cubicBezTo>
                      <a:pt x="2169" y="880"/>
                      <a:pt x="706" y="60"/>
                      <a:pt x="644" y="22"/>
                    </a:cubicBezTo>
                    <a:cubicBezTo>
                      <a:pt x="613" y="8"/>
                      <a:pt x="58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4067400" y="3431975"/>
                <a:ext cx="4387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506" extrusionOk="0">
                    <a:moveTo>
                      <a:pt x="1372" y="0"/>
                    </a:moveTo>
                    <a:cubicBezTo>
                      <a:pt x="1341" y="0"/>
                      <a:pt x="1303" y="23"/>
                      <a:pt x="1264" y="77"/>
                    </a:cubicBezTo>
                    <a:cubicBezTo>
                      <a:pt x="1226" y="130"/>
                      <a:pt x="1172" y="215"/>
                      <a:pt x="1103" y="337"/>
                    </a:cubicBezTo>
                    <a:cubicBezTo>
                      <a:pt x="1103" y="337"/>
                      <a:pt x="1103" y="345"/>
                      <a:pt x="1088" y="368"/>
                    </a:cubicBezTo>
                    <a:cubicBezTo>
                      <a:pt x="1081" y="383"/>
                      <a:pt x="1065" y="414"/>
                      <a:pt x="1042" y="444"/>
                    </a:cubicBezTo>
                    <a:cubicBezTo>
                      <a:pt x="1027" y="483"/>
                      <a:pt x="996" y="521"/>
                      <a:pt x="966" y="567"/>
                    </a:cubicBezTo>
                    <a:cubicBezTo>
                      <a:pt x="935" y="613"/>
                      <a:pt x="904" y="651"/>
                      <a:pt x="858" y="697"/>
                    </a:cubicBezTo>
                    <a:cubicBezTo>
                      <a:pt x="858" y="690"/>
                      <a:pt x="835" y="674"/>
                      <a:pt x="805" y="644"/>
                    </a:cubicBezTo>
                    <a:cubicBezTo>
                      <a:pt x="774" y="613"/>
                      <a:pt x="736" y="575"/>
                      <a:pt x="690" y="529"/>
                    </a:cubicBezTo>
                    <a:cubicBezTo>
                      <a:pt x="644" y="490"/>
                      <a:pt x="606" y="444"/>
                      <a:pt x="567" y="398"/>
                    </a:cubicBezTo>
                    <a:cubicBezTo>
                      <a:pt x="521" y="360"/>
                      <a:pt x="498" y="322"/>
                      <a:pt x="483" y="299"/>
                    </a:cubicBezTo>
                    <a:lnTo>
                      <a:pt x="230" y="38"/>
                    </a:lnTo>
                    <a:cubicBezTo>
                      <a:pt x="207" y="23"/>
                      <a:pt x="184" y="8"/>
                      <a:pt x="154" y="8"/>
                    </a:cubicBezTo>
                    <a:cubicBezTo>
                      <a:pt x="54" y="8"/>
                      <a:pt x="0" y="84"/>
                      <a:pt x="0" y="230"/>
                    </a:cubicBezTo>
                    <a:cubicBezTo>
                      <a:pt x="0" y="276"/>
                      <a:pt x="16" y="322"/>
                      <a:pt x="39" y="360"/>
                    </a:cubicBezTo>
                    <a:cubicBezTo>
                      <a:pt x="69" y="391"/>
                      <a:pt x="115" y="437"/>
                      <a:pt x="177" y="498"/>
                    </a:cubicBezTo>
                    <a:cubicBezTo>
                      <a:pt x="261" y="575"/>
                      <a:pt x="330" y="644"/>
                      <a:pt x="376" y="690"/>
                    </a:cubicBezTo>
                    <a:cubicBezTo>
                      <a:pt x="429" y="743"/>
                      <a:pt x="468" y="789"/>
                      <a:pt x="498" y="827"/>
                    </a:cubicBezTo>
                    <a:cubicBezTo>
                      <a:pt x="529" y="866"/>
                      <a:pt x="560" y="904"/>
                      <a:pt x="583" y="927"/>
                    </a:cubicBezTo>
                    <a:cubicBezTo>
                      <a:pt x="606" y="958"/>
                      <a:pt x="636" y="981"/>
                      <a:pt x="667" y="1011"/>
                    </a:cubicBezTo>
                    <a:cubicBezTo>
                      <a:pt x="606" y="1134"/>
                      <a:pt x="544" y="1241"/>
                      <a:pt x="498" y="1318"/>
                    </a:cubicBezTo>
                    <a:cubicBezTo>
                      <a:pt x="445" y="1402"/>
                      <a:pt x="406" y="1479"/>
                      <a:pt x="368" y="1540"/>
                    </a:cubicBezTo>
                    <a:cubicBezTo>
                      <a:pt x="337" y="1601"/>
                      <a:pt x="299" y="1655"/>
                      <a:pt x="276" y="1708"/>
                    </a:cubicBezTo>
                    <a:cubicBezTo>
                      <a:pt x="245" y="1762"/>
                      <a:pt x="215" y="1823"/>
                      <a:pt x="184" y="1892"/>
                    </a:cubicBezTo>
                    <a:cubicBezTo>
                      <a:pt x="177" y="1931"/>
                      <a:pt x="161" y="1969"/>
                      <a:pt x="138" y="2007"/>
                    </a:cubicBezTo>
                    <a:cubicBezTo>
                      <a:pt x="123" y="2053"/>
                      <a:pt x="100" y="2091"/>
                      <a:pt x="85" y="2130"/>
                    </a:cubicBezTo>
                    <a:cubicBezTo>
                      <a:pt x="62" y="2176"/>
                      <a:pt x="46" y="2214"/>
                      <a:pt x="31" y="2245"/>
                    </a:cubicBezTo>
                    <a:cubicBezTo>
                      <a:pt x="16" y="2283"/>
                      <a:pt x="8" y="2314"/>
                      <a:pt x="8" y="2329"/>
                    </a:cubicBezTo>
                    <a:cubicBezTo>
                      <a:pt x="8" y="2383"/>
                      <a:pt x="23" y="2421"/>
                      <a:pt x="62" y="2459"/>
                    </a:cubicBezTo>
                    <a:cubicBezTo>
                      <a:pt x="92" y="2490"/>
                      <a:pt x="131" y="2505"/>
                      <a:pt x="177" y="2505"/>
                    </a:cubicBezTo>
                    <a:cubicBezTo>
                      <a:pt x="222" y="2505"/>
                      <a:pt x="253" y="2490"/>
                      <a:pt x="276" y="2459"/>
                    </a:cubicBezTo>
                    <a:cubicBezTo>
                      <a:pt x="314" y="2390"/>
                      <a:pt x="345" y="2329"/>
                      <a:pt x="368" y="2275"/>
                    </a:cubicBezTo>
                    <a:cubicBezTo>
                      <a:pt x="399" y="2222"/>
                      <a:pt x="422" y="2168"/>
                      <a:pt x="445" y="2114"/>
                    </a:cubicBezTo>
                    <a:cubicBezTo>
                      <a:pt x="468" y="2053"/>
                      <a:pt x="498" y="2000"/>
                      <a:pt x="529" y="1931"/>
                    </a:cubicBezTo>
                    <a:cubicBezTo>
                      <a:pt x="560" y="1869"/>
                      <a:pt x="598" y="1793"/>
                      <a:pt x="644" y="1693"/>
                    </a:cubicBezTo>
                    <a:lnTo>
                      <a:pt x="881" y="1295"/>
                    </a:lnTo>
                    <a:cubicBezTo>
                      <a:pt x="943" y="1402"/>
                      <a:pt x="996" y="1486"/>
                      <a:pt x="1035" y="1540"/>
                    </a:cubicBezTo>
                    <a:cubicBezTo>
                      <a:pt x="1073" y="1586"/>
                      <a:pt x="1103" y="1639"/>
                      <a:pt x="1142" y="1678"/>
                    </a:cubicBezTo>
                    <a:cubicBezTo>
                      <a:pt x="1172" y="1724"/>
                      <a:pt x="1211" y="1770"/>
                      <a:pt x="1241" y="1816"/>
                    </a:cubicBezTo>
                    <a:cubicBezTo>
                      <a:pt x="1280" y="1862"/>
                      <a:pt x="1318" y="1938"/>
                      <a:pt x="1372" y="2038"/>
                    </a:cubicBezTo>
                    <a:cubicBezTo>
                      <a:pt x="1494" y="2183"/>
                      <a:pt x="1571" y="2260"/>
                      <a:pt x="1609" y="2260"/>
                    </a:cubicBezTo>
                    <a:cubicBezTo>
                      <a:pt x="1647" y="2260"/>
                      <a:pt x="1678" y="2237"/>
                      <a:pt x="1709" y="2183"/>
                    </a:cubicBezTo>
                    <a:cubicBezTo>
                      <a:pt x="1739" y="2130"/>
                      <a:pt x="1755" y="2076"/>
                      <a:pt x="1755" y="2007"/>
                    </a:cubicBezTo>
                    <a:cubicBezTo>
                      <a:pt x="1755" y="1984"/>
                      <a:pt x="1755" y="1961"/>
                      <a:pt x="1747" y="1931"/>
                    </a:cubicBezTo>
                    <a:lnTo>
                      <a:pt x="1739" y="1931"/>
                    </a:lnTo>
                    <a:lnTo>
                      <a:pt x="1410" y="1463"/>
                    </a:lnTo>
                    <a:cubicBezTo>
                      <a:pt x="1257" y="1256"/>
                      <a:pt x="1142" y="1096"/>
                      <a:pt x="1081" y="981"/>
                    </a:cubicBezTo>
                    <a:lnTo>
                      <a:pt x="1218" y="789"/>
                    </a:lnTo>
                    <a:lnTo>
                      <a:pt x="1425" y="452"/>
                    </a:lnTo>
                    <a:cubicBezTo>
                      <a:pt x="1494" y="329"/>
                      <a:pt x="1533" y="238"/>
                      <a:pt x="1533" y="176"/>
                    </a:cubicBezTo>
                    <a:cubicBezTo>
                      <a:pt x="1533" y="54"/>
                      <a:pt x="1479" y="0"/>
                      <a:pt x="1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4157025" y="3415500"/>
                <a:ext cx="4772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460" extrusionOk="0">
                    <a:moveTo>
                      <a:pt x="943" y="0"/>
                    </a:moveTo>
                    <a:cubicBezTo>
                      <a:pt x="843" y="0"/>
                      <a:pt x="790" y="69"/>
                      <a:pt x="774" y="207"/>
                    </a:cubicBezTo>
                    <a:cubicBezTo>
                      <a:pt x="797" y="376"/>
                      <a:pt x="805" y="513"/>
                      <a:pt x="805" y="613"/>
                    </a:cubicBezTo>
                    <a:cubicBezTo>
                      <a:pt x="797" y="636"/>
                      <a:pt x="790" y="690"/>
                      <a:pt x="790" y="766"/>
                    </a:cubicBezTo>
                    <a:cubicBezTo>
                      <a:pt x="790" y="805"/>
                      <a:pt x="797" y="843"/>
                      <a:pt x="797" y="889"/>
                    </a:cubicBezTo>
                    <a:cubicBezTo>
                      <a:pt x="797" y="927"/>
                      <a:pt x="797" y="981"/>
                      <a:pt x="805" y="1042"/>
                    </a:cubicBezTo>
                    <a:cubicBezTo>
                      <a:pt x="759" y="1042"/>
                      <a:pt x="721" y="1050"/>
                      <a:pt x="682" y="1050"/>
                    </a:cubicBezTo>
                    <a:lnTo>
                      <a:pt x="575" y="1050"/>
                    </a:lnTo>
                    <a:cubicBezTo>
                      <a:pt x="529" y="1050"/>
                      <a:pt x="476" y="1050"/>
                      <a:pt x="414" y="1042"/>
                    </a:cubicBezTo>
                    <a:cubicBezTo>
                      <a:pt x="353" y="1034"/>
                      <a:pt x="261" y="1034"/>
                      <a:pt x="131" y="1034"/>
                    </a:cubicBezTo>
                    <a:cubicBezTo>
                      <a:pt x="47" y="1034"/>
                      <a:pt x="1" y="1096"/>
                      <a:pt x="1" y="1211"/>
                    </a:cubicBezTo>
                    <a:cubicBezTo>
                      <a:pt x="1" y="1341"/>
                      <a:pt x="62" y="1417"/>
                      <a:pt x="177" y="1433"/>
                    </a:cubicBezTo>
                    <a:cubicBezTo>
                      <a:pt x="261" y="1417"/>
                      <a:pt x="376" y="1417"/>
                      <a:pt x="522" y="1417"/>
                    </a:cubicBezTo>
                    <a:lnTo>
                      <a:pt x="805" y="1417"/>
                    </a:lnTo>
                    <a:cubicBezTo>
                      <a:pt x="805" y="1425"/>
                      <a:pt x="805" y="1456"/>
                      <a:pt x="797" y="1509"/>
                    </a:cubicBezTo>
                    <a:cubicBezTo>
                      <a:pt x="797" y="1563"/>
                      <a:pt x="790" y="1632"/>
                      <a:pt x="790" y="1709"/>
                    </a:cubicBezTo>
                    <a:cubicBezTo>
                      <a:pt x="790" y="1747"/>
                      <a:pt x="797" y="1770"/>
                      <a:pt x="797" y="1785"/>
                    </a:cubicBezTo>
                    <a:cubicBezTo>
                      <a:pt x="782" y="1885"/>
                      <a:pt x="774" y="1977"/>
                      <a:pt x="774" y="2053"/>
                    </a:cubicBezTo>
                    <a:cubicBezTo>
                      <a:pt x="767" y="2130"/>
                      <a:pt x="767" y="2199"/>
                      <a:pt x="767" y="2253"/>
                    </a:cubicBezTo>
                    <a:cubicBezTo>
                      <a:pt x="767" y="2344"/>
                      <a:pt x="782" y="2406"/>
                      <a:pt x="813" y="2429"/>
                    </a:cubicBezTo>
                    <a:cubicBezTo>
                      <a:pt x="851" y="2452"/>
                      <a:pt x="889" y="2459"/>
                      <a:pt x="935" y="2459"/>
                    </a:cubicBezTo>
                    <a:cubicBezTo>
                      <a:pt x="989" y="2459"/>
                      <a:pt x="1035" y="2436"/>
                      <a:pt x="1058" y="2383"/>
                    </a:cubicBezTo>
                    <a:cubicBezTo>
                      <a:pt x="1081" y="2329"/>
                      <a:pt x="1096" y="2253"/>
                      <a:pt x="1104" y="2168"/>
                    </a:cubicBezTo>
                    <a:cubicBezTo>
                      <a:pt x="1119" y="2076"/>
                      <a:pt x="1119" y="1969"/>
                      <a:pt x="1119" y="1846"/>
                    </a:cubicBezTo>
                    <a:cubicBezTo>
                      <a:pt x="1119" y="1724"/>
                      <a:pt x="1119" y="1594"/>
                      <a:pt x="1119" y="1448"/>
                    </a:cubicBezTo>
                    <a:cubicBezTo>
                      <a:pt x="1127" y="1456"/>
                      <a:pt x="1134" y="1456"/>
                      <a:pt x="1150" y="1456"/>
                    </a:cubicBezTo>
                    <a:lnTo>
                      <a:pt x="1188" y="1456"/>
                    </a:lnTo>
                    <a:cubicBezTo>
                      <a:pt x="1249" y="1456"/>
                      <a:pt x="1303" y="1456"/>
                      <a:pt x="1349" y="1448"/>
                    </a:cubicBezTo>
                    <a:lnTo>
                      <a:pt x="1472" y="1448"/>
                    </a:lnTo>
                    <a:cubicBezTo>
                      <a:pt x="1510" y="1440"/>
                      <a:pt x="1563" y="1433"/>
                      <a:pt x="1617" y="1417"/>
                    </a:cubicBezTo>
                    <a:cubicBezTo>
                      <a:pt x="1678" y="1410"/>
                      <a:pt x="1732" y="1394"/>
                      <a:pt x="1786" y="1371"/>
                    </a:cubicBezTo>
                    <a:cubicBezTo>
                      <a:pt x="1847" y="1356"/>
                      <a:pt x="1878" y="1333"/>
                      <a:pt x="1893" y="1303"/>
                    </a:cubicBezTo>
                    <a:cubicBezTo>
                      <a:pt x="1908" y="1272"/>
                      <a:pt x="1908" y="1241"/>
                      <a:pt x="1908" y="1195"/>
                    </a:cubicBezTo>
                    <a:cubicBezTo>
                      <a:pt x="1908" y="1080"/>
                      <a:pt x="1870" y="1011"/>
                      <a:pt x="1786" y="1004"/>
                    </a:cubicBezTo>
                    <a:cubicBezTo>
                      <a:pt x="1786" y="1000"/>
                      <a:pt x="1786" y="998"/>
                      <a:pt x="1783" y="998"/>
                    </a:cubicBezTo>
                    <a:cubicBezTo>
                      <a:pt x="1780" y="998"/>
                      <a:pt x="1774" y="1000"/>
                      <a:pt x="1763" y="1004"/>
                    </a:cubicBezTo>
                    <a:cubicBezTo>
                      <a:pt x="1747" y="1004"/>
                      <a:pt x="1724" y="1011"/>
                      <a:pt x="1694" y="1019"/>
                    </a:cubicBezTo>
                    <a:cubicBezTo>
                      <a:pt x="1663" y="1027"/>
                      <a:pt x="1632" y="1027"/>
                      <a:pt x="1594" y="1034"/>
                    </a:cubicBezTo>
                    <a:cubicBezTo>
                      <a:pt x="1556" y="1034"/>
                      <a:pt x="1510" y="1042"/>
                      <a:pt x="1472" y="1042"/>
                    </a:cubicBezTo>
                    <a:cubicBezTo>
                      <a:pt x="1441" y="1042"/>
                      <a:pt x="1426" y="1034"/>
                      <a:pt x="1410" y="1027"/>
                    </a:cubicBezTo>
                    <a:cubicBezTo>
                      <a:pt x="1349" y="1034"/>
                      <a:pt x="1288" y="1042"/>
                      <a:pt x="1249" y="1050"/>
                    </a:cubicBezTo>
                    <a:cubicBezTo>
                      <a:pt x="1203" y="1050"/>
                      <a:pt x="1165" y="1057"/>
                      <a:pt x="1127" y="1057"/>
                    </a:cubicBezTo>
                    <a:lnTo>
                      <a:pt x="1127" y="828"/>
                    </a:lnTo>
                    <a:cubicBezTo>
                      <a:pt x="1127" y="682"/>
                      <a:pt x="1119" y="552"/>
                      <a:pt x="1119" y="445"/>
                    </a:cubicBezTo>
                    <a:cubicBezTo>
                      <a:pt x="1111" y="337"/>
                      <a:pt x="1104" y="253"/>
                      <a:pt x="1096" y="184"/>
                    </a:cubicBezTo>
                    <a:cubicBezTo>
                      <a:pt x="1088" y="123"/>
                      <a:pt x="1073" y="77"/>
                      <a:pt x="1050" y="46"/>
                    </a:cubicBezTo>
                    <a:cubicBezTo>
                      <a:pt x="1027" y="16"/>
                      <a:pt x="989" y="0"/>
                      <a:pt x="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4249525" y="3438100"/>
                <a:ext cx="46200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3571" extrusionOk="0">
                    <a:moveTo>
                      <a:pt x="1686" y="0"/>
                    </a:moveTo>
                    <a:cubicBezTo>
                      <a:pt x="1633" y="0"/>
                      <a:pt x="1587" y="23"/>
                      <a:pt x="1525" y="69"/>
                    </a:cubicBezTo>
                    <a:cubicBezTo>
                      <a:pt x="1525" y="169"/>
                      <a:pt x="1495" y="276"/>
                      <a:pt x="1456" y="399"/>
                    </a:cubicBezTo>
                    <a:cubicBezTo>
                      <a:pt x="1410" y="513"/>
                      <a:pt x="1372" y="636"/>
                      <a:pt x="1334" y="751"/>
                    </a:cubicBezTo>
                    <a:cubicBezTo>
                      <a:pt x="1288" y="912"/>
                      <a:pt x="1242" y="1057"/>
                      <a:pt x="1196" y="1211"/>
                    </a:cubicBezTo>
                    <a:cubicBezTo>
                      <a:pt x="1158" y="1356"/>
                      <a:pt x="1119" y="1448"/>
                      <a:pt x="1096" y="1486"/>
                    </a:cubicBezTo>
                    <a:cubicBezTo>
                      <a:pt x="1066" y="1471"/>
                      <a:pt x="1027" y="1433"/>
                      <a:pt x="981" y="1379"/>
                    </a:cubicBezTo>
                    <a:cubicBezTo>
                      <a:pt x="936" y="1326"/>
                      <a:pt x="890" y="1264"/>
                      <a:pt x="844" y="1203"/>
                    </a:cubicBezTo>
                    <a:cubicBezTo>
                      <a:pt x="790" y="1142"/>
                      <a:pt x="752" y="1080"/>
                      <a:pt x="706" y="1019"/>
                    </a:cubicBezTo>
                    <a:cubicBezTo>
                      <a:pt x="667" y="965"/>
                      <a:pt x="637" y="919"/>
                      <a:pt x="621" y="897"/>
                    </a:cubicBezTo>
                    <a:cubicBezTo>
                      <a:pt x="614" y="874"/>
                      <a:pt x="591" y="835"/>
                      <a:pt x="552" y="766"/>
                    </a:cubicBezTo>
                    <a:cubicBezTo>
                      <a:pt x="506" y="697"/>
                      <a:pt x="468" y="621"/>
                      <a:pt x="422" y="544"/>
                    </a:cubicBezTo>
                    <a:cubicBezTo>
                      <a:pt x="376" y="460"/>
                      <a:pt x="330" y="391"/>
                      <a:pt x="277" y="330"/>
                    </a:cubicBezTo>
                    <a:cubicBezTo>
                      <a:pt x="231" y="268"/>
                      <a:pt x="192" y="238"/>
                      <a:pt x="162" y="238"/>
                    </a:cubicBezTo>
                    <a:cubicBezTo>
                      <a:pt x="116" y="238"/>
                      <a:pt x="77" y="261"/>
                      <a:pt x="47" y="307"/>
                    </a:cubicBezTo>
                    <a:cubicBezTo>
                      <a:pt x="16" y="360"/>
                      <a:pt x="1" y="414"/>
                      <a:pt x="1" y="467"/>
                    </a:cubicBezTo>
                    <a:cubicBezTo>
                      <a:pt x="1" y="483"/>
                      <a:pt x="1" y="498"/>
                      <a:pt x="1" y="506"/>
                    </a:cubicBezTo>
                    <a:cubicBezTo>
                      <a:pt x="93" y="697"/>
                      <a:pt x="154" y="835"/>
                      <a:pt x="208" y="919"/>
                    </a:cubicBezTo>
                    <a:cubicBezTo>
                      <a:pt x="254" y="996"/>
                      <a:pt x="292" y="1057"/>
                      <a:pt x="330" y="1103"/>
                    </a:cubicBezTo>
                    <a:cubicBezTo>
                      <a:pt x="361" y="1149"/>
                      <a:pt x="399" y="1188"/>
                      <a:pt x="430" y="1226"/>
                    </a:cubicBezTo>
                    <a:cubicBezTo>
                      <a:pt x="461" y="1264"/>
                      <a:pt x="506" y="1341"/>
                      <a:pt x="568" y="1448"/>
                    </a:cubicBezTo>
                    <a:cubicBezTo>
                      <a:pt x="598" y="1463"/>
                      <a:pt x="629" y="1486"/>
                      <a:pt x="660" y="1532"/>
                    </a:cubicBezTo>
                    <a:cubicBezTo>
                      <a:pt x="698" y="1571"/>
                      <a:pt x="729" y="1609"/>
                      <a:pt x="767" y="1655"/>
                    </a:cubicBezTo>
                    <a:cubicBezTo>
                      <a:pt x="798" y="1701"/>
                      <a:pt x="836" y="1747"/>
                      <a:pt x="867" y="1785"/>
                    </a:cubicBezTo>
                    <a:cubicBezTo>
                      <a:pt x="897" y="1823"/>
                      <a:pt x="928" y="1854"/>
                      <a:pt x="951" y="1869"/>
                    </a:cubicBezTo>
                    <a:cubicBezTo>
                      <a:pt x="936" y="1923"/>
                      <a:pt x="920" y="1984"/>
                      <a:pt x="890" y="2069"/>
                    </a:cubicBezTo>
                    <a:cubicBezTo>
                      <a:pt x="851" y="2153"/>
                      <a:pt x="821" y="2237"/>
                      <a:pt x="782" y="2321"/>
                    </a:cubicBezTo>
                    <a:cubicBezTo>
                      <a:pt x="752" y="2406"/>
                      <a:pt x="713" y="2482"/>
                      <a:pt x="690" y="2551"/>
                    </a:cubicBezTo>
                    <a:cubicBezTo>
                      <a:pt x="660" y="2628"/>
                      <a:pt x="637" y="2682"/>
                      <a:pt x="629" y="2720"/>
                    </a:cubicBezTo>
                    <a:lnTo>
                      <a:pt x="315" y="3333"/>
                    </a:lnTo>
                    <a:cubicBezTo>
                      <a:pt x="307" y="3356"/>
                      <a:pt x="300" y="3379"/>
                      <a:pt x="300" y="3402"/>
                    </a:cubicBezTo>
                    <a:cubicBezTo>
                      <a:pt x="300" y="3455"/>
                      <a:pt x="315" y="3494"/>
                      <a:pt x="353" y="3524"/>
                    </a:cubicBezTo>
                    <a:cubicBezTo>
                      <a:pt x="392" y="3555"/>
                      <a:pt x="430" y="3570"/>
                      <a:pt x="468" y="3570"/>
                    </a:cubicBezTo>
                    <a:cubicBezTo>
                      <a:pt x="491" y="3570"/>
                      <a:pt x="506" y="3570"/>
                      <a:pt x="529" y="3555"/>
                    </a:cubicBezTo>
                    <a:cubicBezTo>
                      <a:pt x="598" y="3471"/>
                      <a:pt x="644" y="3394"/>
                      <a:pt x="683" y="3325"/>
                    </a:cubicBezTo>
                    <a:cubicBezTo>
                      <a:pt x="721" y="3264"/>
                      <a:pt x="752" y="3195"/>
                      <a:pt x="775" y="3134"/>
                    </a:cubicBezTo>
                    <a:cubicBezTo>
                      <a:pt x="798" y="3072"/>
                      <a:pt x="828" y="3003"/>
                      <a:pt x="859" y="2934"/>
                    </a:cubicBezTo>
                    <a:cubicBezTo>
                      <a:pt x="890" y="2865"/>
                      <a:pt x="928" y="2781"/>
                      <a:pt x="974" y="2689"/>
                    </a:cubicBezTo>
                    <a:cubicBezTo>
                      <a:pt x="1012" y="2559"/>
                      <a:pt x="1058" y="2436"/>
                      <a:pt x="1119" y="2314"/>
                    </a:cubicBezTo>
                    <a:cubicBezTo>
                      <a:pt x="1181" y="2199"/>
                      <a:pt x="1242" y="2076"/>
                      <a:pt x="1303" y="1946"/>
                    </a:cubicBezTo>
                    <a:cubicBezTo>
                      <a:pt x="1365" y="1823"/>
                      <a:pt x="1426" y="1686"/>
                      <a:pt x="1479" y="1548"/>
                    </a:cubicBezTo>
                    <a:cubicBezTo>
                      <a:pt x="1525" y="1410"/>
                      <a:pt x="1564" y="1257"/>
                      <a:pt x="1587" y="1088"/>
                    </a:cubicBezTo>
                    <a:cubicBezTo>
                      <a:pt x="1617" y="973"/>
                      <a:pt x="1656" y="881"/>
                      <a:pt x="1686" y="805"/>
                    </a:cubicBezTo>
                    <a:cubicBezTo>
                      <a:pt x="1717" y="728"/>
                      <a:pt x="1740" y="651"/>
                      <a:pt x="1763" y="582"/>
                    </a:cubicBezTo>
                    <a:cubicBezTo>
                      <a:pt x="1786" y="513"/>
                      <a:pt x="1809" y="452"/>
                      <a:pt x="1824" y="383"/>
                    </a:cubicBezTo>
                    <a:cubicBezTo>
                      <a:pt x="1832" y="322"/>
                      <a:pt x="1840" y="245"/>
                      <a:pt x="1847" y="161"/>
                    </a:cubicBezTo>
                    <a:lnTo>
                      <a:pt x="1840" y="161"/>
                    </a:lnTo>
                    <a:cubicBezTo>
                      <a:pt x="1832" y="54"/>
                      <a:pt x="1778" y="0"/>
                      <a:pt x="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4343775" y="3440200"/>
                <a:ext cx="431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484" extrusionOk="0">
                    <a:moveTo>
                      <a:pt x="1195" y="0"/>
                    </a:moveTo>
                    <a:cubicBezTo>
                      <a:pt x="981" y="8"/>
                      <a:pt x="804" y="16"/>
                      <a:pt x="674" y="16"/>
                    </a:cubicBezTo>
                    <a:lnTo>
                      <a:pt x="605" y="16"/>
                    </a:lnTo>
                    <a:cubicBezTo>
                      <a:pt x="582" y="16"/>
                      <a:pt x="567" y="8"/>
                      <a:pt x="552" y="8"/>
                    </a:cubicBezTo>
                    <a:cubicBezTo>
                      <a:pt x="421" y="16"/>
                      <a:pt x="314" y="23"/>
                      <a:pt x="238" y="39"/>
                    </a:cubicBezTo>
                    <a:cubicBezTo>
                      <a:pt x="161" y="46"/>
                      <a:pt x="107" y="69"/>
                      <a:pt x="69" y="85"/>
                    </a:cubicBezTo>
                    <a:cubicBezTo>
                      <a:pt x="38" y="108"/>
                      <a:pt x="15" y="138"/>
                      <a:pt x="8" y="169"/>
                    </a:cubicBezTo>
                    <a:cubicBezTo>
                      <a:pt x="0" y="200"/>
                      <a:pt x="0" y="238"/>
                      <a:pt x="0" y="284"/>
                    </a:cubicBezTo>
                    <a:cubicBezTo>
                      <a:pt x="0" y="399"/>
                      <a:pt x="54" y="468"/>
                      <a:pt x="169" y="483"/>
                    </a:cubicBezTo>
                    <a:cubicBezTo>
                      <a:pt x="291" y="475"/>
                      <a:pt x="391" y="468"/>
                      <a:pt x="475" y="452"/>
                    </a:cubicBezTo>
                    <a:cubicBezTo>
                      <a:pt x="567" y="445"/>
                      <a:pt x="644" y="437"/>
                      <a:pt x="705" y="437"/>
                    </a:cubicBezTo>
                    <a:cubicBezTo>
                      <a:pt x="720" y="414"/>
                      <a:pt x="774" y="399"/>
                      <a:pt x="850" y="399"/>
                    </a:cubicBezTo>
                    <a:cubicBezTo>
                      <a:pt x="973" y="399"/>
                      <a:pt x="1057" y="399"/>
                      <a:pt x="1119" y="406"/>
                    </a:cubicBezTo>
                    <a:cubicBezTo>
                      <a:pt x="1180" y="414"/>
                      <a:pt x="1210" y="414"/>
                      <a:pt x="1210" y="414"/>
                    </a:cubicBezTo>
                    <a:cubicBezTo>
                      <a:pt x="1233" y="414"/>
                      <a:pt x="1256" y="414"/>
                      <a:pt x="1295" y="422"/>
                    </a:cubicBezTo>
                    <a:cubicBezTo>
                      <a:pt x="1325" y="422"/>
                      <a:pt x="1364" y="429"/>
                      <a:pt x="1394" y="429"/>
                    </a:cubicBezTo>
                    <a:cubicBezTo>
                      <a:pt x="1425" y="437"/>
                      <a:pt x="1463" y="437"/>
                      <a:pt x="1486" y="445"/>
                    </a:cubicBezTo>
                    <a:cubicBezTo>
                      <a:pt x="1517" y="445"/>
                      <a:pt x="1548" y="452"/>
                      <a:pt x="1563" y="452"/>
                    </a:cubicBezTo>
                    <a:cubicBezTo>
                      <a:pt x="1601" y="452"/>
                      <a:pt x="1640" y="445"/>
                      <a:pt x="1678" y="429"/>
                    </a:cubicBezTo>
                    <a:cubicBezTo>
                      <a:pt x="1708" y="376"/>
                      <a:pt x="1724" y="322"/>
                      <a:pt x="1724" y="261"/>
                    </a:cubicBezTo>
                    <a:cubicBezTo>
                      <a:pt x="1724" y="184"/>
                      <a:pt x="1701" y="115"/>
                      <a:pt x="1640" y="46"/>
                    </a:cubicBezTo>
                    <a:cubicBezTo>
                      <a:pt x="1555" y="39"/>
                      <a:pt x="1471" y="23"/>
                      <a:pt x="1402" y="16"/>
                    </a:cubicBezTo>
                    <a:cubicBezTo>
                      <a:pt x="1333" y="8"/>
                      <a:pt x="1264" y="0"/>
                      <a:pt x="1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4434750" y="3431975"/>
                <a:ext cx="4407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506" extrusionOk="0">
                    <a:moveTo>
                      <a:pt x="1379" y="0"/>
                    </a:moveTo>
                    <a:cubicBezTo>
                      <a:pt x="1341" y="0"/>
                      <a:pt x="1302" y="23"/>
                      <a:pt x="1264" y="77"/>
                    </a:cubicBezTo>
                    <a:cubicBezTo>
                      <a:pt x="1226" y="130"/>
                      <a:pt x="1172" y="215"/>
                      <a:pt x="1111" y="337"/>
                    </a:cubicBezTo>
                    <a:cubicBezTo>
                      <a:pt x="1111" y="337"/>
                      <a:pt x="1103" y="345"/>
                      <a:pt x="1096" y="368"/>
                    </a:cubicBezTo>
                    <a:cubicBezTo>
                      <a:pt x="1080" y="383"/>
                      <a:pt x="1065" y="414"/>
                      <a:pt x="1050" y="444"/>
                    </a:cubicBezTo>
                    <a:cubicBezTo>
                      <a:pt x="1027" y="483"/>
                      <a:pt x="1004" y="521"/>
                      <a:pt x="973" y="567"/>
                    </a:cubicBezTo>
                    <a:cubicBezTo>
                      <a:pt x="942" y="613"/>
                      <a:pt x="904" y="651"/>
                      <a:pt x="866" y="697"/>
                    </a:cubicBezTo>
                    <a:cubicBezTo>
                      <a:pt x="858" y="690"/>
                      <a:pt x="843" y="674"/>
                      <a:pt x="804" y="644"/>
                    </a:cubicBezTo>
                    <a:cubicBezTo>
                      <a:pt x="774" y="613"/>
                      <a:pt x="735" y="575"/>
                      <a:pt x="689" y="529"/>
                    </a:cubicBezTo>
                    <a:cubicBezTo>
                      <a:pt x="644" y="490"/>
                      <a:pt x="605" y="444"/>
                      <a:pt x="567" y="398"/>
                    </a:cubicBezTo>
                    <a:cubicBezTo>
                      <a:pt x="529" y="360"/>
                      <a:pt x="498" y="322"/>
                      <a:pt x="483" y="299"/>
                    </a:cubicBezTo>
                    <a:lnTo>
                      <a:pt x="230" y="38"/>
                    </a:lnTo>
                    <a:cubicBezTo>
                      <a:pt x="207" y="23"/>
                      <a:pt x="184" y="8"/>
                      <a:pt x="153" y="8"/>
                    </a:cubicBezTo>
                    <a:cubicBezTo>
                      <a:pt x="54" y="8"/>
                      <a:pt x="0" y="84"/>
                      <a:pt x="0" y="230"/>
                    </a:cubicBezTo>
                    <a:cubicBezTo>
                      <a:pt x="0" y="276"/>
                      <a:pt x="15" y="322"/>
                      <a:pt x="38" y="360"/>
                    </a:cubicBezTo>
                    <a:cubicBezTo>
                      <a:pt x="69" y="391"/>
                      <a:pt x="115" y="437"/>
                      <a:pt x="176" y="498"/>
                    </a:cubicBezTo>
                    <a:cubicBezTo>
                      <a:pt x="268" y="575"/>
                      <a:pt x="329" y="644"/>
                      <a:pt x="383" y="690"/>
                    </a:cubicBezTo>
                    <a:cubicBezTo>
                      <a:pt x="429" y="743"/>
                      <a:pt x="467" y="789"/>
                      <a:pt x="498" y="827"/>
                    </a:cubicBezTo>
                    <a:cubicBezTo>
                      <a:pt x="536" y="866"/>
                      <a:pt x="559" y="904"/>
                      <a:pt x="582" y="927"/>
                    </a:cubicBezTo>
                    <a:cubicBezTo>
                      <a:pt x="605" y="958"/>
                      <a:pt x="636" y="981"/>
                      <a:pt x="674" y="1011"/>
                    </a:cubicBezTo>
                    <a:cubicBezTo>
                      <a:pt x="605" y="1134"/>
                      <a:pt x="544" y="1241"/>
                      <a:pt x="498" y="1318"/>
                    </a:cubicBezTo>
                    <a:cubicBezTo>
                      <a:pt x="452" y="1402"/>
                      <a:pt x="406" y="1479"/>
                      <a:pt x="375" y="1540"/>
                    </a:cubicBezTo>
                    <a:cubicBezTo>
                      <a:pt x="337" y="1601"/>
                      <a:pt x="306" y="1655"/>
                      <a:pt x="276" y="1708"/>
                    </a:cubicBezTo>
                    <a:cubicBezTo>
                      <a:pt x="245" y="1762"/>
                      <a:pt x="215" y="1823"/>
                      <a:pt x="184" y="1892"/>
                    </a:cubicBezTo>
                    <a:cubicBezTo>
                      <a:pt x="176" y="1931"/>
                      <a:pt x="161" y="1969"/>
                      <a:pt x="138" y="2007"/>
                    </a:cubicBezTo>
                    <a:cubicBezTo>
                      <a:pt x="123" y="2053"/>
                      <a:pt x="100" y="2091"/>
                      <a:pt x="84" y="2130"/>
                    </a:cubicBezTo>
                    <a:cubicBezTo>
                      <a:pt x="61" y="2176"/>
                      <a:pt x="46" y="2214"/>
                      <a:pt x="31" y="2245"/>
                    </a:cubicBezTo>
                    <a:cubicBezTo>
                      <a:pt x="15" y="2283"/>
                      <a:pt x="8" y="2314"/>
                      <a:pt x="8" y="2329"/>
                    </a:cubicBezTo>
                    <a:cubicBezTo>
                      <a:pt x="8" y="2383"/>
                      <a:pt x="31" y="2421"/>
                      <a:pt x="61" y="2459"/>
                    </a:cubicBezTo>
                    <a:cubicBezTo>
                      <a:pt x="92" y="2490"/>
                      <a:pt x="138" y="2505"/>
                      <a:pt x="176" y="2505"/>
                    </a:cubicBezTo>
                    <a:cubicBezTo>
                      <a:pt x="222" y="2505"/>
                      <a:pt x="253" y="2490"/>
                      <a:pt x="276" y="2459"/>
                    </a:cubicBezTo>
                    <a:cubicBezTo>
                      <a:pt x="314" y="2390"/>
                      <a:pt x="345" y="2329"/>
                      <a:pt x="375" y="2275"/>
                    </a:cubicBezTo>
                    <a:cubicBezTo>
                      <a:pt x="398" y="2222"/>
                      <a:pt x="421" y="2168"/>
                      <a:pt x="444" y="2114"/>
                    </a:cubicBezTo>
                    <a:cubicBezTo>
                      <a:pt x="475" y="2053"/>
                      <a:pt x="498" y="2000"/>
                      <a:pt x="529" y="1931"/>
                    </a:cubicBezTo>
                    <a:cubicBezTo>
                      <a:pt x="559" y="1869"/>
                      <a:pt x="598" y="1793"/>
                      <a:pt x="644" y="1693"/>
                    </a:cubicBezTo>
                    <a:lnTo>
                      <a:pt x="881" y="1295"/>
                    </a:lnTo>
                    <a:cubicBezTo>
                      <a:pt x="942" y="1402"/>
                      <a:pt x="996" y="1486"/>
                      <a:pt x="1034" y="1540"/>
                    </a:cubicBezTo>
                    <a:cubicBezTo>
                      <a:pt x="1073" y="1586"/>
                      <a:pt x="1111" y="1639"/>
                      <a:pt x="1141" y="1678"/>
                    </a:cubicBezTo>
                    <a:cubicBezTo>
                      <a:pt x="1172" y="1724"/>
                      <a:pt x="1210" y="1770"/>
                      <a:pt x="1241" y="1816"/>
                    </a:cubicBezTo>
                    <a:cubicBezTo>
                      <a:pt x="1279" y="1862"/>
                      <a:pt x="1325" y="1938"/>
                      <a:pt x="1371" y="2038"/>
                    </a:cubicBezTo>
                    <a:cubicBezTo>
                      <a:pt x="1494" y="2183"/>
                      <a:pt x="1578" y="2260"/>
                      <a:pt x="1609" y="2260"/>
                    </a:cubicBezTo>
                    <a:cubicBezTo>
                      <a:pt x="1647" y="2260"/>
                      <a:pt x="1678" y="2237"/>
                      <a:pt x="1708" y="2183"/>
                    </a:cubicBezTo>
                    <a:cubicBezTo>
                      <a:pt x="1747" y="2130"/>
                      <a:pt x="1762" y="2076"/>
                      <a:pt x="1762" y="2007"/>
                    </a:cubicBezTo>
                    <a:cubicBezTo>
                      <a:pt x="1762" y="1984"/>
                      <a:pt x="1754" y="1961"/>
                      <a:pt x="1747" y="1931"/>
                    </a:cubicBezTo>
                    <a:lnTo>
                      <a:pt x="1739" y="1931"/>
                    </a:lnTo>
                    <a:lnTo>
                      <a:pt x="1417" y="1463"/>
                    </a:lnTo>
                    <a:cubicBezTo>
                      <a:pt x="1256" y="1256"/>
                      <a:pt x="1149" y="1096"/>
                      <a:pt x="1080" y="981"/>
                    </a:cubicBezTo>
                    <a:lnTo>
                      <a:pt x="1218" y="789"/>
                    </a:lnTo>
                    <a:lnTo>
                      <a:pt x="1425" y="452"/>
                    </a:lnTo>
                    <a:cubicBezTo>
                      <a:pt x="1494" y="329"/>
                      <a:pt x="1532" y="238"/>
                      <a:pt x="1532" y="176"/>
                    </a:cubicBezTo>
                    <a:cubicBezTo>
                      <a:pt x="1532" y="54"/>
                      <a:pt x="1479" y="0"/>
                      <a:pt x="1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4526675" y="3440200"/>
                <a:ext cx="431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484" extrusionOk="0">
                    <a:moveTo>
                      <a:pt x="1195" y="0"/>
                    </a:moveTo>
                    <a:cubicBezTo>
                      <a:pt x="981" y="8"/>
                      <a:pt x="805" y="16"/>
                      <a:pt x="674" y="16"/>
                    </a:cubicBezTo>
                    <a:lnTo>
                      <a:pt x="605" y="16"/>
                    </a:lnTo>
                    <a:cubicBezTo>
                      <a:pt x="582" y="16"/>
                      <a:pt x="567" y="8"/>
                      <a:pt x="552" y="8"/>
                    </a:cubicBezTo>
                    <a:cubicBezTo>
                      <a:pt x="414" y="16"/>
                      <a:pt x="307" y="23"/>
                      <a:pt x="238" y="39"/>
                    </a:cubicBezTo>
                    <a:cubicBezTo>
                      <a:pt x="161" y="46"/>
                      <a:pt x="108" y="69"/>
                      <a:pt x="69" y="85"/>
                    </a:cubicBezTo>
                    <a:cubicBezTo>
                      <a:pt x="31" y="108"/>
                      <a:pt x="16" y="138"/>
                      <a:pt x="8" y="169"/>
                    </a:cubicBezTo>
                    <a:cubicBezTo>
                      <a:pt x="0" y="200"/>
                      <a:pt x="0" y="238"/>
                      <a:pt x="0" y="284"/>
                    </a:cubicBezTo>
                    <a:cubicBezTo>
                      <a:pt x="0" y="399"/>
                      <a:pt x="54" y="468"/>
                      <a:pt x="169" y="483"/>
                    </a:cubicBezTo>
                    <a:cubicBezTo>
                      <a:pt x="284" y="475"/>
                      <a:pt x="391" y="468"/>
                      <a:pt x="475" y="452"/>
                    </a:cubicBezTo>
                    <a:cubicBezTo>
                      <a:pt x="567" y="445"/>
                      <a:pt x="636" y="437"/>
                      <a:pt x="697" y="437"/>
                    </a:cubicBezTo>
                    <a:cubicBezTo>
                      <a:pt x="720" y="414"/>
                      <a:pt x="766" y="399"/>
                      <a:pt x="851" y="399"/>
                    </a:cubicBezTo>
                    <a:cubicBezTo>
                      <a:pt x="966" y="399"/>
                      <a:pt x="1057" y="399"/>
                      <a:pt x="1119" y="406"/>
                    </a:cubicBezTo>
                    <a:cubicBezTo>
                      <a:pt x="1180" y="414"/>
                      <a:pt x="1203" y="414"/>
                      <a:pt x="1203" y="414"/>
                    </a:cubicBezTo>
                    <a:cubicBezTo>
                      <a:pt x="1226" y="414"/>
                      <a:pt x="1257" y="414"/>
                      <a:pt x="1287" y="422"/>
                    </a:cubicBezTo>
                    <a:cubicBezTo>
                      <a:pt x="1326" y="422"/>
                      <a:pt x="1356" y="429"/>
                      <a:pt x="1395" y="429"/>
                    </a:cubicBezTo>
                    <a:cubicBezTo>
                      <a:pt x="1425" y="437"/>
                      <a:pt x="1456" y="437"/>
                      <a:pt x="1486" y="445"/>
                    </a:cubicBezTo>
                    <a:cubicBezTo>
                      <a:pt x="1517" y="445"/>
                      <a:pt x="1548" y="452"/>
                      <a:pt x="1563" y="452"/>
                    </a:cubicBezTo>
                    <a:cubicBezTo>
                      <a:pt x="1601" y="452"/>
                      <a:pt x="1640" y="445"/>
                      <a:pt x="1678" y="429"/>
                    </a:cubicBezTo>
                    <a:lnTo>
                      <a:pt x="1670" y="429"/>
                    </a:lnTo>
                    <a:cubicBezTo>
                      <a:pt x="1709" y="376"/>
                      <a:pt x="1724" y="322"/>
                      <a:pt x="1724" y="261"/>
                    </a:cubicBezTo>
                    <a:cubicBezTo>
                      <a:pt x="1724" y="184"/>
                      <a:pt x="1693" y="115"/>
                      <a:pt x="1632" y="46"/>
                    </a:cubicBezTo>
                    <a:cubicBezTo>
                      <a:pt x="1548" y="39"/>
                      <a:pt x="1471" y="23"/>
                      <a:pt x="1402" y="16"/>
                    </a:cubicBezTo>
                    <a:cubicBezTo>
                      <a:pt x="1326" y="8"/>
                      <a:pt x="1257" y="0"/>
                      <a:pt x="1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4616875" y="3438100"/>
                <a:ext cx="46175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3571" extrusionOk="0">
                    <a:moveTo>
                      <a:pt x="1694" y="0"/>
                    </a:moveTo>
                    <a:cubicBezTo>
                      <a:pt x="1640" y="0"/>
                      <a:pt x="1586" y="23"/>
                      <a:pt x="1533" y="69"/>
                    </a:cubicBezTo>
                    <a:cubicBezTo>
                      <a:pt x="1525" y="169"/>
                      <a:pt x="1502" y="276"/>
                      <a:pt x="1456" y="399"/>
                    </a:cubicBezTo>
                    <a:cubicBezTo>
                      <a:pt x="1410" y="513"/>
                      <a:pt x="1372" y="636"/>
                      <a:pt x="1341" y="751"/>
                    </a:cubicBezTo>
                    <a:cubicBezTo>
                      <a:pt x="1288" y="912"/>
                      <a:pt x="1242" y="1057"/>
                      <a:pt x="1203" y="1211"/>
                    </a:cubicBezTo>
                    <a:cubicBezTo>
                      <a:pt x="1157" y="1356"/>
                      <a:pt x="1127" y="1448"/>
                      <a:pt x="1096" y="1486"/>
                    </a:cubicBezTo>
                    <a:cubicBezTo>
                      <a:pt x="1073" y="1471"/>
                      <a:pt x="1035" y="1433"/>
                      <a:pt x="989" y="1379"/>
                    </a:cubicBezTo>
                    <a:cubicBezTo>
                      <a:pt x="943" y="1326"/>
                      <a:pt x="889" y="1264"/>
                      <a:pt x="843" y="1203"/>
                    </a:cubicBezTo>
                    <a:cubicBezTo>
                      <a:pt x="797" y="1142"/>
                      <a:pt x="751" y="1080"/>
                      <a:pt x="713" y="1019"/>
                    </a:cubicBezTo>
                    <a:cubicBezTo>
                      <a:pt x="675" y="965"/>
                      <a:pt x="644" y="919"/>
                      <a:pt x="621" y="897"/>
                    </a:cubicBezTo>
                    <a:cubicBezTo>
                      <a:pt x="613" y="874"/>
                      <a:pt x="590" y="835"/>
                      <a:pt x="552" y="766"/>
                    </a:cubicBezTo>
                    <a:cubicBezTo>
                      <a:pt x="514" y="697"/>
                      <a:pt x="468" y="621"/>
                      <a:pt x="422" y="544"/>
                    </a:cubicBezTo>
                    <a:cubicBezTo>
                      <a:pt x="376" y="460"/>
                      <a:pt x="330" y="391"/>
                      <a:pt x="284" y="330"/>
                    </a:cubicBezTo>
                    <a:cubicBezTo>
                      <a:pt x="230" y="268"/>
                      <a:pt x="192" y="238"/>
                      <a:pt x="161" y="238"/>
                    </a:cubicBezTo>
                    <a:cubicBezTo>
                      <a:pt x="115" y="238"/>
                      <a:pt x="77" y="261"/>
                      <a:pt x="47" y="307"/>
                    </a:cubicBezTo>
                    <a:cubicBezTo>
                      <a:pt x="16" y="360"/>
                      <a:pt x="1" y="414"/>
                      <a:pt x="1" y="467"/>
                    </a:cubicBezTo>
                    <a:cubicBezTo>
                      <a:pt x="1" y="483"/>
                      <a:pt x="1" y="498"/>
                      <a:pt x="8" y="506"/>
                    </a:cubicBezTo>
                    <a:cubicBezTo>
                      <a:pt x="93" y="697"/>
                      <a:pt x="161" y="835"/>
                      <a:pt x="207" y="919"/>
                    </a:cubicBezTo>
                    <a:cubicBezTo>
                      <a:pt x="253" y="996"/>
                      <a:pt x="292" y="1057"/>
                      <a:pt x="330" y="1103"/>
                    </a:cubicBezTo>
                    <a:cubicBezTo>
                      <a:pt x="368" y="1149"/>
                      <a:pt x="399" y="1188"/>
                      <a:pt x="430" y="1226"/>
                    </a:cubicBezTo>
                    <a:cubicBezTo>
                      <a:pt x="468" y="1264"/>
                      <a:pt x="514" y="1341"/>
                      <a:pt x="567" y="1448"/>
                    </a:cubicBezTo>
                    <a:cubicBezTo>
                      <a:pt x="598" y="1463"/>
                      <a:pt x="629" y="1486"/>
                      <a:pt x="667" y="1532"/>
                    </a:cubicBezTo>
                    <a:cubicBezTo>
                      <a:pt x="698" y="1571"/>
                      <a:pt x="728" y="1609"/>
                      <a:pt x="767" y="1655"/>
                    </a:cubicBezTo>
                    <a:cubicBezTo>
                      <a:pt x="805" y="1701"/>
                      <a:pt x="836" y="1747"/>
                      <a:pt x="866" y="1785"/>
                    </a:cubicBezTo>
                    <a:cubicBezTo>
                      <a:pt x="897" y="1823"/>
                      <a:pt x="928" y="1854"/>
                      <a:pt x="951" y="1869"/>
                    </a:cubicBezTo>
                    <a:cubicBezTo>
                      <a:pt x="943" y="1923"/>
                      <a:pt x="920" y="1984"/>
                      <a:pt x="889" y="2069"/>
                    </a:cubicBezTo>
                    <a:cubicBezTo>
                      <a:pt x="859" y="2153"/>
                      <a:pt x="820" y="2237"/>
                      <a:pt x="790" y="2321"/>
                    </a:cubicBezTo>
                    <a:cubicBezTo>
                      <a:pt x="751" y="2406"/>
                      <a:pt x="721" y="2482"/>
                      <a:pt x="690" y="2551"/>
                    </a:cubicBezTo>
                    <a:cubicBezTo>
                      <a:pt x="659" y="2628"/>
                      <a:pt x="644" y="2682"/>
                      <a:pt x="629" y="2720"/>
                    </a:cubicBezTo>
                    <a:lnTo>
                      <a:pt x="322" y="3333"/>
                    </a:lnTo>
                    <a:cubicBezTo>
                      <a:pt x="307" y="3356"/>
                      <a:pt x="299" y="3379"/>
                      <a:pt x="299" y="3402"/>
                    </a:cubicBezTo>
                    <a:cubicBezTo>
                      <a:pt x="299" y="3455"/>
                      <a:pt x="315" y="3494"/>
                      <a:pt x="353" y="3524"/>
                    </a:cubicBezTo>
                    <a:cubicBezTo>
                      <a:pt x="391" y="3555"/>
                      <a:pt x="430" y="3570"/>
                      <a:pt x="476" y="3570"/>
                    </a:cubicBezTo>
                    <a:cubicBezTo>
                      <a:pt x="491" y="3570"/>
                      <a:pt x="514" y="3570"/>
                      <a:pt x="529" y="3555"/>
                    </a:cubicBezTo>
                    <a:cubicBezTo>
                      <a:pt x="598" y="3471"/>
                      <a:pt x="652" y="3394"/>
                      <a:pt x="682" y="3325"/>
                    </a:cubicBezTo>
                    <a:cubicBezTo>
                      <a:pt x="721" y="3264"/>
                      <a:pt x="751" y="3195"/>
                      <a:pt x="774" y="3134"/>
                    </a:cubicBezTo>
                    <a:cubicBezTo>
                      <a:pt x="805" y="3072"/>
                      <a:pt x="828" y="3003"/>
                      <a:pt x="859" y="2934"/>
                    </a:cubicBezTo>
                    <a:cubicBezTo>
                      <a:pt x="889" y="2865"/>
                      <a:pt x="928" y="2781"/>
                      <a:pt x="981" y="2689"/>
                    </a:cubicBezTo>
                    <a:cubicBezTo>
                      <a:pt x="1012" y="2559"/>
                      <a:pt x="1058" y="2436"/>
                      <a:pt x="1119" y="2314"/>
                    </a:cubicBezTo>
                    <a:cubicBezTo>
                      <a:pt x="1180" y="2199"/>
                      <a:pt x="1242" y="2076"/>
                      <a:pt x="1303" y="1946"/>
                    </a:cubicBezTo>
                    <a:cubicBezTo>
                      <a:pt x="1364" y="1823"/>
                      <a:pt x="1426" y="1686"/>
                      <a:pt x="1479" y="1548"/>
                    </a:cubicBezTo>
                    <a:cubicBezTo>
                      <a:pt x="1533" y="1410"/>
                      <a:pt x="1563" y="1257"/>
                      <a:pt x="1586" y="1088"/>
                    </a:cubicBezTo>
                    <a:cubicBezTo>
                      <a:pt x="1625" y="973"/>
                      <a:pt x="1655" y="881"/>
                      <a:pt x="1686" y="805"/>
                    </a:cubicBezTo>
                    <a:cubicBezTo>
                      <a:pt x="1717" y="728"/>
                      <a:pt x="1740" y="651"/>
                      <a:pt x="1770" y="582"/>
                    </a:cubicBezTo>
                    <a:cubicBezTo>
                      <a:pt x="1793" y="513"/>
                      <a:pt x="1809" y="452"/>
                      <a:pt x="1824" y="383"/>
                    </a:cubicBezTo>
                    <a:cubicBezTo>
                      <a:pt x="1832" y="322"/>
                      <a:pt x="1839" y="245"/>
                      <a:pt x="1847" y="161"/>
                    </a:cubicBezTo>
                    <a:cubicBezTo>
                      <a:pt x="1832" y="54"/>
                      <a:pt x="1778" y="0"/>
                      <a:pt x="1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4322325" y="3317050"/>
                <a:ext cx="2432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32" extrusionOk="0">
                    <a:moveTo>
                      <a:pt x="621" y="0"/>
                    </a:moveTo>
                    <a:cubicBezTo>
                      <a:pt x="467" y="0"/>
                      <a:pt x="329" y="46"/>
                      <a:pt x="207" y="138"/>
                    </a:cubicBezTo>
                    <a:cubicBezTo>
                      <a:pt x="192" y="146"/>
                      <a:pt x="169" y="169"/>
                      <a:pt x="146" y="207"/>
                    </a:cubicBezTo>
                    <a:cubicBezTo>
                      <a:pt x="123" y="238"/>
                      <a:pt x="100" y="276"/>
                      <a:pt x="77" y="322"/>
                    </a:cubicBezTo>
                    <a:cubicBezTo>
                      <a:pt x="54" y="368"/>
                      <a:pt x="38" y="414"/>
                      <a:pt x="23" y="452"/>
                    </a:cubicBezTo>
                    <a:cubicBezTo>
                      <a:pt x="8" y="498"/>
                      <a:pt x="0" y="529"/>
                      <a:pt x="0" y="560"/>
                    </a:cubicBezTo>
                    <a:cubicBezTo>
                      <a:pt x="0" y="590"/>
                      <a:pt x="8" y="629"/>
                      <a:pt x="31" y="652"/>
                    </a:cubicBezTo>
                    <a:cubicBezTo>
                      <a:pt x="46" y="675"/>
                      <a:pt x="69" y="690"/>
                      <a:pt x="92" y="690"/>
                    </a:cubicBezTo>
                    <a:cubicBezTo>
                      <a:pt x="107" y="690"/>
                      <a:pt x="115" y="690"/>
                      <a:pt x="123" y="682"/>
                    </a:cubicBezTo>
                    <a:cubicBezTo>
                      <a:pt x="130" y="682"/>
                      <a:pt x="138" y="675"/>
                      <a:pt x="146" y="667"/>
                    </a:cubicBezTo>
                    <a:cubicBezTo>
                      <a:pt x="153" y="652"/>
                      <a:pt x="161" y="636"/>
                      <a:pt x="169" y="613"/>
                    </a:cubicBezTo>
                    <a:cubicBezTo>
                      <a:pt x="176" y="590"/>
                      <a:pt x="192" y="552"/>
                      <a:pt x="215" y="506"/>
                    </a:cubicBezTo>
                    <a:cubicBezTo>
                      <a:pt x="245" y="414"/>
                      <a:pt x="299" y="345"/>
                      <a:pt x="360" y="292"/>
                    </a:cubicBezTo>
                    <a:cubicBezTo>
                      <a:pt x="421" y="230"/>
                      <a:pt x="498" y="207"/>
                      <a:pt x="590" y="207"/>
                    </a:cubicBezTo>
                    <a:cubicBezTo>
                      <a:pt x="644" y="207"/>
                      <a:pt x="682" y="223"/>
                      <a:pt x="697" y="253"/>
                    </a:cubicBezTo>
                    <a:cubicBezTo>
                      <a:pt x="720" y="284"/>
                      <a:pt x="728" y="322"/>
                      <a:pt x="728" y="368"/>
                    </a:cubicBezTo>
                    <a:cubicBezTo>
                      <a:pt x="728" y="475"/>
                      <a:pt x="697" y="567"/>
                      <a:pt x="644" y="652"/>
                    </a:cubicBezTo>
                    <a:cubicBezTo>
                      <a:pt x="636" y="675"/>
                      <a:pt x="621" y="698"/>
                      <a:pt x="605" y="721"/>
                    </a:cubicBezTo>
                    <a:cubicBezTo>
                      <a:pt x="590" y="751"/>
                      <a:pt x="575" y="782"/>
                      <a:pt x="559" y="813"/>
                    </a:cubicBezTo>
                    <a:cubicBezTo>
                      <a:pt x="544" y="843"/>
                      <a:pt x="529" y="866"/>
                      <a:pt x="513" y="889"/>
                    </a:cubicBezTo>
                    <a:cubicBezTo>
                      <a:pt x="498" y="912"/>
                      <a:pt x="490" y="927"/>
                      <a:pt x="483" y="943"/>
                    </a:cubicBezTo>
                    <a:cubicBezTo>
                      <a:pt x="437" y="996"/>
                      <a:pt x="406" y="1050"/>
                      <a:pt x="383" y="1088"/>
                    </a:cubicBezTo>
                    <a:cubicBezTo>
                      <a:pt x="360" y="1127"/>
                      <a:pt x="337" y="1165"/>
                      <a:pt x="314" y="1203"/>
                    </a:cubicBezTo>
                    <a:cubicBezTo>
                      <a:pt x="291" y="1242"/>
                      <a:pt x="268" y="1288"/>
                      <a:pt x="238" y="1341"/>
                    </a:cubicBezTo>
                    <a:cubicBezTo>
                      <a:pt x="207" y="1387"/>
                      <a:pt x="161" y="1456"/>
                      <a:pt x="100" y="1533"/>
                    </a:cubicBezTo>
                    <a:cubicBezTo>
                      <a:pt x="84" y="1571"/>
                      <a:pt x="77" y="1602"/>
                      <a:pt x="77" y="1632"/>
                    </a:cubicBezTo>
                    <a:cubicBezTo>
                      <a:pt x="77" y="1671"/>
                      <a:pt x="92" y="1709"/>
                      <a:pt x="123" y="1747"/>
                    </a:cubicBezTo>
                    <a:cubicBezTo>
                      <a:pt x="176" y="1762"/>
                      <a:pt x="215" y="1770"/>
                      <a:pt x="253" y="1778"/>
                    </a:cubicBezTo>
                    <a:cubicBezTo>
                      <a:pt x="291" y="1785"/>
                      <a:pt x="314" y="1785"/>
                      <a:pt x="337" y="1793"/>
                    </a:cubicBezTo>
                    <a:lnTo>
                      <a:pt x="467" y="1793"/>
                    </a:lnTo>
                    <a:cubicBezTo>
                      <a:pt x="529" y="1816"/>
                      <a:pt x="590" y="1831"/>
                      <a:pt x="628" y="1831"/>
                    </a:cubicBezTo>
                    <a:lnTo>
                      <a:pt x="873" y="1831"/>
                    </a:lnTo>
                    <a:cubicBezTo>
                      <a:pt x="896" y="1831"/>
                      <a:pt x="919" y="1824"/>
                      <a:pt x="942" y="1816"/>
                    </a:cubicBezTo>
                    <a:cubicBezTo>
                      <a:pt x="965" y="1801"/>
                      <a:pt x="973" y="1770"/>
                      <a:pt x="973" y="1724"/>
                    </a:cubicBezTo>
                    <a:cubicBezTo>
                      <a:pt x="973" y="1694"/>
                      <a:pt x="965" y="1663"/>
                      <a:pt x="958" y="1632"/>
                    </a:cubicBezTo>
                    <a:cubicBezTo>
                      <a:pt x="942" y="1602"/>
                      <a:pt x="927" y="1586"/>
                      <a:pt x="912" y="1586"/>
                    </a:cubicBezTo>
                    <a:lnTo>
                      <a:pt x="789" y="1586"/>
                    </a:lnTo>
                    <a:cubicBezTo>
                      <a:pt x="758" y="1594"/>
                      <a:pt x="720" y="1594"/>
                      <a:pt x="690" y="1594"/>
                    </a:cubicBezTo>
                    <a:lnTo>
                      <a:pt x="659" y="1594"/>
                    </a:lnTo>
                    <a:cubicBezTo>
                      <a:pt x="644" y="1586"/>
                      <a:pt x="636" y="1586"/>
                      <a:pt x="628" y="1586"/>
                    </a:cubicBezTo>
                    <a:cubicBezTo>
                      <a:pt x="613" y="1594"/>
                      <a:pt x="598" y="1602"/>
                      <a:pt x="575" y="1602"/>
                    </a:cubicBezTo>
                    <a:cubicBezTo>
                      <a:pt x="544" y="1602"/>
                      <a:pt x="513" y="1594"/>
                      <a:pt x="490" y="1579"/>
                    </a:cubicBezTo>
                    <a:cubicBezTo>
                      <a:pt x="421" y="1571"/>
                      <a:pt x="360" y="1563"/>
                      <a:pt x="306" y="1556"/>
                    </a:cubicBezTo>
                    <a:cubicBezTo>
                      <a:pt x="322" y="1517"/>
                      <a:pt x="368" y="1456"/>
                      <a:pt x="437" y="1387"/>
                    </a:cubicBezTo>
                    <a:cubicBezTo>
                      <a:pt x="460" y="1349"/>
                      <a:pt x="475" y="1310"/>
                      <a:pt x="498" y="1265"/>
                    </a:cubicBezTo>
                    <a:cubicBezTo>
                      <a:pt x="521" y="1226"/>
                      <a:pt x="536" y="1196"/>
                      <a:pt x="559" y="1165"/>
                    </a:cubicBezTo>
                    <a:cubicBezTo>
                      <a:pt x="575" y="1134"/>
                      <a:pt x="590" y="1104"/>
                      <a:pt x="605" y="1088"/>
                    </a:cubicBezTo>
                    <a:cubicBezTo>
                      <a:pt x="621" y="1065"/>
                      <a:pt x="636" y="1058"/>
                      <a:pt x="636" y="1050"/>
                    </a:cubicBezTo>
                    <a:cubicBezTo>
                      <a:pt x="644" y="1042"/>
                      <a:pt x="659" y="1027"/>
                      <a:pt x="667" y="996"/>
                    </a:cubicBezTo>
                    <a:cubicBezTo>
                      <a:pt x="682" y="973"/>
                      <a:pt x="690" y="950"/>
                      <a:pt x="705" y="920"/>
                    </a:cubicBezTo>
                    <a:cubicBezTo>
                      <a:pt x="720" y="889"/>
                      <a:pt x="735" y="858"/>
                      <a:pt x="751" y="828"/>
                    </a:cubicBezTo>
                    <a:cubicBezTo>
                      <a:pt x="766" y="797"/>
                      <a:pt x="789" y="767"/>
                      <a:pt x="804" y="744"/>
                    </a:cubicBezTo>
                    <a:cubicBezTo>
                      <a:pt x="873" y="644"/>
                      <a:pt x="904" y="537"/>
                      <a:pt x="904" y="399"/>
                    </a:cubicBezTo>
                    <a:cubicBezTo>
                      <a:pt x="904" y="338"/>
                      <a:pt x="896" y="292"/>
                      <a:pt x="889" y="238"/>
                    </a:cubicBezTo>
                    <a:cubicBezTo>
                      <a:pt x="881" y="192"/>
                      <a:pt x="866" y="154"/>
                      <a:pt x="843" y="115"/>
                    </a:cubicBezTo>
                    <a:cubicBezTo>
                      <a:pt x="820" y="77"/>
                      <a:pt x="789" y="54"/>
                      <a:pt x="758" y="31"/>
                    </a:cubicBezTo>
                    <a:cubicBezTo>
                      <a:pt x="720" y="8"/>
                      <a:pt x="674" y="0"/>
                      <a:pt x="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4814725" y="3372775"/>
                <a:ext cx="48850" cy="1055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4222" extrusionOk="0">
                    <a:moveTo>
                      <a:pt x="1425" y="1"/>
                    </a:moveTo>
                    <a:cubicBezTo>
                      <a:pt x="1364" y="8"/>
                      <a:pt x="1295" y="16"/>
                      <a:pt x="1211" y="24"/>
                    </a:cubicBezTo>
                    <a:cubicBezTo>
                      <a:pt x="1134" y="31"/>
                      <a:pt x="1058" y="47"/>
                      <a:pt x="989" y="54"/>
                    </a:cubicBezTo>
                    <a:cubicBezTo>
                      <a:pt x="920" y="62"/>
                      <a:pt x="874" y="70"/>
                      <a:pt x="851" y="77"/>
                    </a:cubicBezTo>
                    <a:cubicBezTo>
                      <a:pt x="866" y="77"/>
                      <a:pt x="843" y="93"/>
                      <a:pt x="774" y="108"/>
                    </a:cubicBezTo>
                    <a:cubicBezTo>
                      <a:pt x="713" y="123"/>
                      <a:pt x="636" y="139"/>
                      <a:pt x="552" y="162"/>
                    </a:cubicBezTo>
                    <a:cubicBezTo>
                      <a:pt x="468" y="185"/>
                      <a:pt x="383" y="208"/>
                      <a:pt x="307" y="231"/>
                    </a:cubicBezTo>
                    <a:cubicBezTo>
                      <a:pt x="230" y="254"/>
                      <a:pt x="184" y="277"/>
                      <a:pt x="177" y="292"/>
                    </a:cubicBezTo>
                    <a:cubicBezTo>
                      <a:pt x="123" y="422"/>
                      <a:pt x="77" y="675"/>
                      <a:pt x="54" y="1043"/>
                    </a:cubicBezTo>
                    <a:lnTo>
                      <a:pt x="23" y="1786"/>
                    </a:lnTo>
                    <a:cubicBezTo>
                      <a:pt x="39" y="1839"/>
                      <a:pt x="46" y="1947"/>
                      <a:pt x="46" y="2108"/>
                    </a:cubicBezTo>
                    <a:cubicBezTo>
                      <a:pt x="46" y="2230"/>
                      <a:pt x="39" y="2383"/>
                      <a:pt x="23" y="2575"/>
                    </a:cubicBezTo>
                    <a:cubicBezTo>
                      <a:pt x="8" y="2759"/>
                      <a:pt x="0" y="2973"/>
                      <a:pt x="0" y="3211"/>
                    </a:cubicBezTo>
                    <a:cubicBezTo>
                      <a:pt x="0" y="3349"/>
                      <a:pt x="0" y="3487"/>
                      <a:pt x="16" y="3640"/>
                    </a:cubicBezTo>
                    <a:cubicBezTo>
                      <a:pt x="23" y="3785"/>
                      <a:pt x="39" y="3939"/>
                      <a:pt x="54" y="4107"/>
                    </a:cubicBezTo>
                    <a:cubicBezTo>
                      <a:pt x="115" y="4161"/>
                      <a:pt x="207" y="4191"/>
                      <a:pt x="337" y="4191"/>
                    </a:cubicBezTo>
                    <a:cubicBezTo>
                      <a:pt x="353" y="4191"/>
                      <a:pt x="383" y="4191"/>
                      <a:pt x="437" y="4184"/>
                    </a:cubicBezTo>
                    <a:cubicBezTo>
                      <a:pt x="483" y="4176"/>
                      <a:pt x="544" y="4168"/>
                      <a:pt x="636" y="4161"/>
                    </a:cubicBezTo>
                    <a:cubicBezTo>
                      <a:pt x="797" y="4184"/>
                      <a:pt x="920" y="4199"/>
                      <a:pt x="1004" y="4199"/>
                    </a:cubicBezTo>
                    <a:cubicBezTo>
                      <a:pt x="1096" y="4207"/>
                      <a:pt x="1142" y="4214"/>
                      <a:pt x="1149" y="4222"/>
                    </a:cubicBezTo>
                    <a:cubicBezTo>
                      <a:pt x="1165" y="4214"/>
                      <a:pt x="1195" y="4214"/>
                      <a:pt x="1226" y="4214"/>
                    </a:cubicBezTo>
                    <a:lnTo>
                      <a:pt x="1464" y="4214"/>
                    </a:lnTo>
                    <a:cubicBezTo>
                      <a:pt x="1502" y="4222"/>
                      <a:pt x="1540" y="4222"/>
                      <a:pt x="1578" y="4222"/>
                    </a:cubicBezTo>
                    <a:cubicBezTo>
                      <a:pt x="1831" y="4222"/>
                      <a:pt x="1954" y="4130"/>
                      <a:pt x="1954" y="3962"/>
                    </a:cubicBezTo>
                    <a:cubicBezTo>
                      <a:pt x="1954" y="3839"/>
                      <a:pt x="1916" y="3755"/>
                      <a:pt x="1824" y="3709"/>
                    </a:cubicBezTo>
                    <a:lnTo>
                      <a:pt x="1824" y="3701"/>
                    </a:lnTo>
                    <a:lnTo>
                      <a:pt x="1762" y="3701"/>
                    </a:lnTo>
                    <a:cubicBezTo>
                      <a:pt x="1686" y="3701"/>
                      <a:pt x="1578" y="3709"/>
                      <a:pt x="1448" y="3724"/>
                    </a:cubicBezTo>
                    <a:cubicBezTo>
                      <a:pt x="1356" y="3732"/>
                      <a:pt x="1287" y="3739"/>
                      <a:pt x="1234" y="3747"/>
                    </a:cubicBezTo>
                    <a:cubicBezTo>
                      <a:pt x="1188" y="3755"/>
                      <a:pt x="1157" y="3755"/>
                      <a:pt x="1157" y="3755"/>
                    </a:cubicBezTo>
                    <a:cubicBezTo>
                      <a:pt x="1134" y="3747"/>
                      <a:pt x="1088" y="3739"/>
                      <a:pt x="1012" y="3739"/>
                    </a:cubicBezTo>
                    <a:cubicBezTo>
                      <a:pt x="935" y="3732"/>
                      <a:pt x="851" y="3724"/>
                      <a:pt x="766" y="3716"/>
                    </a:cubicBezTo>
                    <a:cubicBezTo>
                      <a:pt x="682" y="3709"/>
                      <a:pt x="598" y="3701"/>
                      <a:pt x="521" y="3693"/>
                    </a:cubicBezTo>
                    <a:cubicBezTo>
                      <a:pt x="445" y="3678"/>
                      <a:pt x="399" y="3670"/>
                      <a:pt x="368" y="3663"/>
                    </a:cubicBezTo>
                    <a:cubicBezTo>
                      <a:pt x="383" y="3402"/>
                      <a:pt x="383" y="3195"/>
                      <a:pt x="383" y="3027"/>
                    </a:cubicBezTo>
                    <a:lnTo>
                      <a:pt x="383" y="2881"/>
                    </a:lnTo>
                    <a:cubicBezTo>
                      <a:pt x="383" y="2766"/>
                      <a:pt x="391" y="2667"/>
                      <a:pt x="391" y="2590"/>
                    </a:cubicBezTo>
                    <a:cubicBezTo>
                      <a:pt x="399" y="2521"/>
                      <a:pt x="399" y="2445"/>
                      <a:pt x="406" y="2376"/>
                    </a:cubicBezTo>
                    <a:cubicBezTo>
                      <a:pt x="414" y="2314"/>
                      <a:pt x="422" y="2268"/>
                      <a:pt x="437" y="2245"/>
                    </a:cubicBezTo>
                    <a:cubicBezTo>
                      <a:pt x="483" y="2245"/>
                      <a:pt x="529" y="2238"/>
                      <a:pt x="575" y="2238"/>
                    </a:cubicBezTo>
                    <a:lnTo>
                      <a:pt x="774" y="2238"/>
                    </a:lnTo>
                    <a:cubicBezTo>
                      <a:pt x="797" y="2238"/>
                      <a:pt x="820" y="2245"/>
                      <a:pt x="835" y="2245"/>
                    </a:cubicBezTo>
                    <a:cubicBezTo>
                      <a:pt x="881" y="2230"/>
                      <a:pt x="989" y="2222"/>
                      <a:pt x="1157" y="2222"/>
                    </a:cubicBezTo>
                    <a:cubicBezTo>
                      <a:pt x="1303" y="2222"/>
                      <a:pt x="1402" y="2207"/>
                      <a:pt x="1464" y="2177"/>
                    </a:cubicBezTo>
                    <a:cubicBezTo>
                      <a:pt x="1517" y="2146"/>
                      <a:pt x="1548" y="2077"/>
                      <a:pt x="1548" y="1977"/>
                    </a:cubicBezTo>
                    <a:cubicBezTo>
                      <a:pt x="1548" y="1916"/>
                      <a:pt x="1540" y="1862"/>
                      <a:pt x="1525" y="1824"/>
                    </a:cubicBezTo>
                    <a:cubicBezTo>
                      <a:pt x="1510" y="1778"/>
                      <a:pt x="1479" y="1755"/>
                      <a:pt x="1441" y="1755"/>
                    </a:cubicBezTo>
                    <a:lnTo>
                      <a:pt x="1356" y="1755"/>
                    </a:lnTo>
                    <a:cubicBezTo>
                      <a:pt x="1318" y="1747"/>
                      <a:pt x="1280" y="1747"/>
                      <a:pt x="1234" y="1747"/>
                    </a:cubicBezTo>
                    <a:lnTo>
                      <a:pt x="1096" y="1747"/>
                    </a:lnTo>
                    <a:cubicBezTo>
                      <a:pt x="1058" y="1740"/>
                      <a:pt x="1019" y="1740"/>
                      <a:pt x="989" y="1740"/>
                    </a:cubicBezTo>
                    <a:cubicBezTo>
                      <a:pt x="912" y="1740"/>
                      <a:pt x="835" y="1755"/>
                      <a:pt x="743" y="1778"/>
                    </a:cubicBezTo>
                    <a:cubicBezTo>
                      <a:pt x="652" y="1801"/>
                      <a:pt x="552" y="1816"/>
                      <a:pt x="437" y="1816"/>
                    </a:cubicBezTo>
                    <a:cubicBezTo>
                      <a:pt x="437" y="1816"/>
                      <a:pt x="437" y="1786"/>
                      <a:pt x="429" y="1725"/>
                    </a:cubicBezTo>
                    <a:cubicBezTo>
                      <a:pt x="422" y="1656"/>
                      <a:pt x="422" y="1564"/>
                      <a:pt x="422" y="1441"/>
                    </a:cubicBezTo>
                    <a:cubicBezTo>
                      <a:pt x="422" y="1395"/>
                      <a:pt x="422" y="1326"/>
                      <a:pt x="429" y="1250"/>
                    </a:cubicBezTo>
                    <a:cubicBezTo>
                      <a:pt x="429" y="1173"/>
                      <a:pt x="437" y="1089"/>
                      <a:pt x="445" y="1012"/>
                    </a:cubicBezTo>
                    <a:cubicBezTo>
                      <a:pt x="460" y="928"/>
                      <a:pt x="468" y="859"/>
                      <a:pt x="483" y="790"/>
                    </a:cubicBezTo>
                    <a:cubicBezTo>
                      <a:pt x="498" y="729"/>
                      <a:pt x="514" y="683"/>
                      <a:pt x="529" y="660"/>
                    </a:cubicBezTo>
                    <a:cubicBezTo>
                      <a:pt x="690" y="591"/>
                      <a:pt x="820" y="560"/>
                      <a:pt x="927" y="560"/>
                    </a:cubicBezTo>
                    <a:lnTo>
                      <a:pt x="966" y="560"/>
                    </a:lnTo>
                    <a:cubicBezTo>
                      <a:pt x="1019" y="537"/>
                      <a:pt x="1126" y="522"/>
                      <a:pt x="1287" y="514"/>
                    </a:cubicBezTo>
                    <a:cubicBezTo>
                      <a:pt x="1379" y="506"/>
                      <a:pt x="1456" y="499"/>
                      <a:pt x="1502" y="483"/>
                    </a:cubicBezTo>
                    <a:cubicBezTo>
                      <a:pt x="1555" y="476"/>
                      <a:pt x="1586" y="460"/>
                      <a:pt x="1609" y="437"/>
                    </a:cubicBezTo>
                    <a:cubicBezTo>
                      <a:pt x="1632" y="407"/>
                      <a:pt x="1640" y="384"/>
                      <a:pt x="1647" y="353"/>
                    </a:cubicBezTo>
                    <a:cubicBezTo>
                      <a:pt x="1647" y="323"/>
                      <a:pt x="1655" y="284"/>
                      <a:pt x="1655" y="246"/>
                    </a:cubicBezTo>
                    <a:cubicBezTo>
                      <a:pt x="1655" y="177"/>
                      <a:pt x="1640" y="123"/>
                      <a:pt x="1609" y="70"/>
                    </a:cubicBezTo>
                    <a:cubicBezTo>
                      <a:pt x="1586" y="24"/>
                      <a:pt x="1555" y="1"/>
                      <a:pt x="1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4885200" y="3400925"/>
                <a:ext cx="4752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1" extrusionOk="0">
                    <a:moveTo>
                      <a:pt x="1249" y="1"/>
                    </a:moveTo>
                    <a:cubicBezTo>
                      <a:pt x="1019" y="16"/>
                      <a:pt x="836" y="24"/>
                      <a:pt x="713" y="24"/>
                    </a:cubicBezTo>
                    <a:cubicBezTo>
                      <a:pt x="682" y="24"/>
                      <a:pt x="659" y="24"/>
                      <a:pt x="644" y="16"/>
                    </a:cubicBezTo>
                    <a:lnTo>
                      <a:pt x="590" y="16"/>
                    </a:lnTo>
                    <a:cubicBezTo>
                      <a:pt x="460" y="16"/>
                      <a:pt x="361" y="24"/>
                      <a:pt x="292" y="39"/>
                    </a:cubicBezTo>
                    <a:cubicBezTo>
                      <a:pt x="215" y="47"/>
                      <a:pt x="161" y="70"/>
                      <a:pt x="123" y="93"/>
                    </a:cubicBezTo>
                    <a:cubicBezTo>
                      <a:pt x="85" y="116"/>
                      <a:pt x="54" y="147"/>
                      <a:pt x="47" y="185"/>
                    </a:cubicBezTo>
                    <a:cubicBezTo>
                      <a:pt x="31" y="223"/>
                      <a:pt x="24" y="261"/>
                      <a:pt x="24" y="315"/>
                    </a:cubicBezTo>
                    <a:cubicBezTo>
                      <a:pt x="24" y="445"/>
                      <a:pt x="92" y="522"/>
                      <a:pt x="215" y="537"/>
                    </a:cubicBezTo>
                    <a:cubicBezTo>
                      <a:pt x="338" y="522"/>
                      <a:pt x="445" y="514"/>
                      <a:pt x="529" y="507"/>
                    </a:cubicBezTo>
                    <a:cubicBezTo>
                      <a:pt x="621" y="499"/>
                      <a:pt x="690" y="491"/>
                      <a:pt x="751" y="484"/>
                    </a:cubicBezTo>
                    <a:cubicBezTo>
                      <a:pt x="774" y="461"/>
                      <a:pt x="820" y="445"/>
                      <a:pt x="905" y="445"/>
                    </a:cubicBezTo>
                    <a:cubicBezTo>
                      <a:pt x="1035" y="445"/>
                      <a:pt x="1134" y="445"/>
                      <a:pt x="1211" y="453"/>
                    </a:cubicBezTo>
                    <a:cubicBezTo>
                      <a:pt x="1280" y="461"/>
                      <a:pt x="1341" y="468"/>
                      <a:pt x="1387" y="476"/>
                    </a:cubicBezTo>
                    <a:cubicBezTo>
                      <a:pt x="1425" y="484"/>
                      <a:pt x="1471" y="484"/>
                      <a:pt x="1510" y="491"/>
                    </a:cubicBezTo>
                    <a:cubicBezTo>
                      <a:pt x="1540" y="499"/>
                      <a:pt x="1594" y="499"/>
                      <a:pt x="1655" y="499"/>
                    </a:cubicBezTo>
                    <a:cubicBezTo>
                      <a:pt x="1694" y="499"/>
                      <a:pt x="1740" y="491"/>
                      <a:pt x="1778" y="476"/>
                    </a:cubicBezTo>
                    <a:cubicBezTo>
                      <a:pt x="1816" y="415"/>
                      <a:pt x="1839" y="361"/>
                      <a:pt x="1839" y="292"/>
                    </a:cubicBezTo>
                    <a:cubicBezTo>
                      <a:pt x="1839" y="208"/>
                      <a:pt x="1801" y="124"/>
                      <a:pt x="1732" y="55"/>
                    </a:cubicBezTo>
                    <a:cubicBezTo>
                      <a:pt x="1640" y="39"/>
                      <a:pt x="1556" y="32"/>
                      <a:pt x="1479" y="24"/>
                    </a:cubicBezTo>
                    <a:cubicBezTo>
                      <a:pt x="1395" y="9"/>
                      <a:pt x="1318" y="9"/>
                      <a:pt x="1249" y="1"/>
                    </a:cubicBezTo>
                    <a:close/>
                    <a:moveTo>
                      <a:pt x="1724" y="1372"/>
                    </a:moveTo>
                    <a:lnTo>
                      <a:pt x="1165" y="1395"/>
                    </a:lnTo>
                    <a:cubicBezTo>
                      <a:pt x="1142" y="1426"/>
                      <a:pt x="1088" y="1441"/>
                      <a:pt x="1004" y="1441"/>
                    </a:cubicBezTo>
                    <a:cubicBezTo>
                      <a:pt x="866" y="1441"/>
                      <a:pt x="774" y="1434"/>
                      <a:pt x="705" y="1426"/>
                    </a:cubicBezTo>
                    <a:cubicBezTo>
                      <a:pt x="671" y="1422"/>
                      <a:pt x="646" y="1420"/>
                      <a:pt x="630" y="1420"/>
                    </a:cubicBezTo>
                    <a:cubicBezTo>
                      <a:pt x="613" y="1420"/>
                      <a:pt x="606" y="1422"/>
                      <a:pt x="606" y="1426"/>
                    </a:cubicBezTo>
                    <a:cubicBezTo>
                      <a:pt x="468" y="1434"/>
                      <a:pt x="353" y="1434"/>
                      <a:pt x="269" y="1441"/>
                    </a:cubicBezTo>
                    <a:cubicBezTo>
                      <a:pt x="184" y="1449"/>
                      <a:pt x="131" y="1464"/>
                      <a:pt x="85" y="1480"/>
                    </a:cubicBezTo>
                    <a:cubicBezTo>
                      <a:pt x="47" y="1495"/>
                      <a:pt x="24" y="1518"/>
                      <a:pt x="16" y="1548"/>
                    </a:cubicBezTo>
                    <a:cubicBezTo>
                      <a:pt x="1" y="1571"/>
                      <a:pt x="1" y="1610"/>
                      <a:pt x="1" y="1656"/>
                    </a:cubicBezTo>
                    <a:cubicBezTo>
                      <a:pt x="1" y="1717"/>
                      <a:pt x="8" y="1771"/>
                      <a:pt x="31" y="1824"/>
                    </a:cubicBezTo>
                    <a:cubicBezTo>
                      <a:pt x="62" y="1878"/>
                      <a:pt x="108" y="1901"/>
                      <a:pt x="192" y="1901"/>
                    </a:cubicBezTo>
                    <a:cubicBezTo>
                      <a:pt x="276" y="1901"/>
                      <a:pt x="414" y="1901"/>
                      <a:pt x="613" y="1886"/>
                    </a:cubicBezTo>
                    <a:cubicBezTo>
                      <a:pt x="820" y="1878"/>
                      <a:pt x="989" y="1878"/>
                      <a:pt x="1119" y="1870"/>
                    </a:cubicBezTo>
                    <a:lnTo>
                      <a:pt x="1433" y="1870"/>
                    </a:lnTo>
                    <a:cubicBezTo>
                      <a:pt x="1517" y="1863"/>
                      <a:pt x="1586" y="1855"/>
                      <a:pt x="1640" y="1855"/>
                    </a:cubicBezTo>
                    <a:cubicBezTo>
                      <a:pt x="1694" y="1847"/>
                      <a:pt x="1740" y="1832"/>
                      <a:pt x="1778" y="1824"/>
                    </a:cubicBezTo>
                    <a:lnTo>
                      <a:pt x="1778" y="1817"/>
                    </a:lnTo>
                    <a:cubicBezTo>
                      <a:pt x="1862" y="1732"/>
                      <a:pt x="1900" y="1648"/>
                      <a:pt x="1900" y="1556"/>
                    </a:cubicBezTo>
                    <a:cubicBezTo>
                      <a:pt x="1900" y="1449"/>
                      <a:pt x="1847" y="1388"/>
                      <a:pt x="1724" y="13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4989975" y="3406675"/>
                <a:ext cx="7625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767" extrusionOk="0">
                    <a:moveTo>
                      <a:pt x="199" y="1"/>
                    </a:moveTo>
                    <a:cubicBezTo>
                      <a:pt x="146" y="1"/>
                      <a:pt x="100" y="24"/>
                      <a:pt x="69" y="70"/>
                    </a:cubicBezTo>
                    <a:cubicBezTo>
                      <a:pt x="31" y="116"/>
                      <a:pt x="15" y="169"/>
                      <a:pt x="15" y="231"/>
                    </a:cubicBezTo>
                    <a:cubicBezTo>
                      <a:pt x="54" y="361"/>
                      <a:pt x="84" y="499"/>
                      <a:pt x="92" y="644"/>
                    </a:cubicBezTo>
                    <a:cubicBezTo>
                      <a:pt x="69" y="882"/>
                      <a:pt x="46" y="1081"/>
                      <a:pt x="31" y="1234"/>
                    </a:cubicBezTo>
                    <a:cubicBezTo>
                      <a:pt x="8" y="1395"/>
                      <a:pt x="0" y="1548"/>
                      <a:pt x="0" y="1709"/>
                    </a:cubicBezTo>
                    <a:cubicBezTo>
                      <a:pt x="0" y="1916"/>
                      <a:pt x="8" y="2069"/>
                      <a:pt x="15" y="2184"/>
                    </a:cubicBezTo>
                    <a:cubicBezTo>
                      <a:pt x="23" y="2291"/>
                      <a:pt x="31" y="2376"/>
                      <a:pt x="46" y="2437"/>
                    </a:cubicBezTo>
                    <a:cubicBezTo>
                      <a:pt x="61" y="2491"/>
                      <a:pt x="84" y="2529"/>
                      <a:pt x="107" y="2537"/>
                    </a:cubicBezTo>
                    <a:cubicBezTo>
                      <a:pt x="138" y="2552"/>
                      <a:pt x="169" y="2552"/>
                      <a:pt x="207" y="2552"/>
                    </a:cubicBezTo>
                    <a:cubicBezTo>
                      <a:pt x="284" y="2552"/>
                      <a:pt x="330" y="2529"/>
                      <a:pt x="352" y="2468"/>
                    </a:cubicBezTo>
                    <a:cubicBezTo>
                      <a:pt x="368" y="2406"/>
                      <a:pt x="375" y="2330"/>
                      <a:pt x="375" y="2238"/>
                    </a:cubicBezTo>
                    <a:cubicBezTo>
                      <a:pt x="375" y="2131"/>
                      <a:pt x="368" y="1993"/>
                      <a:pt x="345" y="1832"/>
                    </a:cubicBezTo>
                    <a:lnTo>
                      <a:pt x="360" y="1510"/>
                    </a:lnTo>
                    <a:cubicBezTo>
                      <a:pt x="368" y="1449"/>
                      <a:pt x="368" y="1380"/>
                      <a:pt x="375" y="1311"/>
                    </a:cubicBezTo>
                    <a:cubicBezTo>
                      <a:pt x="383" y="1242"/>
                      <a:pt x="391" y="1158"/>
                      <a:pt x="398" y="1073"/>
                    </a:cubicBezTo>
                    <a:lnTo>
                      <a:pt x="529" y="736"/>
                    </a:lnTo>
                    <a:cubicBezTo>
                      <a:pt x="590" y="614"/>
                      <a:pt x="667" y="537"/>
                      <a:pt x="759" y="506"/>
                    </a:cubicBezTo>
                    <a:cubicBezTo>
                      <a:pt x="873" y="522"/>
                      <a:pt x="927" y="529"/>
                      <a:pt x="935" y="537"/>
                    </a:cubicBezTo>
                    <a:cubicBezTo>
                      <a:pt x="996" y="560"/>
                      <a:pt x="1042" y="606"/>
                      <a:pt x="1080" y="667"/>
                    </a:cubicBezTo>
                    <a:cubicBezTo>
                      <a:pt x="1119" y="729"/>
                      <a:pt x="1149" y="798"/>
                      <a:pt x="1165" y="882"/>
                    </a:cubicBezTo>
                    <a:cubicBezTo>
                      <a:pt x="1188" y="966"/>
                      <a:pt x="1203" y="1050"/>
                      <a:pt x="1211" y="1150"/>
                    </a:cubicBezTo>
                    <a:cubicBezTo>
                      <a:pt x="1218" y="1242"/>
                      <a:pt x="1226" y="1326"/>
                      <a:pt x="1226" y="1410"/>
                    </a:cubicBezTo>
                    <a:lnTo>
                      <a:pt x="1226" y="1548"/>
                    </a:lnTo>
                    <a:cubicBezTo>
                      <a:pt x="1234" y="1625"/>
                      <a:pt x="1241" y="1717"/>
                      <a:pt x="1241" y="1816"/>
                    </a:cubicBezTo>
                    <a:cubicBezTo>
                      <a:pt x="1241" y="1870"/>
                      <a:pt x="1241" y="1931"/>
                      <a:pt x="1234" y="2016"/>
                    </a:cubicBezTo>
                    <a:cubicBezTo>
                      <a:pt x="1234" y="2100"/>
                      <a:pt x="1226" y="2176"/>
                      <a:pt x="1211" y="2261"/>
                    </a:cubicBezTo>
                    <a:cubicBezTo>
                      <a:pt x="1203" y="2337"/>
                      <a:pt x="1195" y="2406"/>
                      <a:pt x="1195" y="2475"/>
                    </a:cubicBezTo>
                    <a:cubicBezTo>
                      <a:pt x="1188" y="2537"/>
                      <a:pt x="1188" y="2575"/>
                      <a:pt x="1188" y="2590"/>
                    </a:cubicBezTo>
                    <a:cubicBezTo>
                      <a:pt x="1188" y="2705"/>
                      <a:pt x="1241" y="2766"/>
                      <a:pt x="1364" y="2766"/>
                    </a:cubicBezTo>
                    <a:cubicBezTo>
                      <a:pt x="1417" y="2766"/>
                      <a:pt x="1463" y="2736"/>
                      <a:pt x="1486" y="2674"/>
                    </a:cubicBezTo>
                    <a:cubicBezTo>
                      <a:pt x="1517" y="2621"/>
                      <a:pt x="1540" y="2552"/>
                      <a:pt x="1548" y="2475"/>
                    </a:cubicBezTo>
                    <a:cubicBezTo>
                      <a:pt x="1555" y="2406"/>
                      <a:pt x="1563" y="2337"/>
                      <a:pt x="1563" y="2268"/>
                    </a:cubicBezTo>
                    <a:cubicBezTo>
                      <a:pt x="1555" y="2207"/>
                      <a:pt x="1555" y="2169"/>
                      <a:pt x="1555" y="2154"/>
                    </a:cubicBezTo>
                    <a:lnTo>
                      <a:pt x="1555" y="2100"/>
                    </a:lnTo>
                    <a:cubicBezTo>
                      <a:pt x="1563" y="2008"/>
                      <a:pt x="1571" y="1916"/>
                      <a:pt x="1578" y="1839"/>
                    </a:cubicBezTo>
                    <a:cubicBezTo>
                      <a:pt x="1586" y="1763"/>
                      <a:pt x="1586" y="1694"/>
                      <a:pt x="1586" y="1640"/>
                    </a:cubicBezTo>
                    <a:cubicBezTo>
                      <a:pt x="1586" y="1571"/>
                      <a:pt x="1586" y="1525"/>
                      <a:pt x="1578" y="1502"/>
                    </a:cubicBezTo>
                    <a:cubicBezTo>
                      <a:pt x="1632" y="1219"/>
                      <a:pt x="1693" y="1035"/>
                      <a:pt x="1762" y="966"/>
                    </a:cubicBezTo>
                    <a:cubicBezTo>
                      <a:pt x="1785" y="935"/>
                      <a:pt x="1816" y="912"/>
                      <a:pt x="1854" y="889"/>
                    </a:cubicBezTo>
                    <a:cubicBezTo>
                      <a:pt x="1900" y="866"/>
                      <a:pt x="1938" y="843"/>
                      <a:pt x="1977" y="828"/>
                    </a:cubicBezTo>
                    <a:cubicBezTo>
                      <a:pt x="2023" y="813"/>
                      <a:pt x="2061" y="798"/>
                      <a:pt x="2099" y="782"/>
                    </a:cubicBezTo>
                    <a:cubicBezTo>
                      <a:pt x="2137" y="775"/>
                      <a:pt x="2176" y="767"/>
                      <a:pt x="2206" y="767"/>
                    </a:cubicBezTo>
                    <a:cubicBezTo>
                      <a:pt x="2298" y="767"/>
                      <a:pt x="2375" y="790"/>
                      <a:pt x="2444" y="851"/>
                    </a:cubicBezTo>
                    <a:cubicBezTo>
                      <a:pt x="2513" y="905"/>
                      <a:pt x="2567" y="974"/>
                      <a:pt x="2612" y="1058"/>
                    </a:cubicBezTo>
                    <a:cubicBezTo>
                      <a:pt x="2643" y="1265"/>
                      <a:pt x="2658" y="1410"/>
                      <a:pt x="2681" y="1495"/>
                    </a:cubicBezTo>
                    <a:cubicBezTo>
                      <a:pt x="2681" y="1602"/>
                      <a:pt x="2681" y="1709"/>
                      <a:pt x="2689" y="1824"/>
                    </a:cubicBezTo>
                    <a:cubicBezTo>
                      <a:pt x="2689" y="1939"/>
                      <a:pt x="2697" y="2046"/>
                      <a:pt x="2704" y="2138"/>
                    </a:cubicBezTo>
                    <a:cubicBezTo>
                      <a:pt x="2720" y="2230"/>
                      <a:pt x="2735" y="2314"/>
                      <a:pt x="2758" y="2376"/>
                    </a:cubicBezTo>
                    <a:cubicBezTo>
                      <a:pt x="2789" y="2429"/>
                      <a:pt x="2827" y="2460"/>
                      <a:pt x="2881" y="2460"/>
                    </a:cubicBezTo>
                    <a:cubicBezTo>
                      <a:pt x="2996" y="2460"/>
                      <a:pt x="3049" y="2414"/>
                      <a:pt x="3049" y="2314"/>
                    </a:cubicBezTo>
                    <a:lnTo>
                      <a:pt x="3049" y="2276"/>
                    </a:lnTo>
                    <a:cubicBezTo>
                      <a:pt x="3049" y="2253"/>
                      <a:pt x="3049" y="2222"/>
                      <a:pt x="3049" y="2184"/>
                    </a:cubicBezTo>
                    <a:cubicBezTo>
                      <a:pt x="3049" y="2146"/>
                      <a:pt x="3041" y="2108"/>
                      <a:pt x="3041" y="2077"/>
                    </a:cubicBezTo>
                    <a:cubicBezTo>
                      <a:pt x="3041" y="2039"/>
                      <a:pt x="3041" y="2008"/>
                      <a:pt x="3034" y="1985"/>
                    </a:cubicBezTo>
                    <a:cubicBezTo>
                      <a:pt x="3034" y="1954"/>
                      <a:pt x="3034" y="1939"/>
                      <a:pt x="3034" y="1939"/>
                    </a:cubicBezTo>
                    <a:cubicBezTo>
                      <a:pt x="3034" y="1940"/>
                      <a:pt x="3034" y="1940"/>
                      <a:pt x="3034" y="1940"/>
                    </a:cubicBezTo>
                    <a:cubicBezTo>
                      <a:pt x="3034" y="1940"/>
                      <a:pt x="3033" y="1908"/>
                      <a:pt x="3026" y="1839"/>
                    </a:cubicBezTo>
                    <a:cubicBezTo>
                      <a:pt x="3019" y="1763"/>
                      <a:pt x="3011" y="1679"/>
                      <a:pt x="3003" y="1571"/>
                    </a:cubicBezTo>
                    <a:cubicBezTo>
                      <a:pt x="2996" y="1472"/>
                      <a:pt x="2988" y="1372"/>
                      <a:pt x="2980" y="1265"/>
                    </a:cubicBezTo>
                    <a:cubicBezTo>
                      <a:pt x="2973" y="1165"/>
                      <a:pt x="2973" y="1089"/>
                      <a:pt x="2973" y="1050"/>
                    </a:cubicBezTo>
                    <a:lnTo>
                      <a:pt x="2973" y="997"/>
                    </a:lnTo>
                    <a:cubicBezTo>
                      <a:pt x="2934" y="882"/>
                      <a:pt x="2888" y="782"/>
                      <a:pt x="2842" y="698"/>
                    </a:cubicBezTo>
                    <a:cubicBezTo>
                      <a:pt x="2804" y="614"/>
                      <a:pt x="2750" y="545"/>
                      <a:pt x="2689" y="483"/>
                    </a:cubicBezTo>
                    <a:cubicBezTo>
                      <a:pt x="2628" y="430"/>
                      <a:pt x="2559" y="391"/>
                      <a:pt x="2475" y="361"/>
                    </a:cubicBezTo>
                    <a:cubicBezTo>
                      <a:pt x="2390" y="330"/>
                      <a:pt x="2298" y="315"/>
                      <a:pt x="2183" y="315"/>
                    </a:cubicBezTo>
                    <a:cubicBezTo>
                      <a:pt x="2076" y="315"/>
                      <a:pt x="1977" y="338"/>
                      <a:pt x="1900" y="369"/>
                    </a:cubicBezTo>
                    <a:cubicBezTo>
                      <a:pt x="1816" y="399"/>
                      <a:pt x="1747" y="437"/>
                      <a:pt x="1693" y="483"/>
                    </a:cubicBezTo>
                    <a:cubicBezTo>
                      <a:pt x="1632" y="537"/>
                      <a:pt x="1586" y="583"/>
                      <a:pt x="1548" y="637"/>
                    </a:cubicBezTo>
                    <a:cubicBezTo>
                      <a:pt x="1509" y="683"/>
                      <a:pt x="1486" y="729"/>
                      <a:pt x="1463" y="759"/>
                    </a:cubicBezTo>
                    <a:cubicBezTo>
                      <a:pt x="1402" y="476"/>
                      <a:pt x="1333" y="307"/>
                      <a:pt x="1272" y="246"/>
                    </a:cubicBezTo>
                    <a:cubicBezTo>
                      <a:pt x="1203" y="192"/>
                      <a:pt x="1157" y="146"/>
                      <a:pt x="1119" y="116"/>
                    </a:cubicBezTo>
                    <a:cubicBezTo>
                      <a:pt x="1080" y="85"/>
                      <a:pt x="1050" y="62"/>
                      <a:pt x="1019" y="54"/>
                    </a:cubicBezTo>
                    <a:cubicBezTo>
                      <a:pt x="988" y="39"/>
                      <a:pt x="958" y="31"/>
                      <a:pt x="927" y="31"/>
                    </a:cubicBezTo>
                    <a:lnTo>
                      <a:pt x="789" y="31"/>
                    </a:lnTo>
                    <a:cubicBezTo>
                      <a:pt x="736" y="39"/>
                      <a:pt x="674" y="62"/>
                      <a:pt x="628" y="108"/>
                    </a:cubicBezTo>
                    <a:cubicBezTo>
                      <a:pt x="575" y="146"/>
                      <a:pt x="513" y="215"/>
                      <a:pt x="444" y="307"/>
                    </a:cubicBezTo>
                    <a:cubicBezTo>
                      <a:pt x="391" y="192"/>
                      <a:pt x="345" y="108"/>
                      <a:pt x="314" y="62"/>
                    </a:cubicBezTo>
                    <a:cubicBezTo>
                      <a:pt x="284" y="24"/>
                      <a:pt x="245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5084200" y="3403050"/>
                <a:ext cx="44650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751" extrusionOk="0">
                    <a:moveTo>
                      <a:pt x="1103" y="0"/>
                    </a:moveTo>
                    <a:cubicBezTo>
                      <a:pt x="1004" y="0"/>
                      <a:pt x="927" y="0"/>
                      <a:pt x="858" y="16"/>
                    </a:cubicBezTo>
                    <a:cubicBezTo>
                      <a:pt x="797" y="31"/>
                      <a:pt x="736" y="54"/>
                      <a:pt x="674" y="92"/>
                    </a:cubicBezTo>
                    <a:cubicBezTo>
                      <a:pt x="621" y="138"/>
                      <a:pt x="567" y="192"/>
                      <a:pt x="506" y="261"/>
                    </a:cubicBezTo>
                    <a:cubicBezTo>
                      <a:pt x="452" y="337"/>
                      <a:pt x="383" y="429"/>
                      <a:pt x="314" y="536"/>
                    </a:cubicBezTo>
                    <a:cubicBezTo>
                      <a:pt x="199" y="713"/>
                      <a:pt x="115" y="897"/>
                      <a:pt x="69" y="1088"/>
                    </a:cubicBezTo>
                    <a:cubicBezTo>
                      <a:pt x="23" y="1272"/>
                      <a:pt x="0" y="1471"/>
                      <a:pt x="0" y="1678"/>
                    </a:cubicBezTo>
                    <a:cubicBezTo>
                      <a:pt x="0" y="1915"/>
                      <a:pt x="39" y="2099"/>
                      <a:pt x="123" y="2237"/>
                    </a:cubicBezTo>
                    <a:cubicBezTo>
                      <a:pt x="199" y="2375"/>
                      <a:pt x="299" y="2482"/>
                      <a:pt x="406" y="2559"/>
                    </a:cubicBezTo>
                    <a:cubicBezTo>
                      <a:pt x="514" y="2643"/>
                      <a:pt x="613" y="2689"/>
                      <a:pt x="720" y="2712"/>
                    </a:cubicBezTo>
                    <a:cubicBezTo>
                      <a:pt x="820" y="2735"/>
                      <a:pt x="897" y="2751"/>
                      <a:pt x="943" y="2751"/>
                    </a:cubicBezTo>
                    <a:cubicBezTo>
                      <a:pt x="1149" y="2751"/>
                      <a:pt x="1326" y="2697"/>
                      <a:pt x="1471" y="2597"/>
                    </a:cubicBezTo>
                    <a:cubicBezTo>
                      <a:pt x="1609" y="2498"/>
                      <a:pt x="1716" y="2352"/>
                      <a:pt x="1785" y="2161"/>
                    </a:cubicBezTo>
                    <a:lnTo>
                      <a:pt x="1785" y="2122"/>
                    </a:lnTo>
                    <a:cubicBezTo>
                      <a:pt x="1785" y="2069"/>
                      <a:pt x="1770" y="2015"/>
                      <a:pt x="1739" y="1954"/>
                    </a:cubicBezTo>
                    <a:cubicBezTo>
                      <a:pt x="1701" y="1900"/>
                      <a:pt x="1663" y="1869"/>
                      <a:pt x="1617" y="1869"/>
                    </a:cubicBezTo>
                    <a:cubicBezTo>
                      <a:pt x="1586" y="1869"/>
                      <a:pt x="1548" y="1885"/>
                      <a:pt x="1525" y="1923"/>
                    </a:cubicBezTo>
                    <a:cubicBezTo>
                      <a:pt x="1464" y="2007"/>
                      <a:pt x="1410" y="2069"/>
                      <a:pt x="1364" y="2122"/>
                    </a:cubicBezTo>
                    <a:cubicBezTo>
                      <a:pt x="1318" y="2168"/>
                      <a:pt x="1264" y="2214"/>
                      <a:pt x="1203" y="2260"/>
                    </a:cubicBezTo>
                    <a:cubicBezTo>
                      <a:pt x="1149" y="2299"/>
                      <a:pt x="1088" y="2321"/>
                      <a:pt x="1027" y="2321"/>
                    </a:cubicBezTo>
                    <a:cubicBezTo>
                      <a:pt x="1012" y="2321"/>
                      <a:pt x="966" y="2314"/>
                      <a:pt x="897" y="2299"/>
                    </a:cubicBezTo>
                    <a:cubicBezTo>
                      <a:pt x="820" y="2276"/>
                      <a:pt x="743" y="2245"/>
                      <a:pt x="667" y="2199"/>
                    </a:cubicBezTo>
                    <a:cubicBezTo>
                      <a:pt x="583" y="2145"/>
                      <a:pt x="514" y="2076"/>
                      <a:pt x="452" y="1984"/>
                    </a:cubicBezTo>
                    <a:cubicBezTo>
                      <a:pt x="391" y="1892"/>
                      <a:pt x="360" y="1778"/>
                      <a:pt x="360" y="1624"/>
                    </a:cubicBezTo>
                    <a:cubicBezTo>
                      <a:pt x="360" y="1578"/>
                      <a:pt x="368" y="1532"/>
                      <a:pt x="376" y="1463"/>
                    </a:cubicBezTo>
                    <a:cubicBezTo>
                      <a:pt x="383" y="1402"/>
                      <a:pt x="399" y="1333"/>
                      <a:pt x="422" y="1249"/>
                    </a:cubicBezTo>
                    <a:cubicBezTo>
                      <a:pt x="491" y="981"/>
                      <a:pt x="590" y="782"/>
                      <a:pt x="713" y="651"/>
                    </a:cubicBezTo>
                    <a:cubicBezTo>
                      <a:pt x="835" y="521"/>
                      <a:pt x="943" y="460"/>
                      <a:pt x="1050" y="460"/>
                    </a:cubicBezTo>
                    <a:cubicBezTo>
                      <a:pt x="1080" y="460"/>
                      <a:pt x="1111" y="460"/>
                      <a:pt x="1142" y="468"/>
                    </a:cubicBezTo>
                    <a:cubicBezTo>
                      <a:pt x="1180" y="475"/>
                      <a:pt x="1218" y="483"/>
                      <a:pt x="1249" y="498"/>
                    </a:cubicBezTo>
                    <a:cubicBezTo>
                      <a:pt x="1280" y="506"/>
                      <a:pt x="1303" y="514"/>
                      <a:pt x="1326" y="521"/>
                    </a:cubicBezTo>
                    <a:cubicBezTo>
                      <a:pt x="1349" y="529"/>
                      <a:pt x="1356" y="536"/>
                      <a:pt x="1356" y="536"/>
                    </a:cubicBezTo>
                    <a:cubicBezTo>
                      <a:pt x="1494" y="536"/>
                      <a:pt x="1571" y="452"/>
                      <a:pt x="1571" y="291"/>
                    </a:cubicBezTo>
                    <a:cubicBezTo>
                      <a:pt x="1571" y="253"/>
                      <a:pt x="1563" y="215"/>
                      <a:pt x="1555" y="176"/>
                    </a:cubicBezTo>
                    <a:cubicBezTo>
                      <a:pt x="1548" y="138"/>
                      <a:pt x="1525" y="115"/>
                      <a:pt x="1494" y="84"/>
                    </a:cubicBezTo>
                    <a:cubicBezTo>
                      <a:pt x="1464" y="62"/>
                      <a:pt x="1418" y="39"/>
                      <a:pt x="1356" y="23"/>
                    </a:cubicBezTo>
                    <a:cubicBezTo>
                      <a:pt x="1295" y="8"/>
                      <a:pt x="1211" y="0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5108700" y="3323175"/>
                <a:ext cx="3202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07" extrusionOk="0">
                    <a:moveTo>
                      <a:pt x="821" y="1"/>
                    </a:moveTo>
                    <a:cubicBezTo>
                      <a:pt x="614" y="1"/>
                      <a:pt x="438" y="62"/>
                      <a:pt x="284" y="184"/>
                    </a:cubicBezTo>
                    <a:cubicBezTo>
                      <a:pt x="254" y="200"/>
                      <a:pt x="231" y="230"/>
                      <a:pt x="200" y="276"/>
                    </a:cubicBezTo>
                    <a:cubicBezTo>
                      <a:pt x="169" y="322"/>
                      <a:pt x="139" y="376"/>
                      <a:pt x="108" y="430"/>
                    </a:cubicBezTo>
                    <a:cubicBezTo>
                      <a:pt x="77" y="491"/>
                      <a:pt x="55" y="545"/>
                      <a:pt x="32" y="606"/>
                    </a:cubicBezTo>
                    <a:cubicBezTo>
                      <a:pt x="9" y="659"/>
                      <a:pt x="1" y="705"/>
                      <a:pt x="1" y="736"/>
                    </a:cubicBezTo>
                    <a:cubicBezTo>
                      <a:pt x="1" y="782"/>
                      <a:pt x="16" y="828"/>
                      <a:pt x="39" y="859"/>
                    </a:cubicBezTo>
                    <a:cubicBezTo>
                      <a:pt x="70" y="889"/>
                      <a:pt x="93" y="905"/>
                      <a:pt x="123" y="905"/>
                    </a:cubicBezTo>
                    <a:lnTo>
                      <a:pt x="169" y="905"/>
                    </a:lnTo>
                    <a:cubicBezTo>
                      <a:pt x="177" y="905"/>
                      <a:pt x="185" y="897"/>
                      <a:pt x="192" y="882"/>
                    </a:cubicBezTo>
                    <a:cubicBezTo>
                      <a:pt x="208" y="866"/>
                      <a:pt x="215" y="843"/>
                      <a:pt x="231" y="813"/>
                    </a:cubicBezTo>
                    <a:cubicBezTo>
                      <a:pt x="238" y="774"/>
                      <a:pt x="261" y="728"/>
                      <a:pt x="284" y="667"/>
                    </a:cubicBezTo>
                    <a:cubicBezTo>
                      <a:pt x="330" y="552"/>
                      <a:pt x="392" y="453"/>
                      <a:pt x="476" y="384"/>
                    </a:cubicBezTo>
                    <a:cubicBezTo>
                      <a:pt x="560" y="307"/>
                      <a:pt x="660" y="276"/>
                      <a:pt x="782" y="276"/>
                    </a:cubicBezTo>
                    <a:cubicBezTo>
                      <a:pt x="851" y="276"/>
                      <a:pt x="897" y="292"/>
                      <a:pt x="920" y="338"/>
                    </a:cubicBezTo>
                    <a:cubicBezTo>
                      <a:pt x="943" y="376"/>
                      <a:pt x="958" y="430"/>
                      <a:pt x="958" y="491"/>
                    </a:cubicBezTo>
                    <a:cubicBezTo>
                      <a:pt x="958" y="629"/>
                      <a:pt x="920" y="751"/>
                      <a:pt x="851" y="859"/>
                    </a:cubicBezTo>
                    <a:cubicBezTo>
                      <a:pt x="836" y="882"/>
                      <a:pt x="821" y="912"/>
                      <a:pt x="798" y="951"/>
                    </a:cubicBezTo>
                    <a:cubicBezTo>
                      <a:pt x="775" y="989"/>
                      <a:pt x="752" y="1027"/>
                      <a:pt x="736" y="1065"/>
                    </a:cubicBezTo>
                    <a:cubicBezTo>
                      <a:pt x="713" y="1104"/>
                      <a:pt x="698" y="1142"/>
                      <a:pt x="683" y="1173"/>
                    </a:cubicBezTo>
                    <a:cubicBezTo>
                      <a:pt x="660" y="1203"/>
                      <a:pt x="652" y="1226"/>
                      <a:pt x="637" y="1234"/>
                    </a:cubicBezTo>
                    <a:cubicBezTo>
                      <a:pt x="583" y="1311"/>
                      <a:pt x="537" y="1380"/>
                      <a:pt x="506" y="1433"/>
                    </a:cubicBezTo>
                    <a:cubicBezTo>
                      <a:pt x="476" y="1479"/>
                      <a:pt x="445" y="1533"/>
                      <a:pt x="415" y="1586"/>
                    </a:cubicBezTo>
                    <a:cubicBezTo>
                      <a:pt x="392" y="1632"/>
                      <a:pt x="353" y="1694"/>
                      <a:pt x="315" y="1755"/>
                    </a:cubicBezTo>
                    <a:cubicBezTo>
                      <a:pt x="277" y="1824"/>
                      <a:pt x="215" y="1908"/>
                      <a:pt x="131" y="2015"/>
                    </a:cubicBezTo>
                    <a:cubicBezTo>
                      <a:pt x="116" y="2061"/>
                      <a:pt x="108" y="2107"/>
                      <a:pt x="108" y="2146"/>
                    </a:cubicBezTo>
                    <a:cubicBezTo>
                      <a:pt x="108" y="2192"/>
                      <a:pt x="131" y="2245"/>
                      <a:pt x="169" y="2299"/>
                    </a:cubicBezTo>
                    <a:cubicBezTo>
                      <a:pt x="238" y="2307"/>
                      <a:pt x="292" y="2322"/>
                      <a:pt x="338" y="2330"/>
                    </a:cubicBezTo>
                    <a:cubicBezTo>
                      <a:pt x="384" y="2337"/>
                      <a:pt x="422" y="2345"/>
                      <a:pt x="453" y="2353"/>
                    </a:cubicBezTo>
                    <a:cubicBezTo>
                      <a:pt x="484" y="2353"/>
                      <a:pt x="514" y="2345"/>
                      <a:pt x="545" y="2345"/>
                    </a:cubicBezTo>
                    <a:lnTo>
                      <a:pt x="621" y="2345"/>
                    </a:lnTo>
                    <a:cubicBezTo>
                      <a:pt x="706" y="2383"/>
                      <a:pt x="775" y="2406"/>
                      <a:pt x="836" y="2406"/>
                    </a:cubicBezTo>
                    <a:cubicBezTo>
                      <a:pt x="859" y="2406"/>
                      <a:pt x="882" y="2398"/>
                      <a:pt x="905" y="2398"/>
                    </a:cubicBezTo>
                    <a:lnTo>
                      <a:pt x="1073" y="2398"/>
                    </a:lnTo>
                    <a:cubicBezTo>
                      <a:pt x="1096" y="2398"/>
                      <a:pt x="1118" y="2406"/>
                      <a:pt x="1153" y="2406"/>
                    </a:cubicBezTo>
                    <a:lnTo>
                      <a:pt x="1153" y="2406"/>
                    </a:lnTo>
                    <a:cubicBezTo>
                      <a:pt x="1183" y="2406"/>
                      <a:pt x="1212" y="2398"/>
                      <a:pt x="1234" y="2383"/>
                    </a:cubicBezTo>
                    <a:cubicBezTo>
                      <a:pt x="1265" y="2368"/>
                      <a:pt x="1280" y="2330"/>
                      <a:pt x="1280" y="2261"/>
                    </a:cubicBezTo>
                    <a:cubicBezTo>
                      <a:pt x="1280" y="2222"/>
                      <a:pt x="1273" y="2184"/>
                      <a:pt x="1257" y="2138"/>
                    </a:cubicBezTo>
                    <a:cubicBezTo>
                      <a:pt x="1234" y="2100"/>
                      <a:pt x="1219" y="2084"/>
                      <a:pt x="1196" y="2084"/>
                    </a:cubicBezTo>
                    <a:lnTo>
                      <a:pt x="1043" y="2084"/>
                    </a:lnTo>
                    <a:cubicBezTo>
                      <a:pt x="997" y="2092"/>
                      <a:pt x="951" y="2092"/>
                      <a:pt x="913" y="2092"/>
                    </a:cubicBezTo>
                    <a:lnTo>
                      <a:pt x="867" y="2092"/>
                    </a:lnTo>
                    <a:cubicBezTo>
                      <a:pt x="851" y="2084"/>
                      <a:pt x="836" y="2084"/>
                      <a:pt x="828" y="2084"/>
                    </a:cubicBezTo>
                    <a:cubicBezTo>
                      <a:pt x="805" y="2100"/>
                      <a:pt x="782" y="2100"/>
                      <a:pt x="759" y="2100"/>
                    </a:cubicBezTo>
                    <a:cubicBezTo>
                      <a:pt x="721" y="2100"/>
                      <a:pt x="683" y="2092"/>
                      <a:pt x="644" y="2077"/>
                    </a:cubicBezTo>
                    <a:cubicBezTo>
                      <a:pt x="552" y="2061"/>
                      <a:pt x="476" y="2054"/>
                      <a:pt x="407" y="2046"/>
                    </a:cubicBezTo>
                    <a:cubicBezTo>
                      <a:pt x="430" y="1992"/>
                      <a:pt x="484" y="1916"/>
                      <a:pt x="575" y="1816"/>
                    </a:cubicBezTo>
                    <a:cubicBezTo>
                      <a:pt x="598" y="1770"/>
                      <a:pt x="629" y="1717"/>
                      <a:pt x="652" y="1671"/>
                    </a:cubicBezTo>
                    <a:cubicBezTo>
                      <a:pt x="683" y="1617"/>
                      <a:pt x="706" y="1571"/>
                      <a:pt x="736" y="1533"/>
                    </a:cubicBezTo>
                    <a:cubicBezTo>
                      <a:pt x="759" y="1487"/>
                      <a:pt x="782" y="1456"/>
                      <a:pt x="798" y="1433"/>
                    </a:cubicBezTo>
                    <a:cubicBezTo>
                      <a:pt x="813" y="1403"/>
                      <a:pt x="828" y="1387"/>
                      <a:pt x="844" y="1380"/>
                    </a:cubicBezTo>
                    <a:cubicBezTo>
                      <a:pt x="851" y="1372"/>
                      <a:pt x="859" y="1349"/>
                      <a:pt x="874" y="1318"/>
                    </a:cubicBezTo>
                    <a:cubicBezTo>
                      <a:pt x="890" y="1288"/>
                      <a:pt x="913" y="1249"/>
                      <a:pt x="928" y="1211"/>
                    </a:cubicBezTo>
                    <a:cubicBezTo>
                      <a:pt x="951" y="1173"/>
                      <a:pt x="966" y="1134"/>
                      <a:pt x="989" y="1096"/>
                    </a:cubicBezTo>
                    <a:cubicBezTo>
                      <a:pt x="1012" y="1050"/>
                      <a:pt x="1035" y="1012"/>
                      <a:pt x="1058" y="974"/>
                    </a:cubicBezTo>
                    <a:cubicBezTo>
                      <a:pt x="1142" y="859"/>
                      <a:pt x="1188" y="705"/>
                      <a:pt x="1188" y="522"/>
                    </a:cubicBezTo>
                    <a:cubicBezTo>
                      <a:pt x="1188" y="453"/>
                      <a:pt x="1181" y="384"/>
                      <a:pt x="1173" y="322"/>
                    </a:cubicBezTo>
                    <a:cubicBezTo>
                      <a:pt x="1158" y="261"/>
                      <a:pt x="1135" y="207"/>
                      <a:pt x="1112" y="161"/>
                    </a:cubicBezTo>
                    <a:cubicBezTo>
                      <a:pt x="1081" y="116"/>
                      <a:pt x="1043" y="77"/>
                      <a:pt x="997" y="47"/>
                    </a:cubicBezTo>
                    <a:cubicBezTo>
                      <a:pt x="951" y="16"/>
                      <a:pt x="890" y="1"/>
                      <a:pt x="821" y="1"/>
                    </a:cubicBezTo>
                    <a:close/>
                    <a:moveTo>
                      <a:pt x="1153" y="2406"/>
                    </a:moveTo>
                    <a:lnTo>
                      <a:pt x="1153" y="2406"/>
                    </a:lnTo>
                    <a:cubicBezTo>
                      <a:pt x="1152" y="2406"/>
                      <a:pt x="1151" y="2406"/>
                      <a:pt x="1150" y="2406"/>
                    </a:cubicBezTo>
                    <a:lnTo>
                      <a:pt x="1158" y="2406"/>
                    </a:lnTo>
                    <a:cubicBezTo>
                      <a:pt x="1156" y="2406"/>
                      <a:pt x="1155" y="2406"/>
                      <a:pt x="1153" y="2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129231" y="4053571"/>
            <a:ext cx="1620957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/>
              <a:t>영진직업전문학교</a:t>
            </a:r>
            <a:endParaRPr lang="en-US" altLang="ko-KR" dirty="0" smtClean="0"/>
          </a:p>
          <a:p>
            <a:pPr algn="r">
              <a:lnSpc>
                <a:spcPct val="150000"/>
              </a:lnSpc>
            </a:pPr>
            <a:r>
              <a:rPr lang="ko-KR" altLang="en-US" dirty="0" smtClean="0"/>
              <a:t>이경민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0156" y="663455"/>
            <a:ext cx="3583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Open </a:t>
            </a:r>
            <a:r>
              <a:rPr lang="en-US" altLang="ko-KR" sz="1100" dirty="0" err="1" smtClean="0"/>
              <a:t>api</a:t>
            </a:r>
            <a:r>
              <a:rPr lang="ko-KR" altLang="en-US" sz="1100" dirty="0" smtClean="0"/>
              <a:t>를 활용한 웹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앱 </a:t>
            </a:r>
            <a:r>
              <a:rPr lang="ko-KR" altLang="en-US" sz="1100" dirty="0" err="1" smtClean="0"/>
              <a:t>콘텐츠실무</a:t>
            </a:r>
            <a:r>
              <a:rPr lang="ko-KR" altLang="en-US" sz="1100" dirty="0" smtClean="0"/>
              <a:t> 개발자 양성과정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 txBox="1">
            <a:spLocks noGrp="1"/>
          </p:cNvSpPr>
          <p:nvPr>
            <p:ph type="title"/>
          </p:nvPr>
        </p:nvSpPr>
        <p:spPr>
          <a:xfrm>
            <a:off x="1461224" y="1821775"/>
            <a:ext cx="29897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ontent</a:t>
            </a:r>
            <a:endParaRPr dirty="0"/>
          </a:p>
        </p:txBody>
      </p:sp>
      <p:sp>
        <p:nvSpPr>
          <p:cNvPr id="410" name="Google Shape;410;p24"/>
          <p:cNvSpPr txBox="1">
            <a:spLocks noGrp="1"/>
          </p:cNvSpPr>
          <p:nvPr>
            <p:ph type="subTitle" idx="1"/>
          </p:nvPr>
        </p:nvSpPr>
        <p:spPr>
          <a:xfrm>
            <a:off x="5120377" y="1308398"/>
            <a:ext cx="2543498" cy="2475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주제</a:t>
            </a:r>
            <a:endParaRPr lang="en-US" altLang="ko-KR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기획의도</a:t>
            </a:r>
            <a:endParaRPr lang="en-US" altLang="ko-KR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스토리보드</a:t>
            </a:r>
            <a:endParaRPr lang="en-US" altLang="ko-KR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UI/UX </a:t>
            </a:r>
            <a:r>
              <a:rPr lang="ko-KR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디자인</a:t>
            </a:r>
            <a:endParaRPr lang="en-US" altLang="ko-KR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소감</a:t>
            </a:r>
            <a:endParaRPr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11" name="Google Shape;411;p24"/>
          <p:cNvGrpSpPr/>
          <p:nvPr/>
        </p:nvGrpSpPr>
        <p:grpSpPr>
          <a:xfrm>
            <a:off x="1706150" y="-192675"/>
            <a:ext cx="482100" cy="1147436"/>
            <a:chOff x="1706150" y="-192675"/>
            <a:chExt cx="482100" cy="1147436"/>
          </a:xfrm>
        </p:grpSpPr>
        <p:sp>
          <p:nvSpPr>
            <p:cNvPr id="412" name="Google Shape;412;p24"/>
            <p:cNvSpPr/>
            <p:nvPr/>
          </p:nvSpPr>
          <p:spPr>
            <a:xfrm>
              <a:off x="1706150" y="-192675"/>
              <a:ext cx="482100" cy="48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706150" y="472961"/>
              <a:ext cx="482100" cy="48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4"/>
          <p:cNvGrpSpPr/>
          <p:nvPr/>
        </p:nvGrpSpPr>
        <p:grpSpPr>
          <a:xfrm>
            <a:off x="527498" y="2272262"/>
            <a:ext cx="646199" cy="620419"/>
            <a:chOff x="3000375" y="259425"/>
            <a:chExt cx="992625" cy="953025"/>
          </a:xfrm>
        </p:grpSpPr>
        <p:sp>
          <p:nvSpPr>
            <p:cNvPr id="415" name="Google Shape;415;p24"/>
            <p:cNvSpPr/>
            <p:nvPr/>
          </p:nvSpPr>
          <p:spPr>
            <a:xfrm>
              <a:off x="3000375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293650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586925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80200" y="25942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000375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293650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586925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3880200" y="53950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000375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293650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3586925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3880200" y="819575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3000375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3293650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3586925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3880200" y="1099650"/>
              <a:ext cx="112800" cy="11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24"/>
          <p:cNvSpPr/>
          <p:nvPr/>
        </p:nvSpPr>
        <p:spPr>
          <a:xfrm>
            <a:off x="1043350" y="2118625"/>
            <a:ext cx="248100" cy="24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24"/>
          <p:cNvGrpSpPr/>
          <p:nvPr/>
        </p:nvGrpSpPr>
        <p:grpSpPr>
          <a:xfrm>
            <a:off x="6513200" y="589800"/>
            <a:ext cx="1150675" cy="248100"/>
            <a:chOff x="523750" y="4604000"/>
            <a:chExt cx="1150675" cy="248100"/>
          </a:xfrm>
        </p:grpSpPr>
        <p:sp>
          <p:nvSpPr>
            <p:cNvPr id="433" name="Google Shape;433;p24"/>
            <p:cNvSpPr/>
            <p:nvPr/>
          </p:nvSpPr>
          <p:spPr>
            <a:xfrm>
              <a:off x="523750" y="4604000"/>
              <a:ext cx="248100" cy="24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955538" y="4604000"/>
              <a:ext cx="248100" cy="248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387325" y="4604000"/>
              <a:ext cx="287100" cy="248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4"/>
          <p:cNvGrpSpPr/>
          <p:nvPr/>
        </p:nvGrpSpPr>
        <p:grpSpPr>
          <a:xfrm>
            <a:off x="7393075" y="3505050"/>
            <a:ext cx="1379890" cy="2172388"/>
            <a:chOff x="7393075" y="3505050"/>
            <a:chExt cx="1379890" cy="2172388"/>
          </a:xfrm>
        </p:grpSpPr>
        <p:sp>
          <p:nvSpPr>
            <p:cNvPr id="437" name="Google Shape;437;p24"/>
            <p:cNvSpPr/>
            <p:nvPr/>
          </p:nvSpPr>
          <p:spPr>
            <a:xfrm>
              <a:off x="7393075" y="4030738"/>
              <a:ext cx="1037700" cy="16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7877738" y="3505050"/>
              <a:ext cx="895228" cy="895228"/>
            </a:xfrm>
            <a:custGeom>
              <a:avLst/>
              <a:gdLst/>
              <a:ahLst/>
              <a:cxnLst/>
              <a:rect l="l" t="t" r="r" b="b"/>
              <a:pathLst>
                <a:path w="19138" h="19138" extrusionOk="0">
                  <a:moveTo>
                    <a:pt x="8733" y="0"/>
                  </a:moveTo>
                  <a:cubicBezTo>
                    <a:pt x="8197" y="0"/>
                    <a:pt x="7761" y="437"/>
                    <a:pt x="7761" y="973"/>
                  </a:cubicBezTo>
                  <a:lnTo>
                    <a:pt x="7761" y="5202"/>
                  </a:lnTo>
                  <a:lnTo>
                    <a:pt x="4773" y="2214"/>
                  </a:lnTo>
                  <a:cubicBezTo>
                    <a:pt x="4581" y="2023"/>
                    <a:pt x="4332" y="1927"/>
                    <a:pt x="4083" y="1927"/>
                  </a:cubicBezTo>
                  <a:cubicBezTo>
                    <a:pt x="3834" y="1927"/>
                    <a:pt x="3585" y="2023"/>
                    <a:pt x="3394" y="2214"/>
                  </a:cubicBezTo>
                  <a:lnTo>
                    <a:pt x="2214" y="3394"/>
                  </a:lnTo>
                  <a:cubicBezTo>
                    <a:pt x="1831" y="3777"/>
                    <a:pt x="1831" y="4390"/>
                    <a:pt x="2214" y="4773"/>
                  </a:cubicBezTo>
                  <a:lnTo>
                    <a:pt x="5194" y="7761"/>
                  </a:lnTo>
                  <a:lnTo>
                    <a:pt x="973" y="7761"/>
                  </a:lnTo>
                  <a:cubicBezTo>
                    <a:pt x="437" y="7761"/>
                    <a:pt x="0" y="8197"/>
                    <a:pt x="0" y="8733"/>
                  </a:cubicBezTo>
                  <a:lnTo>
                    <a:pt x="0" y="10404"/>
                  </a:lnTo>
                  <a:cubicBezTo>
                    <a:pt x="0" y="10948"/>
                    <a:pt x="437" y="11377"/>
                    <a:pt x="973" y="11377"/>
                  </a:cubicBezTo>
                  <a:lnTo>
                    <a:pt x="5194" y="11377"/>
                  </a:lnTo>
                  <a:lnTo>
                    <a:pt x="2214" y="14364"/>
                  </a:lnTo>
                  <a:cubicBezTo>
                    <a:pt x="1831" y="14747"/>
                    <a:pt x="1831" y="15360"/>
                    <a:pt x="2214" y="15743"/>
                  </a:cubicBezTo>
                  <a:lnTo>
                    <a:pt x="3394" y="16923"/>
                  </a:lnTo>
                  <a:cubicBezTo>
                    <a:pt x="3585" y="17115"/>
                    <a:pt x="3834" y="17210"/>
                    <a:pt x="4083" y="17210"/>
                  </a:cubicBezTo>
                  <a:cubicBezTo>
                    <a:pt x="4332" y="17210"/>
                    <a:pt x="4581" y="17115"/>
                    <a:pt x="4773" y="16923"/>
                  </a:cubicBezTo>
                  <a:lnTo>
                    <a:pt x="7761" y="13943"/>
                  </a:lnTo>
                  <a:lnTo>
                    <a:pt x="7761" y="18164"/>
                  </a:lnTo>
                  <a:cubicBezTo>
                    <a:pt x="7761" y="18700"/>
                    <a:pt x="8197" y="19137"/>
                    <a:pt x="8733" y="19137"/>
                  </a:cubicBezTo>
                  <a:lnTo>
                    <a:pt x="10404" y="19137"/>
                  </a:lnTo>
                  <a:cubicBezTo>
                    <a:pt x="10940" y="19137"/>
                    <a:pt x="11377" y="18700"/>
                    <a:pt x="11377" y="18164"/>
                  </a:cubicBezTo>
                  <a:lnTo>
                    <a:pt x="11377" y="13943"/>
                  </a:lnTo>
                  <a:lnTo>
                    <a:pt x="14364" y="16923"/>
                  </a:lnTo>
                  <a:cubicBezTo>
                    <a:pt x="14556" y="17115"/>
                    <a:pt x="14805" y="17210"/>
                    <a:pt x="15054" y="17210"/>
                  </a:cubicBezTo>
                  <a:cubicBezTo>
                    <a:pt x="15303" y="17210"/>
                    <a:pt x="15552" y="17115"/>
                    <a:pt x="15743" y="16923"/>
                  </a:cubicBezTo>
                  <a:lnTo>
                    <a:pt x="16923" y="15743"/>
                  </a:lnTo>
                  <a:cubicBezTo>
                    <a:pt x="17306" y="15360"/>
                    <a:pt x="17306" y="14747"/>
                    <a:pt x="16923" y="14364"/>
                  </a:cubicBezTo>
                  <a:lnTo>
                    <a:pt x="13943" y="11377"/>
                  </a:lnTo>
                  <a:lnTo>
                    <a:pt x="18164" y="11377"/>
                  </a:lnTo>
                  <a:cubicBezTo>
                    <a:pt x="18700" y="11377"/>
                    <a:pt x="19137" y="10948"/>
                    <a:pt x="19137" y="10404"/>
                  </a:cubicBezTo>
                  <a:lnTo>
                    <a:pt x="19137" y="8733"/>
                  </a:lnTo>
                  <a:cubicBezTo>
                    <a:pt x="19137" y="8197"/>
                    <a:pt x="18700" y="7761"/>
                    <a:pt x="18164" y="7761"/>
                  </a:cubicBezTo>
                  <a:lnTo>
                    <a:pt x="13943" y="7761"/>
                  </a:lnTo>
                  <a:lnTo>
                    <a:pt x="16923" y="4773"/>
                  </a:lnTo>
                  <a:cubicBezTo>
                    <a:pt x="17306" y="4390"/>
                    <a:pt x="17306" y="3777"/>
                    <a:pt x="16923" y="3394"/>
                  </a:cubicBezTo>
                  <a:lnTo>
                    <a:pt x="15743" y="2214"/>
                  </a:lnTo>
                  <a:cubicBezTo>
                    <a:pt x="15552" y="2023"/>
                    <a:pt x="15303" y="1927"/>
                    <a:pt x="15054" y="1927"/>
                  </a:cubicBezTo>
                  <a:cubicBezTo>
                    <a:pt x="14805" y="1927"/>
                    <a:pt x="14556" y="2023"/>
                    <a:pt x="14364" y="2214"/>
                  </a:cubicBezTo>
                  <a:lnTo>
                    <a:pt x="11377" y="5202"/>
                  </a:lnTo>
                  <a:lnTo>
                    <a:pt x="11377" y="973"/>
                  </a:lnTo>
                  <a:cubicBezTo>
                    <a:pt x="11377" y="437"/>
                    <a:pt x="10940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>
            <a:spLocks noGrp="1"/>
          </p:cNvSpPr>
          <p:nvPr>
            <p:ph type="title"/>
          </p:nvPr>
        </p:nvSpPr>
        <p:spPr>
          <a:xfrm>
            <a:off x="692440" y="2379593"/>
            <a:ext cx="27437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</a:t>
            </a:r>
            <a:r>
              <a:rPr lang="ko-KR" altLang="en-US" dirty="0" smtClean="0"/>
              <a:t>기획의도</a:t>
            </a:r>
            <a:endParaRPr dirty="0"/>
          </a:p>
        </p:txBody>
      </p:sp>
      <p:sp>
        <p:nvSpPr>
          <p:cNvPr id="475" name="Google Shape;475;p26"/>
          <p:cNvSpPr txBox="1">
            <a:spLocks noGrp="1"/>
          </p:cNvSpPr>
          <p:nvPr>
            <p:ph type="subTitle" idx="1"/>
          </p:nvPr>
        </p:nvSpPr>
        <p:spPr>
          <a:xfrm>
            <a:off x="598477" y="3292095"/>
            <a:ext cx="4547210" cy="1293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ko-KR" altLang="en-US" dirty="0" smtClean="0"/>
              <a:t>비교적 단조로운 색감으로 심미성이 떨어짐</a:t>
            </a:r>
            <a:endParaRPr lang="en-US" altLang="ko-KR" dirty="0" smtClean="0">
              <a:latin typeface="+mn-ea"/>
              <a:ea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웹이 지원되지 않아 접근성이 떨어짐</a:t>
            </a:r>
            <a:endParaRPr lang="en-US" altLang="ko-KR" dirty="0" smtClean="0"/>
          </a:p>
          <a:p>
            <a:pPr marL="139700" lvl="0" indent="0" algn="l" rtl="0"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-US" altLang="ko-KR" sz="1600" b="1" dirty="0" smtClean="0"/>
              <a:t>=&gt; </a:t>
            </a:r>
            <a:r>
              <a:rPr lang="ko-KR" altLang="en-US" sz="1600" b="1" dirty="0" smtClean="0"/>
              <a:t>이를 보안하여 사이트를 </a:t>
            </a:r>
            <a:r>
              <a:rPr lang="ko-KR" altLang="en-US" sz="1600" b="1" dirty="0" err="1" smtClean="0"/>
              <a:t>리뉴얼</a:t>
            </a:r>
            <a:r>
              <a:rPr lang="ko-KR" altLang="en-US" sz="1600" b="1" dirty="0" smtClean="0"/>
              <a:t> 하고자 함</a:t>
            </a:r>
            <a:endParaRPr lang="en-US" altLang="ko-KR" sz="1600" b="1" dirty="0" smtClean="0"/>
          </a:p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endParaRPr dirty="0"/>
          </a:p>
        </p:txBody>
      </p:sp>
      <p:sp>
        <p:nvSpPr>
          <p:cNvPr id="527" name="Google Shape;527;p26"/>
          <p:cNvSpPr/>
          <p:nvPr/>
        </p:nvSpPr>
        <p:spPr>
          <a:xfrm>
            <a:off x="7664125" y="3815725"/>
            <a:ext cx="895228" cy="895228"/>
          </a:xfrm>
          <a:custGeom>
            <a:avLst/>
            <a:gdLst/>
            <a:ahLst/>
            <a:cxnLst/>
            <a:rect l="l" t="t" r="r" b="b"/>
            <a:pathLst>
              <a:path w="19138" h="19138" extrusionOk="0">
                <a:moveTo>
                  <a:pt x="8733" y="0"/>
                </a:moveTo>
                <a:cubicBezTo>
                  <a:pt x="8197" y="0"/>
                  <a:pt x="7761" y="437"/>
                  <a:pt x="7761" y="973"/>
                </a:cubicBezTo>
                <a:lnTo>
                  <a:pt x="7761" y="5202"/>
                </a:lnTo>
                <a:lnTo>
                  <a:pt x="4773" y="2214"/>
                </a:lnTo>
                <a:cubicBezTo>
                  <a:pt x="4581" y="2023"/>
                  <a:pt x="4332" y="1927"/>
                  <a:pt x="4083" y="1927"/>
                </a:cubicBezTo>
                <a:cubicBezTo>
                  <a:pt x="3834" y="1927"/>
                  <a:pt x="3585" y="2023"/>
                  <a:pt x="3394" y="2214"/>
                </a:cubicBezTo>
                <a:lnTo>
                  <a:pt x="2214" y="3394"/>
                </a:lnTo>
                <a:cubicBezTo>
                  <a:pt x="1831" y="3777"/>
                  <a:pt x="1831" y="4390"/>
                  <a:pt x="2214" y="4773"/>
                </a:cubicBezTo>
                <a:lnTo>
                  <a:pt x="5194" y="7761"/>
                </a:lnTo>
                <a:lnTo>
                  <a:pt x="973" y="7761"/>
                </a:lnTo>
                <a:cubicBezTo>
                  <a:pt x="437" y="7761"/>
                  <a:pt x="0" y="8197"/>
                  <a:pt x="0" y="8733"/>
                </a:cubicBezTo>
                <a:lnTo>
                  <a:pt x="0" y="10404"/>
                </a:lnTo>
                <a:cubicBezTo>
                  <a:pt x="0" y="10948"/>
                  <a:pt x="437" y="11377"/>
                  <a:pt x="973" y="11377"/>
                </a:cubicBezTo>
                <a:lnTo>
                  <a:pt x="5194" y="11377"/>
                </a:lnTo>
                <a:lnTo>
                  <a:pt x="2214" y="14364"/>
                </a:lnTo>
                <a:cubicBezTo>
                  <a:pt x="1831" y="14747"/>
                  <a:pt x="1831" y="15360"/>
                  <a:pt x="2214" y="15743"/>
                </a:cubicBezTo>
                <a:lnTo>
                  <a:pt x="3394" y="16923"/>
                </a:lnTo>
                <a:cubicBezTo>
                  <a:pt x="3585" y="17115"/>
                  <a:pt x="3834" y="17210"/>
                  <a:pt x="4083" y="17210"/>
                </a:cubicBezTo>
                <a:cubicBezTo>
                  <a:pt x="4332" y="17210"/>
                  <a:pt x="4581" y="17115"/>
                  <a:pt x="4773" y="16923"/>
                </a:cubicBezTo>
                <a:lnTo>
                  <a:pt x="7761" y="13943"/>
                </a:lnTo>
                <a:lnTo>
                  <a:pt x="7761" y="18164"/>
                </a:lnTo>
                <a:cubicBezTo>
                  <a:pt x="7761" y="18700"/>
                  <a:pt x="8197" y="19137"/>
                  <a:pt x="8733" y="19137"/>
                </a:cubicBezTo>
                <a:lnTo>
                  <a:pt x="10404" y="19137"/>
                </a:lnTo>
                <a:cubicBezTo>
                  <a:pt x="10940" y="19137"/>
                  <a:pt x="11377" y="18700"/>
                  <a:pt x="11377" y="18164"/>
                </a:cubicBezTo>
                <a:lnTo>
                  <a:pt x="11377" y="13943"/>
                </a:lnTo>
                <a:lnTo>
                  <a:pt x="14364" y="16923"/>
                </a:lnTo>
                <a:cubicBezTo>
                  <a:pt x="14556" y="17115"/>
                  <a:pt x="14805" y="17210"/>
                  <a:pt x="15054" y="17210"/>
                </a:cubicBezTo>
                <a:cubicBezTo>
                  <a:pt x="15303" y="17210"/>
                  <a:pt x="15552" y="17115"/>
                  <a:pt x="15743" y="16923"/>
                </a:cubicBezTo>
                <a:lnTo>
                  <a:pt x="16923" y="15743"/>
                </a:lnTo>
                <a:cubicBezTo>
                  <a:pt x="17306" y="15360"/>
                  <a:pt x="17306" y="14747"/>
                  <a:pt x="16923" y="14364"/>
                </a:cubicBezTo>
                <a:lnTo>
                  <a:pt x="13943" y="11377"/>
                </a:lnTo>
                <a:lnTo>
                  <a:pt x="18164" y="11377"/>
                </a:lnTo>
                <a:cubicBezTo>
                  <a:pt x="18700" y="11377"/>
                  <a:pt x="19137" y="10948"/>
                  <a:pt x="19137" y="10404"/>
                </a:cubicBezTo>
                <a:lnTo>
                  <a:pt x="19137" y="8733"/>
                </a:lnTo>
                <a:cubicBezTo>
                  <a:pt x="19137" y="8197"/>
                  <a:pt x="18700" y="7761"/>
                  <a:pt x="18164" y="7761"/>
                </a:cubicBezTo>
                <a:lnTo>
                  <a:pt x="13943" y="7761"/>
                </a:lnTo>
                <a:lnTo>
                  <a:pt x="16923" y="4773"/>
                </a:lnTo>
                <a:cubicBezTo>
                  <a:pt x="17306" y="4390"/>
                  <a:pt x="17306" y="3777"/>
                  <a:pt x="16923" y="3394"/>
                </a:cubicBezTo>
                <a:lnTo>
                  <a:pt x="15743" y="2214"/>
                </a:lnTo>
                <a:cubicBezTo>
                  <a:pt x="15552" y="2023"/>
                  <a:pt x="15303" y="1927"/>
                  <a:pt x="15054" y="1927"/>
                </a:cubicBezTo>
                <a:cubicBezTo>
                  <a:pt x="14805" y="1927"/>
                  <a:pt x="14556" y="2023"/>
                  <a:pt x="14364" y="2214"/>
                </a:cubicBezTo>
                <a:lnTo>
                  <a:pt x="11377" y="5202"/>
                </a:lnTo>
                <a:lnTo>
                  <a:pt x="11377" y="973"/>
                </a:lnTo>
                <a:cubicBezTo>
                  <a:pt x="11377" y="437"/>
                  <a:pt x="10940" y="0"/>
                  <a:pt x="104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43;p25"/>
          <p:cNvSpPr txBox="1">
            <a:spLocks/>
          </p:cNvSpPr>
          <p:nvPr/>
        </p:nvSpPr>
        <p:spPr>
          <a:xfrm>
            <a:off x="692440" y="663686"/>
            <a:ext cx="17166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+mj-ea"/>
                <a:ea typeface="+mj-ea"/>
                <a:cs typeface="Asap"/>
                <a:sym typeface="Asap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sap"/>
              <a:buNone/>
              <a:defRPr sz="3500" b="1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endParaRPr lang="ko-KR" altLang="en-US" dirty="0"/>
          </a:p>
        </p:txBody>
      </p:sp>
      <p:sp>
        <p:nvSpPr>
          <p:cNvPr id="62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692440" y="1576189"/>
            <a:ext cx="3797265" cy="511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 smtClean="0"/>
              <a:t>메디큐브</a:t>
            </a:r>
            <a:r>
              <a:rPr lang="ko-KR" altLang="en-US" dirty="0" smtClean="0"/>
              <a:t> 홈페이지 </a:t>
            </a:r>
            <a:r>
              <a:rPr lang="ko-KR" altLang="en-US" dirty="0" err="1" smtClean="0"/>
              <a:t>리뉴얼</a:t>
            </a:r>
            <a:endParaRPr dirty="0"/>
          </a:p>
        </p:txBody>
      </p:sp>
      <p:grpSp>
        <p:nvGrpSpPr>
          <p:cNvPr id="8" name="그룹 7"/>
          <p:cNvGrpSpPr/>
          <p:nvPr/>
        </p:nvGrpSpPr>
        <p:grpSpPr>
          <a:xfrm>
            <a:off x="5446644" y="592166"/>
            <a:ext cx="3251857" cy="3993664"/>
            <a:chOff x="5307496" y="863836"/>
            <a:chExt cx="3251857" cy="3993664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10"/>
            <a:stretch/>
          </p:blipFill>
          <p:spPr>
            <a:xfrm>
              <a:off x="5495563" y="1286885"/>
              <a:ext cx="2875722" cy="33014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307496" y="1017724"/>
              <a:ext cx="3251857" cy="3839776"/>
            </a:xfrm>
            <a:prstGeom prst="rect">
              <a:avLst/>
            </a:prstGeom>
            <a:noFill/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83485" y="863836"/>
              <a:ext cx="189987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메디큐브</a:t>
              </a:r>
              <a:r>
                <a:rPr lang="ko-KR" altLang="en-US" dirty="0" smtClean="0"/>
                <a:t> 메인 페이지</a:t>
              </a:r>
              <a:endParaRPr lang="en-US" altLang="ko-KR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00" y="1319725"/>
            <a:ext cx="1778035" cy="4096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Main color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817719" y="1912224"/>
            <a:ext cx="755374" cy="921026"/>
          </a:xfrm>
          <a:prstGeom prst="rect">
            <a:avLst/>
          </a:prstGeom>
          <a:solidFill>
            <a:srgbClr val="BB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8121" y="2842298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#C20F2F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959461" y="284229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#2E7DD7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981082" y="1912224"/>
            <a:ext cx="755374" cy="921026"/>
          </a:xfrm>
          <a:prstGeom prst="rect">
            <a:avLst/>
          </a:prstGeom>
          <a:solidFill>
            <a:srgbClr val="337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2712" y="3573860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메디큐브의</a:t>
            </a:r>
            <a:r>
              <a:rPr lang="ko-KR" altLang="en-US" dirty="0" smtClean="0"/>
              <a:t> 대표 </a:t>
            </a:r>
            <a:r>
              <a:rPr lang="ko-KR" altLang="en-US" dirty="0" err="1" smtClean="0"/>
              <a:t>제품색으로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메인컬러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5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UI/UX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"/>
          <p:cNvSpPr txBox="1">
            <a:spLocks noGrp="1"/>
          </p:cNvSpPr>
          <p:nvPr>
            <p:ph type="title"/>
          </p:nvPr>
        </p:nvSpPr>
        <p:spPr>
          <a:xfrm>
            <a:off x="1105914" y="15597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20" name="Google Shape;620;p32"/>
          <p:cNvSpPr txBox="1">
            <a:spLocks noGrp="1"/>
          </p:cNvSpPr>
          <p:nvPr>
            <p:ph type="subTitle" idx="1"/>
          </p:nvPr>
        </p:nvSpPr>
        <p:spPr>
          <a:xfrm>
            <a:off x="1105914" y="27845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+mn-ea"/>
                <a:ea typeface="+mn-ea"/>
              </a:rPr>
              <a:t>Contact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Name. </a:t>
            </a:r>
            <a:r>
              <a:rPr lang="ko-KR" altLang="en-US" dirty="0" smtClean="0">
                <a:latin typeface="+mn-ea"/>
                <a:ea typeface="+mn-ea"/>
              </a:rPr>
              <a:t>이경민</a:t>
            </a:r>
            <a:endParaRPr lang="en-US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Email. </a:t>
            </a:r>
            <a:r>
              <a:rPr lang="en-US" dirty="0" smtClean="0">
                <a:latin typeface="+mn-ea"/>
                <a:ea typeface="+mn-ea"/>
                <a:hlinkClick r:id="rId3"/>
              </a:rPr>
              <a:t>hohohohohoh52@gmail.com</a:t>
            </a:r>
            <a:endParaRPr lang="en-US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ea"/>
                <a:ea typeface="+mn-ea"/>
              </a:rPr>
              <a:t>Tel. 010-3208-0976</a:t>
            </a:r>
          </a:p>
        </p:txBody>
      </p:sp>
      <p:grpSp>
        <p:nvGrpSpPr>
          <p:cNvPr id="626" name="Google Shape;626;p32"/>
          <p:cNvGrpSpPr/>
          <p:nvPr/>
        </p:nvGrpSpPr>
        <p:grpSpPr>
          <a:xfrm>
            <a:off x="8062100" y="4173388"/>
            <a:ext cx="482100" cy="1147436"/>
            <a:chOff x="8062100" y="4173388"/>
            <a:chExt cx="482100" cy="1147436"/>
          </a:xfrm>
        </p:grpSpPr>
        <p:sp>
          <p:nvSpPr>
            <p:cNvPr id="627" name="Google Shape;627;p32"/>
            <p:cNvSpPr/>
            <p:nvPr/>
          </p:nvSpPr>
          <p:spPr>
            <a:xfrm>
              <a:off x="8062100" y="4173388"/>
              <a:ext cx="482100" cy="48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8062100" y="4839023"/>
              <a:ext cx="482100" cy="48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>
            <a:off x="8487250" y="1780650"/>
            <a:ext cx="1168050" cy="1646700"/>
            <a:chOff x="8487250" y="1780650"/>
            <a:chExt cx="1168050" cy="1646700"/>
          </a:xfrm>
        </p:grpSpPr>
        <p:sp>
          <p:nvSpPr>
            <p:cNvPr id="630" name="Google Shape;630;p32"/>
            <p:cNvSpPr/>
            <p:nvPr/>
          </p:nvSpPr>
          <p:spPr>
            <a:xfrm>
              <a:off x="8617600" y="1780650"/>
              <a:ext cx="1037700" cy="1646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487250" y="2536400"/>
              <a:ext cx="248100" cy="24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2"/>
          <p:cNvGrpSpPr/>
          <p:nvPr/>
        </p:nvGrpSpPr>
        <p:grpSpPr>
          <a:xfrm rot="5400000">
            <a:off x="5010442" y="-1321749"/>
            <a:ext cx="1416414" cy="2617284"/>
            <a:chOff x="-708712" y="-1135634"/>
            <a:chExt cx="1416414" cy="2617284"/>
          </a:xfrm>
        </p:grpSpPr>
        <p:sp>
          <p:nvSpPr>
            <p:cNvPr id="633" name="Google Shape;633;p32"/>
            <p:cNvSpPr/>
            <p:nvPr/>
          </p:nvSpPr>
          <p:spPr>
            <a:xfrm>
              <a:off x="-708712" y="65350"/>
              <a:ext cx="1416300" cy="1416300"/>
            </a:xfrm>
            <a:prstGeom prst="pie">
              <a:avLst>
                <a:gd name="adj1" fmla="val 0"/>
                <a:gd name="adj2" fmla="val 540102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2" y="-1135634"/>
              <a:ext cx="707700" cy="191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6043300" y="1559775"/>
            <a:ext cx="895228" cy="895228"/>
          </a:xfrm>
          <a:custGeom>
            <a:avLst/>
            <a:gdLst/>
            <a:ahLst/>
            <a:cxnLst/>
            <a:rect l="l" t="t" r="r" b="b"/>
            <a:pathLst>
              <a:path w="19138" h="19138" extrusionOk="0">
                <a:moveTo>
                  <a:pt x="8733" y="0"/>
                </a:moveTo>
                <a:cubicBezTo>
                  <a:pt x="8197" y="0"/>
                  <a:pt x="7761" y="437"/>
                  <a:pt x="7761" y="973"/>
                </a:cubicBezTo>
                <a:lnTo>
                  <a:pt x="7761" y="5202"/>
                </a:lnTo>
                <a:lnTo>
                  <a:pt x="4773" y="2214"/>
                </a:lnTo>
                <a:cubicBezTo>
                  <a:pt x="4581" y="2023"/>
                  <a:pt x="4332" y="1927"/>
                  <a:pt x="4083" y="1927"/>
                </a:cubicBezTo>
                <a:cubicBezTo>
                  <a:pt x="3834" y="1927"/>
                  <a:pt x="3585" y="2023"/>
                  <a:pt x="3394" y="2214"/>
                </a:cubicBezTo>
                <a:lnTo>
                  <a:pt x="2214" y="3394"/>
                </a:lnTo>
                <a:cubicBezTo>
                  <a:pt x="1831" y="3777"/>
                  <a:pt x="1831" y="4390"/>
                  <a:pt x="2214" y="4773"/>
                </a:cubicBezTo>
                <a:lnTo>
                  <a:pt x="5194" y="7761"/>
                </a:lnTo>
                <a:lnTo>
                  <a:pt x="973" y="7761"/>
                </a:lnTo>
                <a:cubicBezTo>
                  <a:pt x="437" y="7761"/>
                  <a:pt x="0" y="8197"/>
                  <a:pt x="0" y="8733"/>
                </a:cubicBezTo>
                <a:lnTo>
                  <a:pt x="0" y="10404"/>
                </a:lnTo>
                <a:cubicBezTo>
                  <a:pt x="0" y="10948"/>
                  <a:pt x="437" y="11377"/>
                  <a:pt x="973" y="11377"/>
                </a:cubicBezTo>
                <a:lnTo>
                  <a:pt x="5194" y="11377"/>
                </a:lnTo>
                <a:lnTo>
                  <a:pt x="2214" y="14364"/>
                </a:lnTo>
                <a:cubicBezTo>
                  <a:pt x="1831" y="14747"/>
                  <a:pt x="1831" y="15360"/>
                  <a:pt x="2214" y="15743"/>
                </a:cubicBezTo>
                <a:lnTo>
                  <a:pt x="3394" y="16923"/>
                </a:lnTo>
                <a:cubicBezTo>
                  <a:pt x="3585" y="17115"/>
                  <a:pt x="3834" y="17210"/>
                  <a:pt x="4083" y="17210"/>
                </a:cubicBezTo>
                <a:cubicBezTo>
                  <a:pt x="4332" y="17210"/>
                  <a:pt x="4581" y="17115"/>
                  <a:pt x="4773" y="16923"/>
                </a:cubicBezTo>
                <a:lnTo>
                  <a:pt x="7761" y="13943"/>
                </a:lnTo>
                <a:lnTo>
                  <a:pt x="7761" y="18164"/>
                </a:lnTo>
                <a:cubicBezTo>
                  <a:pt x="7761" y="18700"/>
                  <a:pt x="8197" y="19137"/>
                  <a:pt x="8733" y="19137"/>
                </a:cubicBezTo>
                <a:lnTo>
                  <a:pt x="10404" y="19137"/>
                </a:lnTo>
                <a:cubicBezTo>
                  <a:pt x="10940" y="19137"/>
                  <a:pt x="11377" y="18700"/>
                  <a:pt x="11377" y="18164"/>
                </a:cubicBezTo>
                <a:lnTo>
                  <a:pt x="11377" y="13943"/>
                </a:lnTo>
                <a:lnTo>
                  <a:pt x="14364" y="16923"/>
                </a:lnTo>
                <a:cubicBezTo>
                  <a:pt x="14556" y="17115"/>
                  <a:pt x="14805" y="17210"/>
                  <a:pt x="15054" y="17210"/>
                </a:cubicBezTo>
                <a:cubicBezTo>
                  <a:pt x="15303" y="17210"/>
                  <a:pt x="15552" y="17115"/>
                  <a:pt x="15743" y="16923"/>
                </a:cubicBezTo>
                <a:lnTo>
                  <a:pt x="16923" y="15743"/>
                </a:lnTo>
                <a:cubicBezTo>
                  <a:pt x="17306" y="15360"/>
                  <a:pt x="17306" y="14747"/>
                  <a:pt x="16923" y="14364"/>
                </a:cubicBezTo>
                <a:lnTo>
                  <a:pt x="13943" y="11377"/>
                </a:lnTo>
                <a:lnTo>
                  <a:pt x="18164" y="11377"/>
                </a:lnTo>
                <a:cubicBezTo>
                  <a:pt x="18700" y="11377"/>
                  <a:pt x="19137" y="10948"/>
                  <a:pt x="19137" y="10404"/>
                </a:cubicBezTo>
                <a:lnTo>
                  <a:pt x="19137" y="8733"/>
                </a:lnTo>
                <a:cubicBezTo>
                  <a:pt x="19137" y="8197"/>
                  <a:pt x="18700" y="7761"/>
                  <a:pt x="18164" y="7761"/>
                </a:cubicBezTo>
                <a:lnTo>
                  <a:pt x="13943" y="7761"/>
                </a:lnTo>
                <a:lnTo>
                  <a:pt x="16923" y="4773"/>
                </a:lnTo>
                <a:cubicBezTo>
                  <a:pt x="17306" y="4390"/>
                  <a:pt x="17306" y="3777"/>
                  <a:pt x="16923" y="3394"/>
                </a:cubicBezTo>
                <a:lnTo>
                  <a:pt x="15743" y="2214"/>
                </a:lnTo>
                <a:cubicBezTo>
                  <a:pt x="15552" y="2023"/>
                  <a:pt x="15303" y="1927"/>
                  <a:pt x="15054" y="1927"/>
                </a:cubicBezTo>
                <a:cubicBezTo>
                  <a:pt x="14805" y="1927"/>
                  <a:pt x="14556" y="2023"/>
                  <a:pt x="14364" y="2214"/>
                </a:cubicBezTo>
                <a:lnTo>
                  <a:pt x="11377" y="5202"/>
                </a:lnTo>
                <a:lnTo>
                  <a:pt x="11377" y="973"/>
                </a:lnTo>
                <a:cubicBezTo>
                  <a:pt x="11377" y="437"/>
                  <a:pt x="10940" y="0"/>
                  <a:pt x="104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do well on math tests by Slidesgo">
  <a:themeElements>
    <a:clrScheme name="Simple Light">
      <a:dk1>
        <a:srgbClr val="000000"/>
      </a:dk1>
      <a:lt1>
        <a:srgbClr val="F7F7F7"/>
      </a:lt1>
      <a:dk2>
        <a:srgbClr val="E8956B"/>
      </a:dk2>
      <a:lt2>
        <a:srgbClr val="83DED1"/>
      </a:lt2>
      <a:accent1>
        <a:srgbClr val="A2B1E8"/>
      </a:accent1>
      <a:accent2>
        <a:srgbClr val="FFF7B0"/>
      </a:accent2>
      <a:accent3>
        <a:srgbClr val="E0ABEC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82</Words>
  <Application>Microsoft Office PowerPoint</Application>
  <PresentationFormat>화면 슬라이드 쇼(16:9)</PresentationFormat>
  <Paragraphs>28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</vt:lpstr>
      <vt:lpstr>DM Sans</vt:lpstr>
      <vt:lpstr>Asap</vt:lpstr>
      <vt:lpstr>Asap SemiBold</vt:lpstr>
      <vt:lpstr>Wingdings</vt:lpstr>
      <vt:lpstr>맑은 고딕</vt:lpstr>
      <vt:lpstr>Darker Grotesque SemiBold</vt:lpstr>
      <vt:lpstr>DM Sans Medium</vt:lpstr>
      <vt:lpstr>How to do well on math tests by Slidesgo</vt:lpstr>
      <vt:lpstr>Medicube site  반응형 웹 구현</vt:lpstr>
      <vt:lpstr>Content</vt:lpstr>
      <vt:lpstr>2. 기획의도</vt:lpstr>
      <vt:lpstr>3. 스토리보드</vt:lpstr>
      <vt:lpstr>4. UI/UX 디자인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well on math tests </dc:title>
  <dc:creator>YJ</dc:creator>
  <cp:lastModifiedBy>YJ</cp:lastModifiedBy>
  <cp:revision>13</cp:revision>
  <dcterms:modified xsi:type="dcterms:W3CDTF">2023-09-20T07:04:18Z</dcterms:modified>
</cp:coreProperties>
</file>