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79" r:id="rId4"/>
    <p:sldId id="290" r:id="rId5"/>
    <p:sldId id="281" r:id="rId6"/>
    <p:sldId id="282" r:id="rId7"/>
    <p:sldId id="283" r:id="rId8"/>
    <p:sldId id="284" r:id="rId9"/>
    <p:sldId id="285" r:id="rId10"/>
    <p:sldId id="287" r:id="rId11"/>
    <p:sldId id="291" r:id="rId12"/>
    <p:sldId id="292" r:id="rId13"/>
    <p:sldId id="293" r:id="rId14"/>
    <p:sldId id="294" r:id="rId15"/>
    <p:sldId id="295" r:id="rId16"/>
    <p:sldId id="288" r:id="rId17"/>
    <p:sldId id="296" r:id="rId18"/>
    <p:sldId id="297" r:id="rId19"/>
    <p:sldId id="298" r:id="rId20"/>
    <p:sldId id="289" r:id="rId21"/>
    <p:sldId id="261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34"/>
    </p:embeddedFont>
    <p:embeddedFont>
      <p:font typeface="Barlow Condensed" panose="00000506000000000000" pitchFamily="2" charset="0"/>
      <p:regular r:id="rId35"/>
      <p:bold r:id="rId36"/>
      <p:italic r:id="rId37"/>
      <p:boldItalic r:id="rId38"/>
    </p:embeddedFont>
    <p:embeddedFont>
      <p:font typeface="Barlow Condensed SemiBold" panose="00000706000000000000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omemade Apple" panose="020B0600000101010101" charset="0"/>
      <p:regular r:id="rId47"/>
    </p:embeddedFont>
    <p:embeddedFont>
      <p:font typeface="Lato" panose="020F0502020204030203" pitchFamily="34" charset="0"/>
      <p:regular r:id="rId48"/>
      <p:bold r:id="rId49"/>
      <p:italic r:id="rId50"/>
      <p:boldItalic r:id="rId51"/>
    </p:embeddedFont>
    <p:embeddedFont>
      <p:font typeface="Merriweather" panose="00000500000000000000" pitchFamily="2" charset="0"/>
      <p:regular r:id="rId52"/>
      <p:bold r:id="rId53"/>
      <p:italic r:id="rId54"/>
      <p:boldItalic r:id="rId55"/>
    </p:embeddedFont>
    <p:embeddedFont>
      <p:font typeface="Poppins" panose="00000500000000000000" pitchFamily="2" charset="0"/>
      <p:regular r:id="rId56"/>
      <p:bold r:id="rId57"/>
      <p:italic r:id="rId58"/>
      <p:boldItalic r:id="rId59"/>
    </p:embeddedFont>
    <p:embeddedFont>
      <p:font typeface="Roboto Condensed" panose="02000000000000000000" pitchFamily="2" charset="0"/>
      <p:regular r:id="rId60"/>
      <p:bold r:id="rId61"/>
      <p:italic r:id="rId62"/>
      <p:boldItalic r:id="rId63"/>
    </p:embeddedFont>
    <p:embeddedFont>
      <p:font typeface="Trirong" panose="00000500000000000000" pitchFamily="2" charset="-34"/>
      <p:regular r:id="rId64"/>
      <p:bold r:id="rId65"/>
      <p:italic r:id="rId66"/>
      <p:boldItalic r:id="rId67"/>
    </p:embeddedFont>
    <p:embeddedFont>
      <p:font typeface="맑은 고딕" panose="020B0503020000020004" pitchFamily="50" charset="-127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63" Type="http://schemas.openxmlformats.org/officeDocument/2006/relationships/font" Target="fonts/font30.fntdata"/><Relationship Id="rId68" Type="http://schemas.openxmlformats.org/officeDocument/2006/relationships/font" Target="fonts/font3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66" Type="http://schemas.openxmlformats.org/officeDocument/2006/relationships/font" Target="fonts/font33.fntdata"/><Relationship Id="rId5" Type="http://schemas.openxmlformats.org/officeDocument/2006/relationships/slide" Target="slides/slide4.xml"/><Relationship Id="rId61" Type="http://schemas.openxmlformats.org/officeDocument/2006/relationships/font" Target="fonts/font2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font" Target="fonts/font31.fntdata"/><Relationship Id="rId69" Type="http://schemas.openxmlformats.org/officeDocument/2006/relationships/font" Target="fonts/font36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Relationship Id="rId67" Type="http://schemas.openxmlformats.org/officeDocument/2006/relationships/font" Target="fonts/font34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font" Target="fonts/font2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font" Target="fonts/font3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6.fntdata"/><Relationship Id="rId34" Type="http://schemas.openxmlformats.org/officeDocument/2006/relationships/font" Target="fonts/font1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f4bc0a09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f4bc0a09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af4bc0a09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9af4bc0a09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af4bc0a09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9af4bc0a09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af4bc0a09_0_2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af4bc0a09_0_2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af4bc0a09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af4bc0a09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af4bc0a09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af4bc0a09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af4bc0a09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af4bc0a09_0_1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af4bc0a09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af4bc0a09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af4bc0a09_0_1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af4bc0a09_0_1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af4bc0a09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af4bc0a09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af4bc0a09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af4bc0a09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+mj-ea"/>
                <a:ea typeface="+mj-ea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sz="30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7991562" y="1202681"/>
            <a:ext cx="302602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sz="2000" b="1" i="1">
                <a:solidFill>
                  <a:schemeClr val="accent2"/>
                </a:solidFill>
                <a:latin typeface="+mn-ea"/>
                <a:ea typeface="+mn-ea"/>
                <a:cs typeface="Trirong"/>
                <a:sym typeface="Triro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sz="5500" b="1" i="1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latin typeface="+mn-ea"/>
                <a:ea typeface="+mn-ea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83300" y="489700"/>
            <a:ext cx="10698000" cy="11543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2"/>
          </p:nvPr>
        </p:nvSpPr>
        <p:spPr>
          <a:xfrm>
            <a:off x="283300" y="1819488"/>
            <a:ext cx="10698000" cy="45465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+mn-ea"/>
                <a:ea typeface="+mn-ea"/>
              </a:defRPr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11665427" y="963042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rot="5400000" flipH="1">
            <a:off x="11204872" y="1356004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rot="-5400000" flipH="1">
            <a:off x="9974530" y="-694861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rot="1696954" flipH="1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rot="1299682" flipH="1">
            <a:off x="9516508" y="-195501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rot="-5400000" flipH="1">
            <a:off x="11115823" y="3633805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rot="-2662362" flipH="1">
            <a:off x="11373252" y="446389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rot="-1383456" flipH="1">
            <a:off x="-78784" y="146727"/>
            <a:ext cx="1398732" cy="722830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+mn-ea"/>
                <a:ea typeface="+mn-ea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 userDrawn="1">
  <p:cSld name="SECTION_HEADER_1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A5E146-BD5A-0587-9F89-A980C2C8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73" y="1633546"/>
            <a:ext cx="9443400" cy="1122300"/>
          </a:xfrm>
        </p:spPr>
        <p:txBody>
          <a:bodyPr anchor="ctr"/>
          <a:lstStyle>
            <a:lvl1pPr algn="ctr">
              <a:defRPr sz="4800" b="1">
                <a:latin typeface="+mj-ea"/>
                <a:ea typeface="+mj-ea"/>
              </a:defRPr>
            </a:lvl1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A36C2E-AF0C-AEF9-1200-D388A1D2E76D}"/>
              </a:ext>
            </a:extLst>
          </p:cNvPr>
          <p:cNvSpPr txBox="1">
            <a:spLocks/>
          </p:cNvSpPr>
          <p:nvPr userDrawn="1"/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047;p33">
            <a:extLst>
              <a:ext uri="{FF2B5EF4-FFF2-40B4-BE49-F238E27FC236}">
                <a16:creationId xmlns:a16="http://schemas.microsoft.com/office/drawing/2014/main" id="{AE53F1E4-E1F4-0FE2-40EA-BF6E6F76FB49}"/>
              </a:ext>
            </a:extLst>
          </p:cNvPr>
          <p:cNvSpPr txBox="1">
            <a:spLocks/>
          </p:cNvSpPr>
          <p:nvPr userDrawn="1"/>
        </p:nvSpPr>
        <p:spPr>
          <a:xfrm>
            <a:off x="3595913" y="2755846"/>
            <a:ext cx="5000175" cy="25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accent5"/>
              </a:buClr>
              <a:buFont typeface="Arial"/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5379D0-2B8B-20F2-4EB1-E2445C805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118" y="3040934"/>
            <a:ext cx="5179765" cy="2793671"/>
          </a:xfrm>
        </p:spPr>
        <p:txBody>
          <a:bodyPr anchor="ctr"/>
          <a:lstStyle>
            <a:lvl1pPr marL="546100"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eriod"/>
              <a:defRPr sz="2400">
                <a:latin typeface="+mj-ea"/>
                <a:ea typeface="+mj-ea"/>
              </a:defRPr>
            </a:lvl1pPr>
            <a:lvl2pPr marL="5461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2pPr>
            <a:lvl3pPr marL="10033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3pPr>
            <a:lvl4pPr marL="14605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4pPr>
            <a:lvl5pPr marL="1917700" indent="0">
              <a:lnSpc>
                <a:spcPct val="150000"/>
              </a:lnSpc>
              <a:buFontTx/>
              <a:buNone/>
              <a:defRPr sz="240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+mj-ea"/>
                <a:ea typeface="+mj-ea"/>
              </a:defRPr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latin typeface="+mj-ea"/>
                <a:ea typeface="+mj-ea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+mj-ea"/>
                <a:ea typeface="+mj-ea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+mj-ea"/>
              <a:ea typeface="+mj-ea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avLst/>
            <a:gdLst/>
            <a:ahLst/>
            <a:cxnLst/>
            <a:rect l="l" t="t" r="r" b="b"/>
            <a:pathLst>
              <a:path w="1048464" h="484383" extrusionOk="0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avLst/>
            <a:gdLst/>
            <a:ahLst/>
            <a:cxnLst/>
            <a:rect l="l" t="t" r="r" b="b"/>
            <a:pathLst>
              <a:path w="1114574" h="775147" extrusionOk="0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rot="5400000" flipH="1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 dirty="0"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avLst/>
            <a:gdLst/>
            <a:ahLst/>
            <a:cxnLst/>
            <a:rect l="l" t="t" r="r" b="b"/>
            <a:pathLst>
              <a:path w="1816779" h="409710" extrusionOk="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Text Placeholders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 rot="-5400000" flipH="1">
            <a:off x="11665427" y="963042"/>
            <a:ext cx="731400" cy="63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 rot="5400000" flipH="1">
            <a:off x="11204872" y="1356004"/>
            <a:ext cx="731400" cy="630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 rot="-5400000" flipH="1">
            <a:off x="9974530" y="-694861"/>
            <a:ext cx="1013700" cy="1371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 rot="1696753" flipH="1">
            <a:off x="11476194" y="2245421"/>
            <a:ext cx="973259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rot="1299682" flipH="1">
            <a:off x="9516508" y="-195501"/>
            <a:ext cx="1048439" cy="957411"/>
          </a:xfrm>
          <a:prstGeom prst="pie">
            <a:avLst>
              <a:gd name="adj1" fmla="val 0"/>
              <a:gd name="adj2" fmla="val 10837342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 flipH="1">
            <a:off x="7520787" y="-9075"/>
            <a:ext cx="1816779" cy="217699"/>
          </a:xfrm>
          <a:custGeom>
            <a:avLst/>
            <a:gdLst/>
            <a:ahLst/>
            <a:cxnLst/>
            <a:rect l="l" t="t" r="r" b="b"/>
            <a:pathLst>
              <a:path w="1816779" h="217699" extrusionOk="0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rot="-2662362" flipH="1">
            <a:off x="11373252" y="446389"/>
            <a:ext cx="1015746" cy="500011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7578694" flipH="1">
            <a:off x="10103022" y="5965192"/>
            <a:ext cx="1398717" cy="722822"/>
          </a:xfrm>
          <a:custGeom>
            <a:avLst/>
            <a:gdLst/>
            <a:ahLst/>
            <a:cxnLst/>
            <a:rect l="l" t="t" r="r" b="b"/>
            <a:pathLst>
              <a:path w="1048464" h="541820" extrusionOk="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rot="5400000" flipH="1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REMOVE · SlidesMania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6" name="Google Shape;256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9" name="Google Shape;259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64" name="Google Shape;26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sz="4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683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683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nsplash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ctrTitle"/>
          </p:nvPr>
        </p:nvSpPr>
        <p:spPr>
          <a:xfrm>
            <a:off x="1517732" y="1544225"/>
            <a:ext cx="7653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b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자동화구현</a:t>
            </a:r>
            <a:endParaRPr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1"/>
          </p:nvPr>
        </p:nvSpPr>
        <p:spPr>
          <a:xfrm>
            <a:off x="1128471" y="4158212"/>
            <a:ext cx="8275205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>
                <a:latin typeface="+mj-ea"/>
                <a:ea typeface="+mj-ea"/>
              </a:rPr>
              <a:t>알림톡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API</a:t>
            </a:r>
            <a:r>
              <a:rPr lang="ko-KR" altLang="en-US" sz="2800" dirty="0">
                <a:latin typeface="+mj-ea"/>
                <a:ea typeface="+mj-ea"/>
              </a:rPr>
              <a:t>를 활용한 피트파트너 랜딩페이지 제작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271" name="Google Shape;271;p14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752F97-74E5-DF0A-E869-C6A171E15846}"/>
              </a:ext>
            </a:extLst>
          </p:cNvPr>
          <p:cNvSpPr/>
          <p:nvPr/>
        </p:nvSpPr>
        <p:spPr>
          <a:xfrm>
            <a:off x="1360824" y="924293"/>
            <a:ext cx="7810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[K-Digital Training] Open API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를 활용한 스마트 웹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&amp;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Pretendard Light" panose="02000403000000020004" pitchFamily="50" charset="-127"/>
              </a:rPr>
              <a:t>앱 콘텐츠 실무 개발자 양성과정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ECE624-3138-CD9E-8CAC-714D37FA7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DEB1B3-6743-E7EA-1CA2-6B54A2C5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02. UI/UX </a:t>
            </a:r>
            <a:r>
              <a:rPr lang="ko-KR" altLang="en-US" sz="4800" dirty="0"/>
              <a:t>설계 및 디자인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26238-3BA5-5049-3594-4E52A975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워크플로우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와이어프레임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스타일 가이드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프로토타입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목업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00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9C2DC06-C050-89FB-F6C3-6A28D683C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6B739C-3C8B-48B1-86E6-A1A7F4326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853D6F-A5C3-4021-4488-8B3BFE7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워크플로우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9DBE2-5BAA-C3D3-77EB-C4D34CAD71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2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54496804-7ED8-3326-AA39-72427482B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BA6F3D-F784-EA84-4711-36126F5772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44A2CE-7666-93A7-9CB4-526E318C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와이어프레임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96908-1879-BA8F-823B-9AF020996F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7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0E549779-AE25-32BD-55CF-3992CC394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EF2C6C-24C3-E70F-45C2-223C9F8B6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E27D273-1163-EF3F-9528-28FDC46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스타일 가이드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7A633-1792-F6F1-90F0-648F0DFEDA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13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EAFDA7-615A-487B-8B88-B103F4D17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3A15EA-50E5-ED73-4F4F-33382AC9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프로토타입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9B6F5-87AE-02D4-5998-AA4DDA7B86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부제목 1">
            <a:extLst>
              <a:ext uri="{FF2B5EF4-FFF2-40B4-BE49-F238E27FC236}">
                <a16:creationId xmlns:a16="http://schemas.microsoft.com/office/drawing/2014/main" id="{8A17562D-C2E8-75EB-0207-6F74101CC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1475" y="1203325"/>
            <a:ext cx="3025775" cy="623888"/>
          </a:xfrm>
        </p:spPr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</p:spTree>
    <p:extLst>
      <p:ext uri="{BB962C8B-B14F-4D97-AF65-F5344CB8AC3E}">
        <p14:creationId xmlns:p14="http://schemas.microsoft.com/office/powerpoint/2010/main" val="260283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FB34AB04-5F8B-CF9D-2AB2-42078C0D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800" dirty="0"/>
              <a:t>2. UI/UX</a:t>
            </a:r>
            <a:r>
              <a:rPr lang="ko-KR" altLang="en-US" sz="1800" dirty="0"/>
              <a:t> 설계 및 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B5FE3A-98AE-4504-E578-E39630A785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AD859E-34E7-1206-54EC-69F0533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670C2C-7BC1-BC17-12B3-E3AC46BB25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1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72E515-AB16-9A3D-BFA9-47775358D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B5EA47-3AB0-D46D-82B8-1C6484C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 프로젝트 수행 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1A321-7FBF-4824-76DA-488C830C0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반응형 웹 구현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및 기술 개발 </a:t>
            </a:r>
            <a:r>
              <a:rPr lang="en-US" altLang="ko-KR" dirty="0"/>
              <a:t>(</a:t>
            </a:r>
            <a:r>
              <a:rPr lang="ko-KR" altLang="en-US" dirty="0" err="1"/>
              <a:t>알림톡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시연 동영상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95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CBDF0F-12E7-5F8F-CEDD-907BD03A1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A9CA3-BD9B-1BF9-48FD-C7BF23FC9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C0AB2B-2F69-2C8F-F492-31B64C1D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반응형 웹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A492A-8427-B19C-9633-DA0A658F0F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60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334C092D-2B94-EED8-C6AA-D6982C1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78CA3-C27D-905B-BAE4-90B56196C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13D367-8E78-6A4F-D4EF-B71A72E4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API </a:t>
            </a:r>
            <a:r>
              <a:rPr lang="ko-KR" altLang="en-US" dirty="0"/>
              <a:t>및 기술 개발 </a:t>
            </a:r>
            <a:r>
              <a:rPr lang="ko-KR" altLang="en-US" sz="2800" dirty="0" err="1"/>
              <a:t>알림톡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ACFC-EDDE-B63E-FBCB-7FD493DC08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6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0551A50-5FC4-466B-F479-9830F43FC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57B350-3540-3A9C-1AE9-8306F119E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A2D2DF-CAD9-6744-FA13-73C4021D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시연 동영상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FC0BB-FF52-EEC8-EE00-C91172C9D5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1737995" y="1012656"/>
            <a:ext cx="4022725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/>
              <a:t>CONTENTS</a:t>
            </a:r>
            <a:endParaRPr sz="5400" b="1"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4191318" y="2268166"/>
            <a:ext cx="6207125" cy="2946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en-US" altLang="ko-KR" sz="3200" dirty="0">
                <a:solidFill>
                  <a:srgbClr val="F7D101"/>
                </a:solidFill>
                <a:latin typeface="+mn-ea"/>
                <a:ea typeface="+mn-ea"/>
              </a:rPr>
              <a:t> </a:t>
            </a: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프로젝트개요 및 팀 구성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 프로젝트 수행 절차 및 방법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 프로젝트 수행 결과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7D101"/>
              </a:buClr>
              <a:buFont typeface="+mj-lt"/>
              <a:buAutoNum type="arabicPeriod"/>
            </a:pPr>
            <a:r>
              <a:rPr lang="en-US" altLang="ko-KR" sz="3200" dirty="0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lang="ko-KR" altLang="en-US" sz="3200" dirty="0">
                <a:solidFill>
                  <a:schemeClr val="accent5"/>
                </a:solidFill>
                <a:latin typeface="+mn-ea"/>
                <a:ea typeface="+mn-ea"/>
              </a:rPr>
              <a:t>자체 평가 의견</a:t>
            </a:r>
            <a:endParaRPr lang="en-US" altLang="ko-KR" sz="3200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35F37-1087-D8A9-F09F-6D51E8F4D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6394D7-BD13-3D4B-EA4E-C95D4AF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자체 평가 의견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98F5F-F890-8F94-CEEC-2335CC8B7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ko-KR" altLang="en-US" dirty="0" err="1"/>
              <a:t>정강우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ko-KR" altLang="en-US" dirty="0" err="1"/>
              <a:t>남지완</a:t>
            </a:r>
            <a:endParaRPr lang="en-US" altLang="ko-KR" dirty="0"/>
          </a:p>
          <a:p>
            <a:r>
              <a:rPr lang="ko-KR" altLang="en-US" dirty="0"/>
              <a:t>팀원 이경민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ko-KR" altLang="en-US" dirty="0" err="1"/>
              <a:t>조범준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21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2344050" y="576775"/>
            <a:ext cx="762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500" b="1" dirty="0">
                <a:latin typeface="+mj-ea"/>
                <a:ea typeface="+mj-ea"/>
              </a:rPr>
              <a:t>감사합니다</a:t>
            </a:r>
            <a:endParaRPr sz="115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>
            <a:spLocks noGrp="1"/>
          </p:cNvSpPr>
          <p:nvPr>
            <p:ph type="title" idx="4294967295"/>
          </p:nvPr>
        </p:nvSpPr>
        <p:spPr>
          <a:xfrm>
            <a:off x="706025" y="669575"/>
            <a:ext cx="8319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INFOGRAPHICS.</a:t>
            </a:r>
            <a:endParaRPr/>
          </a:p>
        </p:txBody>
      </p:sp>
      <p:sp>
        <p:nvSpPr>
          <p:cNvPr id="570" name="Google Shape;570;p25"/>
          <p:cNvSpPr txBox="1">
            <a:spLocks noGrp="1"/>
          </p:cNvSpPr>
          <p:nvPr>
            <p:ph type="body" idx="4294967295"/>
          </p:nvPr>
        </p:nvSpPr>
        <p:spPr>
          <a:xfrm>
            <a:off x="706025" y="1612833"/>
            <a:ext cx="8319900" cy="47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create your own infographics using shapes and icons.</a:t>
            </a:r>
            <a:endParaRPr sz="1800"/>
          </a:p>
        </p:txBody>
      </p:sp>
      <p:sp>
        <p:nvSpPr>
          <p:cNvPr id="571" name="Google Shape;571;p25"/>
          <p:cNvSpPr txBox="1">
            <a:spLocks noGrp="1"/>
          </p:cNvSpPr>
          <p:nvPr>
            <p:ph type="body" idx="4294967295"/>
          </p:nvPr>
        </p:nvSpPr>
        <p:spPr>
          <a:xfrm>
            <a:off x="706025" y="4087600"/>
            <a:ext cx="8319900" cy="47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create your own infographics using shapes and icons.</a:t>
            </a:r>
            <a:endParaRPr sz="18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556919" y="2563323"/>
            <a:ext cx="536595" cy="1125975"/>
            <a:chOff x="4880775" y="1837550"/>
            <a:chExt cx="146775" cy="299350"/>
          </a:xfrm>
        </p:grpSpPr>
        <p:sp>
          <p:nvSpPr>
            <p:cNvPr id="573" name="Google Shape;573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5"/>
          <p:cNvGrpSpPr/>
          <p:nvPr/>
        </p:nvGrpSpPr>
        <p:grpSpPr>
          <a:xfrm>
            <a:off x="3158498" y="2555785"/>
            <a:ext cx="536595" cy="1125975"/>
            <a:chOff x="4880775" y="1837550"/>
            <a:chExt cx="146775" cy="299350"/>
          </a:xfrm>
        </p:grpSpPr>
        <p:sp>
          <p:nvSpPr>
            <p:cNvPr id="576" name="Google Shape;576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5"/>
          <p:cNvGrpSpPr/>
          <p:nvPr/>
        </p:nvGrpSpPr>
        <p:grpSpPr>
          <a:xfrm>
            <a:off x="3738333" y="2536234"/>
            <a:ext cx="536595" cy="1125975"/>
            <a:chOff x="4880775" y="1837550"/>
            <a:chExt cx="146775" cy="299350"/>
          </a:xfrm>
        </p:grpSpPr>
        <p:sp>
          <p:nvSpPr>
            <p:cNvPr id="579" name="Google Shape;579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4339911" y="2528696"/>
            <a:ext cx="536595" cy="1125975"/>
            <a:chOff x="4880775" y="1837550"/>
            <a:chExt cx="146775" cy="299350"/>
          </a:xfrm>
        </p:grpSpPr>
        <p:sp>
          <p:nvSpPr>
            <p:cNvPr id="582" name="Google Shape;582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4912500" y="2551309"/>
            <a:ext cx="536595" cy="1125975"/>
            <a:chOff x="4880775" y="1837550"/>
            <a:chExt cx="146775" cy="299350"/>
          </a:xfrm>
        </p:grpSpPr>
        <p:sp>
          <p:nvSpPr>
            <p:cNvPr id="585" name="Google Shape;585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25"/>
          <p:cNvGrpSpPr/>
          <p:nvPr/>
        </p:nvGrpSpPr>
        <p:grpSpPr>
          <a:xfrm>
            <a:off x="5514078" y="2543772"/>
            <a:ext cx="536595" cy="1125975"/>
            <a:chOff x="4880775" y="1837550"/>
            <a:chExt cx="146775" cy="299350"/>
          </a:xfrm>
        </p:grpSpPr>
        <p:sp>
          <p:nvSpPr>
            <p:cNvPr id="588" name="Google Shape;588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6093914" y="2524221"/>
            <a:ext cx="536595" cy="1125975"/>
            <a:chOff x="4880775" y="1837550"/>
            <a:chExt cx="146775" cy="299350"/>
          </a:xfrm>
        </p:grpSpPr>
        <p:sp>
          <p:nvSpPr>
            <p:cNvPr id="591" name="Google Shape;591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5"/>
          <p:cNvGrpSpPr/>
          <p:nvPr/>
        </p:nvGrpSpPr>
        <p:grpSpPr>
          <a:xfrm>
            <a:off x="6695492" y="2516683"/>
            <a:ext cx="536595" cy="1125975"/>
            <a:chOff x="4880775" y="1837550"/>
            <a:chExt cx="146775" cy="299350"/>
          </a:xfrm>
        </p:grpSpPr>
        <p:sp>
          <p:nvSpPr>
            <p:cNvPr id="594" name="Google Shape;594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5"/>
          <p:cNvGrpSpPr/>
          <p:nvPr/>
        </p:nvGrpSpPr>
        <p:grpSpPr>
          <a:xfrm>
            <a:off x="7317718" y="2536234"/>
            <a:ext cx="536595" cy="1125975"/>
            <a:chOff x="4880775" y="1837550"/>
            <a:chExt cx="146775" cy="299350"/>
          </a:xfrm>
        </p:grpSpPr>
        <p:sp>
          <p:nvSpPr>
            <p:cNvPr id="597" name="Google Shape;597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5"/>
          <p:cNvGrpSpPr/>
          <p:nvPr/>
        </p:nvGrpSpPr>
        <p:grpSpPr>
          <a:xfrm>
            <a:off x="7919296" y="2528696"/>
            <a:ext cx="536595" cy="1125975"/>
            <a:chOff x="4880775" y="1837550"/>
            <a:chExt cx="146775" cy="299350"/>
          </a:xfrm>
        </p:grpSpPr>
        <p:sp>
          <p:nvSpPr>
            <p:cNvPr id="600" name="Google Shape;600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5"/>
          <p:cNvSpPr/>
          <p:nvPr/>
        </p:nvSpPr>
        <p:spPr>
          <a:xfrm>
            <a:off x="714227" y="2303625"/>
            <a:ext cx="1395900" cy="14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 sz="1900"/>
          </a:p>
        </p:txBody>
      </p:sp>
      <p:grpSp>
        <p:nvGrpSpPr>
          <p:cNvPr id="603" name="Google Shape;603;p25"/>
          <p:cNvGrpSpPr/>
          <p:nvPr/>
        </p:nvGrpSpPr>
        <p:grpSpPr>
          <a:xfrm>
            <a:off x="2465435" y="4973555"/>
            <a:ext cx="536595" cy="1125975"/>
            <a:chOff x="4880775" y="1837550"/>
            <a:chExt cx="146775" cy="299350"/>
          </a:xfrm>
        </p:grpSpPr>
        <p:sp>
          <p:nvSpPr>
            <p:cNvPr id="604" name="Google Shape;604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3067013" y="4966017"/>
            <a:ext cx="536595" cy="1125975"/>
            <a:chOff x="4880775" y="1837550"/>
            <a:chExt cx="146775" cy="299350"/>
          </a:xfrm>
        </p:grpSpPr>
        <p:sp>
          <p:nvSpPr>
            <p:cNvPr id="607" name="Google Shape;607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25"/>
          <p:cNvGrpSpPr/>
          <p:nvPr/>
        </p:nvGrpSpPr>
        <p:grpSpPr>
          <a:xfrm>
            <a:off x="3646850" y="4946466"/>
            <a:ext cx="536595" cy="1125975"/>
            <a:chOff x="4880775" y="1837550"/>
            <a:chExt cx="146775" cy="299350"/>
          </a:xfrm>
        </p:grpSpPr>
        <p:sp>
          <p:nvSpPr>
            <p:cNvPr id="610" name="Google Shape;610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4248428" y="4938928"/>
            <a:ext cx="536595" cy="1125975"/>
            <a:chOff x="4880775" y="1837550"/>
            <a:chExt cx="146775" cy="299350"/>
          </a:xfrm>
        </p:grpSpPr>
        <p:sp>
          <p:nvSpPr>
            <p:cNvPr id="613" name="Google Shape;613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25"/>
          <p:cNvGrpSpPr/>
          <p:nvPr/>
        </p:nvGrpSpPr>
        <p:grpSpPr>
          <a:xfrm>
            <a:off x="4821016" y="4961541"/>
            <a:ext cx="536595" cy="1125975"/>
            <a:chOff x="4880775" y="1837550"/>
            <a:chExt cx="146775" cy="299350"/>
          </a:xfrm>
        </p:grpSpPr>
        <p:sp>
          <p:nvSpPr>
            <p:cNvPr id="616" name="Google Shape;616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25"/>
          <p:cNvGrpSpPr/>
          <p:nvPr/>
        </p:nvGrpSpPr>
        <p:grpSpPr>
          <a:xfrm>
            <a:off x="5422594" y="4954004"/>
            <a:ext cx="536595" cy="1125975"/>
            <a:chOff x="4880775" y="1837550"/>
            <a:chExt cx="146775" cy="299350"/>
          </a:xfrm>
        </p:grpSpPr>
        <p:sp>
          <p:nvSpPr>
            <p:cNvPr id="619" name="Google Shape;619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6002430" y="4934452"/>
            <a:ext cx="536595" cy="1125975"/>
            <a:chOff x="4880775" y="1837550"/>
            <a:chExt cx="146775" cy="299350"/>
          </a:xfrm>
        </p:grpSpPr>
        <p:sp>
          <p:nvSpPr>
            <p:cNvPr id="622" name="Google Shape;622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5"/>
          <p:cNvGrpSpPr/>
          <p:nvPr/>
        </p:nvGrpSpPr>
        <p:grpSpPr>
          <a:xfrm>
            <a:off x="6604007" y="4926914"/>
            <a:ext cx="536595" cy="1125975"/>
            <a:chOff x="4880775" y="1837550"/>
            <a:chExt cx="146775" cy="299350"/>
          </a:xfrm>
        </p:grpSpPr>
        <p:sp>
          <p:nvSpPr>
            <p:cNvPr id="625" name="Google Shape;625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7226233" y="4946466"/>
            <a:ext cx="536595" cy="1125975"/>
            <a:chOff x="4880775" y="1837550"/>
            <a:chExt cx="146775" cy="299350"/>
          </a:xfrm>
        </p:grpSpPr>
        <p:sp>
          <p:nvSpPr>
            <p:cNvPr id="628" name="Google Shape;628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7827811" y="4938928"/>
            <a:ext cx="536595" cy="1125975"/>
            <a:chOff x="4880775" y="1837550"/>
            <a:chExt cx="146775" cy="299350"/>
          </a:xfrm>
        </p:grpSpPr>
        <p:sp>
          <p:nvSpPr>
            <p:cNvPr id="631" name="Google Shape;631;p25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25"/>
          <p:cNvSpPr/>
          <p:nvPr/>
        </p:nvSpPr>
        <p:spPr>
          <a:xfrm>
            <a:off x="643850" y="4664247"/>
            <a:ext cx="13959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 sz="1900"/>
          </a:p>
        </p:txBody>
      </p:sp>
      <p:sp>
        <p:nvSpPr>
          <p:cNvPr id="634" name="Google Shape;634;p25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6"/>
          <p:cNvSpPr txBox="1">
            <a:spLocks noGrp="1"/>
          </p:cNvSpPr>
          <p:nvPr>
            <p:ph type="subTitle" idx="1"/>
          </p:nvPr>
        </p:nvSpPr>
        <p:spPr>
          <a:xfrm>
            <a:off x="851025" y="4618400"/>
            <a:ext cx="34986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i="0"/>
              <a:t>TITLE A</a:t>
            </a:r>
            <a:endParaRPr sz="3100" i="0"/>
          </a:p>
        </p:txBody>
      </p:sp>
      <p:sp>
        <p:nvSpPr>
          <p:cNvPr id="640" name="Google Shape;640;p26"/>
          <p:cNvSpPr txBox="1">
            <a:spLocks noGrp="1"/>
          </p:cNvSpPr>
          <p:nvPr>
            <p:ph type="title"/>
          </p:nvPr>
        </p:nvSpPr>
        <p:spPr>
          <a:xfrm>
            <a:off x="851025" y="489700"/>
            <a:ext cx="9736800" cy="83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CHARTS.</a:t>
            </a:r>
            <a:endParaRPr/>
          </a:p>
        </p:txBody>
      </p:sp>
      <p:sp>
        <p:nvSpPr>
          <p:cNvPr id="641" name="Google Shape;641;p26"/>
          <p:cNvSpPr txBox="1">
            <a:spLocks noGrp="1"/>
          </p:cNvSpPr>
          <p:nvPr>
            <p:ph type="body" idx="2"/>
          </p:nvPr>
        </p:nvSpPr>
        <p:spPr>
          <a:xfrm>
            <a:off x="851025" y="5439425"/>
            <a:ext cx="4548900" cy="7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Insert charts straight from Excel or Google Sheets.</a:t>
            </a:r>
            <a:endParaRPr sz="1800"/>
          </a:p>
        </p:txBody>
      </p:sp>
      <p:sp>
        <p:nvSpPr>
          <p:cNvPr id="642" name="Google Shape;642;p26"/>
          <p:cNvSpPr txBox="1">
            <a:spLocks noGrp="1"/>
          </p:cNvSpPr>
          <p:nvPr>
            <p:ph type="subTitle" idx="1"/>
          </p:nvPr>
        </p:nvSpPr>
        <p:spPr>
          <a:xfrm>
            <a:off x="7294125" y="4618400"/>
            <a:ext cx="32703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i="0">
                <a:solidFill>
                  <a:schemeClr val="accent1"/>
                </a:solidFill>
              </a:rPr>
              <a:t>TITLE B</a:t>
            </a:r>
            <a:endParaRPr sz="3100" i="0">
              <a:solidFill>
                <a:schemeClr val="accent1"/>
              </a:solidFill>
            </a:endParaRPr>
          </a:p>
        </p:txBody>
      </p:sp>
      <p:sp>
        <p:nvSpPr>
          <p:cNvPr id="643" name="Google Shape;643;p26"/>
          <p:cNvSpPr txBox="1">
            <a:spLocks noGrp="1"/>
          </p:cNvSpPr>
          <p:nvPr>
            <p:ph type="body" idx="2"/>
          </p:nvPr>
        </p:nvSpPr>
        <p:spPr>
          <a:xfrm>
            <a:off x="6038843" y="5439425"/>
            <a:ext cx="4548900" cy="7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Or create your own using shapes!</a:t>
            </a:r>
            <a:endParaRPr sz="1800"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216049" y="1762790"/>
            <a:ext cx="3045993" cy="3045962"/>
            <a:chOff x="5195985" y="1136011"/>
            <a:chExt cx="1812336" cy="1800001"/>
          </a:xfrm>
        </p:grpSpPr>
        <p:sp>
          <p:nvSpPr>
            <p:cNvPr id="645" name="Google Shape;645;p26"/>
            <p:cNvSpPr/>
            <p:nvPr/>
          </p:nvSpPr>
          <p:spPr>
            <a:xfrm rot="5400000" flipH="1">
              <a:off x="5195985" y="1136012"/>
              <a:ext cx="1800000" cy="1800000"/>
            </a:xfrm>
            <a:prstGeom prst="blockArc">
              <a:avLst>
                <a:gd name="adj1" fmla="val 10762688"/>
                <a:gd name="adj2" fmla="val 21583624"/>
                <a:gd name="adj3" fmla="val 225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name="adj1" fmla="val 10789048"/>
                <a:gd name="adj2" fmla="val 21576848"/>
                <a:gd name="adj3" fmla="val 2256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6"/>
          <p:cNvSpPr txBox="1"/>
          <p:nvPr/>
        </p:nvSpPr>
        <p:spPr>
          <a:xfrm>
            <a:off x="4260090" y="3104666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50%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6551930" y="3081087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50%</a:t>
            </a:r>
            <a:endParaRPr sz="1800" b="1">
              <a:solidFill>
                <a:srgbClr val="FFFFFF"/>
              </a:solidFill>
            </a:endParaRPr>
          </a:p>
        </p:txBody>
      </p:sp>
      <p:grpSp>
        <p:nvGrpSpPr>
          <p:cNvPr id="649" name="Google Shape;649;p26"/>
          <p:cNvGrpSpPr/>
          <p:nvPr/>
        </p:nvGrpSpPr>
        <p:grpSpPr>
          <a:xfrm>
            <a:off x="3044060" y="3607347"/>
            <a:ext cx="467328" cy="933235"/>
            <a:chOff x="5511500" y="1822400"/>
            <a:chExt cx="149900" cy="299325"/>
          </a:xfrm>
        </p:grpSpPr>
        <p:sp>
          <p:nvSpPr>
            <p:cNvPr id="650" name="Google Shape;650;p26"/>
            <p:cNvSpPr/>
            <p:nvPr/>
          </p:nvSpPr>
          <p:spPr>
            <a:xfrm>
              <a:off x="5560125" y="18224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511500" y="1882175"/>
              <a:ext cx="149900" cy="239550"/>
            </a:xfrm>
            <a:custGeom>
              <a:avLst/>
              <a:gdLst/>
              <a:ahLst/>
              <a:cxnLst/>
              <a:rect l="l" t="t" r="r" b="b"/>
              <a:pathLst>
                <a:path w="5996" h="9582" extrusionOk="0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2521809" y="3607004"/>
            <a:ext cx="467328" cy="933235"/>
            <a:chOff x="5511500" y="1822400"/>
            <a:chExt cx="149900" cy="299325"/>
          </a:xfrm>
        </p:grpSpPr>
        <p:sp>
          <p:nvSpPr>
            <p:cNvPr id="653" name="Google Shape;653;p26"/>
            <p:cNvSpPr/>
            <p:nvPr/>
          </p:nvSpPr>
          <p:spPr>
            <a:xfrm>
              <a:off x="5560125" y="18224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5511500" y="1882175"/>
              <a:ext cx="149900" cy="239550"/>
            </a:xfrm>
            <a:custGeom>
              <a:avLst/>
              <a:gdLst/>
              <a:ahLst/>
              <a:cxnLst/>
              <a:rect l="l" t="t" r="r" b="b"/>
              <a:pathLst>
                <a:path w="5996" h="9582" extrusionOk="0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6"/>
          <p:cNvGrpSpPr/>
          <p:nvPr/>
        </p:nvGrpSpPr>
        <p:grpSpPr>
          <a:xfrm>
            <a:off x="1994680" y="3607347"/>
            <a:ext cx="467328" cy="933235"/>
            <a:chOff x="5511500" y="1822400"/>
            <a:chExt cx="149900" cy="299325"/>
          </a:xfrm>
        </p:grpSpPr>
        <p:sp>
          <p:nvSpPr>
            <p:cNvPr id="656" name="Google Shape;656;p26"/>
            <p:cNvSpPr/>
            <p:nvPr/>
          </p:nvSpPr>
          <p:spPr>
            <a:xfrm>
              <a:off x="5560125" y="18224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5511500" y="1882175"/>
              <a:ext cx="149900" cy="239550"/>
            </a:xfrm>
            <a:custGeom>
              <a:avLst/>
              <a:gdLst/>
              <a:ahLst/>
              <a:cxnLst/>
              <a:rect l="l" t="t" r="r" b="b"/>
              <a:pathLst>
                <a:path w="5996" h="9582" extrusionOk="0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1472429" y="3607004"/>
            <a:ext cx="467328" cy="933235"/>
            <a:chOff x="5511500" y="1822400"/>
            <a:chExt cx="149900" cy="299325"/>
          </a:xfrm>
        </p:grpSpPr>
        <p:sp>
          <p:nvSpPr>
            <p:cNvPr id="659" name="Google Shape;659;p26"/>
            <p:cNvSpPr/>
            <p:nvPr/>
          </p:nvSpPr>
          <p:spPr>
            <a:xfrm>
              <a:off x="5560125" y="18224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5511500" y="1882175"/>
              <a:ext cx="149900" cy="239550"/>
            </a:xfrm>
            <a:custGeom>
              <a:avLst/>
              <a:gdLst/>
              <a:ahLst/>
              <a:cxnLst/>
              <a:rect l="l" t="t" r="r" b="b"/>
              <a:pathLst>
                <a:path w="5996" h="9582" extrusionOk="0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944032" y="3607004"/>
            <a:ext cx="467328" cy="933235"/>
            <a:chOff x="5511500" y="1822400"/>
            <a:chExt cx="149900" cy="299325"/>
          </a:xfrm>
        </p:grpSpPr>
        <p:sp>
          <p:nvSpPr>
            <p:cNvPr id="662" name="Google Shape;662;p26"/>
            <p:cNvSpPr/>
            <p:nvPr/>
          </p:nvSpPr>
          <p:spPr>
            <a:xfrm>
              <a:off x="5560125" y="1822400"/>
              <a:ext cx="53100" cy="53100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511500" y="1882175"/>
              <a:ext cx="149900" cy="239550"/>
            </a:xfrm>
            <a:custGeom>
              <a:avLst/>
              <a:gdLst/>
              <a:ahLst/>
              <a:cxnLst/>
              <a:rect l="l" t="t" r="r" b="b"/>
              <a:pathLst>
                <a:path w="5996" h="9582" extrusionOk="0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7966704" y="3629306"/>
            <a:ext cx="465614" cy="911281"/>
            <a:chOff x="4880775" y="1837550"/>
            <a:chExt cx="146775" cy="299350"/>
          </a:xfrm>
        </p:grpSpPr>
        <p:sp>
          <p:nvSpPr>
            <p:cNvPr id="665" name="Google Shape;665;p26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8468974" y="3618317"/>
            <a:ext cx="465614" cy="911281"/>
            <a:chOff x="4880775" y="1837550"/>
            <a:chExt cx="146775" cy="299350"/>
          </a:xfrm>
        </p:grpSpPr>
        <p:sp>
          <p:nvSpPr>
            <p:cNvPr id="668" name="Google Shape;668;p26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8986988" y="3618317"/>
            <a:ext cx="465614" cy="911281"/>
            <a:chOff x="4880775" y="1837550"/>
            <a:chExt cx="146775" cy="299350"/>
          </a:xfrm>
        </p:grpSpPr>
        <p:sp>
          <p:nvSpPr>
            <p:cNvPr id="671" name="Google Shape;671;p26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9489258" y="3607328"/>
            <a:ext cx="465614" cy="911281"/>
            <a:chOff x="4880775" y="1837550"/>
            <a:chExt cx="146775" cy="299350"/>
          </a:xfrm>
        </p:grpSpPr>
        <p:sp>
          <p:nvSpPr>
            <p:cNvPr id="674" name="Google Shape;674;p26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10009303" y="3618317"/>
            <a:ext cx="465614" cy="911281"/>
            <a:chOff x="4880775" y="1837550"/>
            <a:chExt cx="146775" cy="299350"/>
          </a:xfrm>
        </p:grpSpPr>
        <p:sp>
          <p:nvSpPr>
            <p:cNvPr id="677" name="Google Shape;677;p26"/>
            <p:cNvSpPr/>
            <p:nvPr/>
          </p:nvSpPr>
          <p:spPr>
            <a:xfrm>
              <a:off x="4927600" y="183755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4880775" y="1897325"/>
              <a:ext cx="146775" cy="239575"/>
            </a:xfrm>
            <a:custGeom>
              <a:avLst/>
              <a:gdLst/>
              <a:ahLst/>
              <a:cxnLst/>
              <a:rect l="l" t="t" r="r" b="b"/>
              <a:pathLst>
                <a:path w="5871" h="9583" extrusionOk="0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6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"/>
          <p:cNvSpPr txBox="1">
            <a:spLocks noGrp="1"/>
          </p:cNvSpPr>
          <p:nvPr>
            <p:ph type="title"/>
          </p:nvPr>
        </p:nvSpPr>
        <p:spPr>
          <a:xfrm>
            <a:off x="537050" y="1874700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ADD YOUR TITLE HERE.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85" name="Google Shape;685;p27"/>
          <p:cNvSpPr txBox="1">
            <a:spLocks noGrp="1"/>
          </p:cNvSpPr>
          <p:nvPr>
            <p:ph type="body" idx="1"/>
          </p:nvPr>
        </p:nvSpPr>
        <p:spPr>
          <a:xfrm>
            <a:off x="537050" y="2986700"/>
            <a:ext cx="5295600" cy="19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  <p:grpSp>
        <p:nvGrpSpPr>
          <p:cNvPr id="686" name="Google Shape;686;p27"/>
          <p:cNvGrpSpPr/>
          <p:nvPr/>
        </p:nvGrpSpPr>
        <p:grpSpPr>
          <a:xfrm>
            <a:off x="6244256" y="1748496"/>
            <a:ext cx="4670652" cy="3905411"/>
            <a:chOff x="1295330" y="1868507"/>
            <a:chExt cx="4365503" cy="3647530"/>
          </a:xfrm>
        </p:grpSpPr>
        <p:grpSp>
          <p:nvGrpSpPr>
            <p:cNvPr id="687" name="Google Shape;687;p27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88" name="Google Shape;688;p27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89" name="Google Shape;689;p27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27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93" name="Google Shape;693;p27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 cmpd="sng">
                  <a:solidFill>
                    <a:srgbClr val="39353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solidFill>
                  <a:srgbClr val="FFFFFF"/>
                </a:solidFill>
                <a:ln w="12700" cap="flat" cmpd="sng">
                  <a:solidFill>
                    <a:srgbClr val="C6CFD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95" name="Google Shape;695;p27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7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8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702" name="Google Shape;702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703" name="Google Shape;703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4" name="Google Shape;704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7" name="Google Shape;707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8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title"/>
          </p:nvPr>
        </p:nvSpPr>
        <p:spPr>
          <a:xfrm>
            <a:off x="6193000" y="2099900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YOUR TITLE HERE.</a:t>
            </a:r>
            <a:endParaRPr sz="4000"/>
          </a:p>
        </p:txBody>
      </p:sp>
      <p:sp>
        <p:nvSpPr>
          <p:cNvPr id="710" name="Google Shape;710;p28"/>
          <p:cNvSpPr txBox="1">
            <a:spLocks noGrp="1"/>
          </p:cNvSpPr>
          <p:nvPr>
            <p:ph type="body" idx="1"/>
          </p:nvPr>
        </p:nvSpPr>
        <p:spPr>
          <a:xfrm>
            <a:off x="6193000" y="3211900"/>
            <a:ext cx="5295600" cy="19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9"/>
          <p:cNvGrpSpPr/>
          <p:nvPr/>
        </p:nvGrpSpPr>
        <p:grpSpPr>
          <a:xfrm>
            <a:off x="6522948" y="850009"/>
            <a:ext cx="2798497" cy="5157974"/>
            <a:chOff x="8625436" y="1258061"/>
            <a:chExt cx="2388000" cy="4396500"/>
          </a:xfrm>
        </p:grpSpPr>
        <p:sp>
          <p:nvSpPr>
            <p:cNvPr id="716" name="Google Shape;716;p29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29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title"/>
          </p:nvPr>
        </p:nvSpPr>
        <p:spPr>
          <a:xfrm>
            <a:off x="841850" y="1874700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ADD YOUR TITLE HERE.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721" name="Google Shape;721;p29"/>
          <p:cNvSpPr txBox="1">
            <a:spLocks noGrp="1"/>
          </p:cNvSpPr>
          <p:nvPr>
            <p:ph type="body" idx="1"/>
          </p:nvPr>
        </p:nvSpPr>
        <p:spPr>
          <a:xfrm>
            <a:off x="841850" y="2986700"/>
            <a:ext cx="5295600" cy="19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0"/>
          <p:cNvGrpSpPr/>
          <p:nvPr/>
        </p:nvGrpSpPr>
        <p:grpSpPr>
          <a:xfrm>
            <a:off x="1914222" y="969728"/>
            <a:ext cx="3357720" cy="4918548"/>
            <a:chOff x="6953045" y="1252870"/>
            <a:chExt cx="3186600" cy="4559700"/>
          </a:xfrm>
        </p:grpSpPr>
        <p:sp>
          <p:nvSpPr>
            <p:cNvPr id="727" name="Google Shape;727;p30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00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Google Shape;730;p30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5735800" y="2099900"/>
            <a:ext cx="529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YOUR TITLE HERE.</a:t>
            </a:r>
            <a:endParaRPr sz="4000"/>
          </a:p>
        </p:txBody>
      </p:sp>
      <p:sp>
        <p:nvSpPr>
          <p:cNvPr id="732" name="Google Shape;732;p30"/>
          <p:cNvSpPr txBox="1">
            <a:spLocks noGrp="1"/>
          </p:cNvSpPr>
          <p:nvPr>
            <p:ph type="body" idx="1"/>
          </p:nvPr>
        </p:nvSpPr>
        <p:spPr>
          <a:xfrm>
            <a:off x="5735800" y="3211900"/>
            <a:ext cx="5295600" cy="19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1389213" y="2690038"/>
            <a:ext cx="94434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1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187000" y="2341000"/>
            <a:ext cx="2902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</a:t>
            </a:r>
            <a:endParaRPr/>
          </a:p>
        </p:txBody>
      </p:sp>
      <p:sp>
        <p:nvSpPr>
          <p:cNvPr id="744" name="Google Shape;744;p32"/>
          <p:cNvSpPr txBox="1">
            <a:spLocks noGrp="1"/>
          </p:cNvSpPr>
          <p:nvPr>
            <p:ph type="body" idx="1"/>
          </p:nvPr>
        </p:nvSpPr>
        <p:spPr>
          <a:xfrm>
            <a:off x="187000" y="3453000"/>
            <a:ext cx="2902800" cy="100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Merriweather and </a:t>
            </a: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Barlow Condensed Semi Bold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45" name="Google Shape;745;p32"/>
          <p:cNvGrpSpPr/>
          <p:nvPr/>
        </p:nvGrpSpPr>
        <p:grpSpPr>
          <a:xfrm>
            <a:off x="4445887" y="1408997"/>
            <a:ext cx="405160" cy="265644"/>
            <a:chOff x="4797800" y="1994125"/>
            <a:chExt cx="306475" cy="186025"/>
          </a:xfrm>
        </p:grpSpPr>
        <p:sp>
          <p:nvSpPr>
            <p:cNvPr id="746" name="Google Shape;746;p32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2"/>
          <p:cNvSpPr/>
          <p:nvPr/>
        </p:nvSpPr>
        <p:spPr>
          <a:xfrm>
            <a:off x="3888681" y="1425808"/>
            <a:ext cx="351487" cy="322978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3473593" y="1338433"/>
            <a:ext cx="211156" cy="417262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5000625" y="1409544"/>
            <a:ext cx="352082" cy="265644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5504128" y="1364642"/>
            <a:ext cx="333805" cy="35546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493442" y="1399921"/>
            <a:ext cx="299003" cy="294311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2"/>
          <p:cNvGrpSpPr/>
          <p:nvPr/>
        </p:nvGrpSpPr>
        <p:grpSpPr>
          <a:xfrm>
            <a:off x="7039173" y="1413147"/>
            <a:ext cx="352082" cy="266286"/>
            <a:chOff x="4250025" y="2848800"/>
            <a:chExt cx="266325" cy="186475"/>
          </a:xfrm>
        </p:grpSpPr>
        <p:sp>
          <p:nvSpPr>
            <p:cNvPr id="754" name="Google Shape;754;p32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7636521" y="1375555"/>
            <a:ext cx="343224" cy="342077"/>
            <a:chOff x="4707700" y="2822475"/>
            <a:chExt cx="259625" cy="239550"/>
          </a:xfrm>
        </p:grpSpPr>
        <p:sp>
          <p:nvSpPr>
            <p:cNvPr id="757" name="Google Shape;757;p32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32"/>
          <p:cNvSpPr/>
          <p:nvPr/>
        </p:nvSpPr>
        <p:spPr>
          <a:xfrm>
            <a:off x="8110476" y="1379532"/>
            <a:ext cx="340878" cy="33525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8633969" y="1413954"/>
            <a:ext cx="352082" cy="266286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32"/>
          <p:cNvGrpSpPr/>
          <p:nvPr/>
        </p:nvGrpSpPr>
        <p:grpSpPr>
          <a:xfrm>
            <a:off x="9271688" y="1337320"/>
            <a:ext cx="351487" cy="417904"/>
            <a:chOff x="6425500" y="2795700"/>
            <a:chExt cx="265875" cy="292650"/>
          </a:xfrm>
        </p:grpSpPr>
        <p:sp>
          <p:nvSpPr>
            <p:cNvPr id="763" name="Google Shape;763;p32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32"/>
          <p:cNvSpPr/>
          <p:nvPr/>
        </p:nvSpPr>
        <p:spPr>
          <a:xfrm>
            <a:off x="9769372" y="1371587"/>
            <a:ext cx="352677" cy="351609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2"/>
          <p:cNvGrpSpPr/>
          <p:nvPr/>
        </p:nvGrpSpPr>
        <p:grpSpPr>
          <a:xfrm>
            <a:off x="10349729" y="1394594"/>
            <a:ext cx="350297" cy="304271"/>
            <a:chOff x="5549875" y="2418425"/>
            <a:chExt cx="264975" cy="213075"/>
          </a:xfrm>
        </p:grpSpPr>
        <p:sp>
          <p:nvSpPr>
            <p:cNvPr id="767" name="Google Shape;767;p32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2"/>
          <p:cNvSpPr/>
          <p:nvPr/>
        </p:nvSpPr>
        <p:spPr>
          <a:xfrm>
            <a:off x="3495697" y="2032597"/>
            <a:ext cx="166936" cy="398769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32"/>
          <p:cNvGrpSpPr/>
          <p:nvPr/>
        </p:nvGrpSpPr>
        <p:grpSpPr>
          <a:xfrm>
            <a:off x="4445814" y="2069766"/>
            <a:ext cx="299598" cy="322978"/>
            <a:chOff x="3739275" y="2525850"/>
            <a:chExt cx="226625" cy="226175"/>
          </a:xfrm>
        </p:grpSpPr>
        <p:sp>
          <p:nvSpPr>
            <p:cNvPr id="771" name="Google Shape;771;p32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32"/>
          <p:cNvGrpSpPr/>
          <p:nvPr/>
        </p:nvGrpSpPr>
        <p:grpSpPr>
          <a:xfrm>
            <a:off x="3919000" y="2041724"/>
            <a:ext cx="272464" cy="379063"/>
            <a:chOff x="4518575" y="2506200"/>
            <a:chExt cx="206100" cy="265450"/>
          </a:xfrm>
        </p:grpSpPr>
        <p:sp>
          <p:nvSpPr>
            <p:cNvPr id="776" name="Google Shape;776;p32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000197" y="2070043"/>
            <a:ext cx="299631" cy="322978"/>
            <a:chOff x="4164375" y="1677425"/>
            <a:chExt cx="226650" cy="226175"/>
          </a:xfrm>
        </p:grpSpPr>
        <p:sp>
          <p:nvSpPr>
            <p:cNvPr id="786" name="Google Shape;786;p32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2"/>
          <p:cNvGrpSpPr/>
          <p:nvPr/>
        </p:nvGrpSpPr>
        <p:grpSpPr>
          <a:xfrm>
            <a:off x="6054163" y="2060812"/>
            <a:ext cx="299003" cy="322978"/>
            <a:chOff x="5226025" y="1677425"/>
            <a:chExt cx="226175" cy="226175"/>
          </a:xfrm>
        </p:grpSpPr>
        <p:sp>
          <p:nvSpPr>
            <p:cNvPr id="792" name="Google Shape;792;p32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5527547" y="2060948"/>
            <a:ext cx="299003" cy="322978"/>
            <a:chOff x="4835275" y="1198350"/>
            <a:chExt cx="226175" cy="226175"/>
          </a:xfrm>
        </p:grpSpPr>
        <p:sp>
          <p:nvSpPr>
            <p:cNvPr id="795" name="Google Shape;795;p32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2"/>
          <p:cNvGrpSpPr/>
          <p:nvPr/>
        </p:nvGrpSpPr>
        <p:grpSpPr>
          <a:xfrm>
            <a:off x="7214375" y="2044082"/>
            <a:ext cx="347356" cy="375243"/>
            <a:chOff x="968775" y="1180050"/>
            <a:chExt cx="262750" cy="262775"/>
          </a:xfrm>
        </p:grpSpPr>
        <p:sp>
          <p:nvSpPr>
            <p:cNvPr id="798" name="Google Shape;798;p32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2"/>
          <p:cNvGrpSpPr/>
          <p:nvPr/>
        </p:nvGrpSpPr>
        <p:grpSpPr>
          <a:xfrm>
            <a:off x="6579277" y="2114339"/>
            <a:ext cx="386288" cy="234692"/>
            <a:chOff x="1678900" y="1231350"/>
            <a:chExt cx="292200" cy="164350"/>
          </a:xfrm>
        </p:grpSpPr>
        <p:sp>
          <p:nvSpPr>
            <p:cNvPr id="802" name="Google Shape;802;p32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2"/>
          <p:cNvSpPr/>
          <p:nvPr/>
        </p:nvSpPr>
        <p:spPr>
          <a:xfrm>
            <a:off x="7898257" y="2032615"/>
            <a:ext cx="245958" cy="380312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2"/>
          <p:cNvGrpSpPr/>
          <p:nvPr/>
        </p:nvGrpSpPr>
        <p:grpSpPr>
          <a:xfrm>
            <a:off x="8342511" y="2037386"/>
            <a:ext cx="322006" cy="369995"/>
            <a:chOff x="2405550" y="1181850"/>
            <a:chExt cx="243575" cy="259100"/>
          </a:xfrm>
        </p:grpSpPr>
        <p:sp>
          <p:nvSpPr>
            <p:cNvPr id="807" name="Google Shape;807;p32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2"/>
          <p:cNvSpPr/>
          <p:nvPr/>
        </p:nvSpPr>
        <p:spPr>
          <a:xfrm>
            <a:off x="8950646" y="2061555"/>
            <a:ext cx="299003" cy="322978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2"/>
          <p:cNvGrpSpPr/>
          <p:nvPr/>
        </p:nvGrpSpPr>
        <p:grpSpPr>
          <a:xfrm>
            <a:off x="9375699" y="2035083"/>
            <a:ext cx="286610" cy="374600"/>
            <a:chOff x="3086700" y="1180050"/>
            <a:chExt cx="216800" cy="262325"/>
          </a:xfrm>
        </p:grpSpPr>
        <p:sp>
          <p:nvSpPr>
            <p:cNvPr id="815" name="Google Shape;815;p32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2"/>
          <p:cNvGrpSpPr/>
          <p:nvPr/>
        </p:nvGrpSpPr>
        <p:grpSpPr>
          <a:xfrm>
            <a:off x="9882293" y="2022660"/>
            <a:ext cx="228243" cy="399447"/>
            <a:chOff x="3741075" y="1171575"/>
            <a:chExt cx="172650" cy="279725"/>
          </a:xfrm>
        </p:grpSpPr>
        <p:sp>
          <p:nvSpPr>
            <p:cNvPr id="818" name="Google Shape;818;p32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2"/>
          <p:cNvSpPr/>
          <p:nvPr/>
        </p:nvSpPr>
        <p:spPr>
          <a:xfrm>
            <a:off x="10340691" y="2035739"/>
            <a:ext cx="350330" cy="37520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2"/>
          <p:cNvGrpSpPr/>
          <p:nvPr/>
        </p:nvGrpSpPr>
        <p:grpSpPr>
          <a:xfrm>
            <a:off x="3403795" y="2802183"/>
            <a:ext cx="351520" cy="265679"/>
            <a:chOff x="952700" y="1101100"/>
            <a:chExt cx="265900" cy="186050"/>
          </a:xfrm>
        </p:grpSpPr>
        <p:sp>
          <p:nvSpPr>
            <p:cNvPr id="824" name="Google Shape;824;p32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32"/>
          <p:cNvSpPr/>
          <p:nvPr/>
        </p:nvSpPr>
        <p:spPr>
          <a:xfrm>
            <a:off x="3930262" y="2715155"/>
            <a:ext cx="246520" cy="37970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4352123" y="2743864"/>
            <a:ext cx="396303" cy="41826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4923739" y="2743935"/>
            <a:ext cx="360939" cy="315374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5533105" y="2783892"/>
            <a:ext cx="311397" cy="352930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095071" y="2779767"/>
            <a:ext cx="317875" cy="360570"/>
            <a:chOff x="5583325" y="1073450"/>
            <a:chExt cx="240450" cy="252500"/>
          </a:xfrm>
        </p:grpSpPr>
        <p:sp>
          <p:nvSpPr>
            <p:cNvPr id="832" name="Google Shape;832;p32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6578929" y="2768828"/>
            <a:ext cx="386850" cy="308983"/>
            <a:chOff x="1502275" y="3638775"/>
            <a:chExt cx="292625" cy="216375"/>
          </a:xfrm>
        </p:grpSpPr>
        <p:sp>
          <p:nvSpPr>
            <p:cNvPr id="837" name="Google Shape;837;p32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32"/>
          <p:cNvGrpSpPr/>
          <p:nvPr/>
        </p:nvGrpSpPr>
        <p:grpSpPr>
          <a:xfrm>
            <a:off x="7133968" y="2710642"/>
            <a:ext cx="354428" cy="379669"/>
            <a:chOff x="3171000" y="4021950"/>
            <a:chExt cx="268100" cy="265875"/>
          </a:xfrm>
        </p:grpSpPr>
        <p:sp>
          <p:nvSpPr>
            <p:cNvPr id="843" name="Google Shape;843;p32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32"/>
          <p:cNvSpPr/>
          <p:nvPr/>
        </p:nvSpPr>
        <p:spPr>
          <a:xfrm>
            <a:off x="7654732" y="2746935"/>
            <a:ext cx="394518" cy="426829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8209118" y="2730652"/>
            <a:ext cx="352082" cy="380455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8723248" y="2764751"/>
            <a:ext cx="334400" cy="361213"/>
            <a:chOff x="5684575" y="4038000"/>
            <a:chExt cx="252950" cy="252950"/>
          </a:xfrm>
        </p:grpSpPr>
        <p:sp>
          <p:nvSpPr>
            <p:cNvPr id="848" name="Google Shape;848;p32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>
            <a:off x="9316829" y="2721242"/>
            <a:ext cx="247115" cy="418511"/>
            <a:chOff x="1982675" y="3599525"/>
            <a:chExt cx="186925" cy="293075"/>
          </a:xfrm>
        </p:grpSpPr>
        <p:sp>
          <p:nvSpPr>
            <p:cNvPr id="855" name="Google Shape;855;p32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32"/>
          <p:cNvGrpSpPr/>
          <p:nvPr/>
        </p:nvGrpSpPr>
        <p:grpSpPr>
          <a:xfrm>
            <a:off x="9822837" y="2721241"/>
            <a:ext cx="178106" cy="417904"/>
            <a:chOff x="2397075" y="3602200"/>
            <a:chExt cx="134725" cy="292650"/>
          </a:xfrm>
        </p:grpSpPr>
        <p:sp>
          <p:nvSpPr>
            <p:cNvPr id="861" name="Google Shape;861;p32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2"/>
          <p:cNvGrpSpPr/>
          <p:nvPr/>
        </p:nvGrpSpPr>
        <p:grpSpPr>
          <a:xfrm>
            <a:off x="3456969" y="3438239"/>
            <a:ext cx="246520" cy="401982"/>
            <a:chOff x="2717350" y="3603525"/>
            <a:chExt cx="186475" cy="281500"/>
          </a:xfrm>
        </p:grpSpPr>
        <p:sp>
          <p:nvSpPr>
            <p:cNvPr id="867" name="Google Shape;867;p32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2"/>
          <p:cNvSpPr/>
          <p:nvPr/>
        </p:nvSpPr>
        <p:spPr>
          <a:xfrm>
            <a:off x="10258784" y="2747185"/>
            <a:ext cx="387478" cy="351074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32"/>
          <p:cNvGrpSpPr/>
          <p:nvPr/>
        </p:nvGrpSpPr>
        <p:grpSpPr>
          <a:xfrm>
            <a:off x="3899892" y="3449073"/>
            <a:ext cx="332053" cy="380312"/>
            <a:chOff x="3927075" y="3612900"/>
            <a:chExt cx="251175" cy="266325"/>
          </a:xfrm>
        </p:grpSpPr>
        <p:sp>
          <p:nvSpPr>
            <p:cNvPr id="873" name="Google Shape;873;p32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2"/>
          <p:cNvGrpSpPr/>
          <p:nvPr/>
        </p:nvGrpSpPr>
        <p:grpSpPr>
          <a:xfrm>
            <a:off x="4427997" y="3511505"/>
            <a:ext cx="336152" cy="363747"/>
            <a:chOff x="4324975" y="3617800"/>
            <a:chExt cx="254275" cy="254725"/>
          </a:xfrm>
        </p:grpSpPr>
        <p:sp>
          <p:nvSpPr>
            <p:cNvPr id="876" name="Google Shape;876;p32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2"/>
          <p:cNvGrpSpPr/>
          <p:nvPr/>
        </p:nvGrpSpPr>
        <p:grpSpPr>
          <a:xfrm>
            <a:off x="4961655" y="3580299"/>
            <a:ext cx="399872" cy="228087"/>
            <a:chOff x="4728650" y="3665975"/>
            <a:chExt cx="302475" cy="159725"/>
          </a:xfrm>
        </p:grpSpPr>
        <p:sp>
          <p:nvSpPr>
            <p:cNvPr id="880" name="Google Shape;880;p32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2"/>
          <p:cNvGrpSpPr/>
          <p:nvPr/>
        </p:nvGrpSpPr>
        <p:grpSpPr>
          <a:xfrm>
            <a:off x="5488322" y="3535422"/>
            <a:ext cx="382719" cy="296239"/>
            <a:chOff x="5164925" y="3642775"/>
            <a:chExt cx="289500" cy="207450"/>
          </a:xfrm>
        </p:grpSpPr>
        <p:sp>
          <p:nvSpPr>
            <p:cNvPr id="883" name="Google Shape;883;p32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32"/>
          <p:cNvSpPr/>
          <p:nvPr/>
        </p:nvSpPr>
        <p:spPr>
          <a:xfrm>
            <a:off x="6089093" y="3445330"/>
            <a:ext cx="360939" cy="38984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6592911" y="3478769"/>
            <a:ext cx="334367" cy="322978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7070131" y="3467504"/>
            <a:ext cx="318470" cy="345505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7651131" y="3390269"/>
            <a:ext cx="351487" cy="37970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8160483" y="3389966"/>
            <a:ext cx="351487" cy="380312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8669835" y="3382057"/>
            <a:ext cx="340283" cy="440181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9283826" y="3441205"/>
            <a:ext cx="298441" cy="360713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32"/>
          <p:cNvGrpSpPr/>
          <p:nvPr/>
        </p:nvGrpSpPr>
        <p:grpSpPr>
          <a:xfrm>
            <a:off x="9808937" y="3445681"/>
            <a:ext cx="327294" cy="350538"/>
            <a:chOff x="5717150" y="2098500"/>
            <a:chExt cx="247575" cy="245475"/>
          </a:xfrm>
        </p:grpSpPr>
        <p:sp>
          <p:nvSpPr>
            <p:cNvPr id="896" name="Google Shape;896;p32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2"/>
          <p:cNvSpPr/>
          <p:nvPr/>
        </p:nvSpPr>
        <p:spPr>
          <a:xfrm>
            <a:off x="10358533" y="3375629"/>
            <a:ext cx="283106" cy="408979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2"/>
          <p:cNvSpPr/>
          <p:nvPr/>
        </p:nvSpPr>
        <p:spPr>
          <a:xfrm>
            <a:off x="3394610" y="4212353"/>
            <a:ext cx="369168" cy="265679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2"/>
          <p:cNvSpPr/>
          <p:nvPr/>
        </p:nvSpPr>
        <p:spPr>
          <a:xfrm>
            <a:off x="3914898" y="4192286"/>
            <a:ext cx="299036" cy="305806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32"/>
          <p:cNvGrpSpPr/>
          <p:nvPr/>
        </p:nvGrpSpPr>
        <p:grpSpPr>
          <a:xfrm>
            <a:off x="4386427" y="4117060"/>
            <a:ext cx="352082" cy="332546"/>
            <a:chOff x="6435300" y="2742175"/>
            <a:chExt cx="266325" cy="232875"/>
          </a:xfrm>
        </p:grpSpPr>
        <p:sp>
          <p:nvSpPr>
            <p:cNvPr id="903" name="Google Shape;903;p32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5433365" y="4199998"/>
            <a:ext cx="333805" cy="360570"/>
            <a:chOff x="674800" y="2146225"/>
            <a:chExt cx="252500" cy="252500"/>
          </a:xfrm>
        </p:grpSpPr>
        <p:sp>
          <p:nvSpPr>
            <p:cNvPr id="906" name="Google Shape;906;p32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2"/>
          <p:cNvGrpSpPr/>
          <p:nvPr/>
        </p:nvGrpSpPr>
        <p:grpSpPr>
          <a:xfrm>
            <a:off x="5960416" y="4212031"/>
            <a:ext cx="333805" cy="360570"/>
            <a:chOff x="2164225" y="2146225"/>
            <a:chExt cx="252500" cy="252500"/>
          </a:xfrm>
        </p:grpSpPr>
        <p:sp>
          <p:nvSpPr>
            <p:cNvPr id="911" name="Google Shape;911;p32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2"/>
          <p:cNvGrpSpPr/>
          <p:nvPr/>
        </p:nvGrpSpPr>
        <p:grpSpPr>
          <a:xfrm>
            <a:off x="4906326" y="4211826"/>
            <a:ext cx="334400" cy="361213"/>
            <a:chOff x="689975" y="1737200"/>
            <a:chExt cx="252950" cy="252950"/>
          </a:xfrm>
        </p:grpSpPr>
        <p:sp>
          <p:nvSpPr>
            <p:cNvPr id="916" name="Google Shape;916;p32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32"/>
          <p:cNvGrpSpPr/>
          <p:nvPr/>
        </p:nvGrpSpPr>
        <p:grpSpPr>
          <a:xfrm>
            <a:off x="6487187" y="4201220"/>
            <a:ext cx="334400" cy="360570"/>
            <a:chOff x="2961350" y="1740750"/>
            <a:chExt cx="252950" cy="252500"/>
          </a:xfrm>
        </p:grpSpPr>
        <p:sp>
          <p:nvSpPr>
            <p:cNvPr id="923" name="Google Shape;923;p32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32"/>
          <p:cNvSpPr/>
          <p:nvPr/>
        </p:nvSpPr>
        <p:spPr>
          <a:xfrm>
            <a:off x="7044855" y="4231867"/>
            <a:ext cx="333026" cy="359933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7571221" y="4146978"/>
            <a:ext cx="271902" cy="394342"/>
            <a:chOff x="4026550" y="3640100"/>
            <a:chExt cx="205675" cy="276150"/>
          </a:xfrm>
        </p:grpSpPr>
        <p:sp>
          <p:nvSpPr>
            <p:cNvPr id="931" name="Google Shape;931;p32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>
            <a:off x="8065029" y="4216317"/>
            <a:ext cx="319032" cy="380312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" name="Google Shape;938;p32"/>
          <p:cNvGrpSpPr/>
          <p:nvPr/>
        </p:nvGrpSpPr>
        <p:grpSpPr>
          <a:xfrm>
            <a:off x="8607813" y="4250907"/>
            <a:ext cx="351487" cy="308841"/>
            <a:chOff x="853250" y="4006875"/>
            <a:chExt cx="265875" cy="216275"/>
          </a:xfrm>
        </p:grpSpPr>
        <p:sp>
          <p:nvSpPr>
            <p:cNvPr id="939" name="Google Shape;939;p32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2"/>
          <p:cNvGrpSpPr/>
          <p:nvPr/>
        </p:nvGrpSpPr>
        <p:grpSpPr>
          <a:xfrm>
            <a:off x="9785380" y="4214850"/>
            <a:ext cx="245925" cy="380955"/>
            <a:chOff x="1978675" y="3981800"/>
            <a:chExt cx="186025" cy="266775"/>
          </a:xfrm>
        </p:grpSpPr>
        <p:sp>
          <p:nvSpPr>
            <p:cNvPr id="942" name="Google Shape;942;p32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2"/>
          <p:cNvSpPr/>
          <p:nvPr/>
        </p:nvSpPr>
        <p:spPr>
          <a:xfrm>
            <a:off x="9182392" y="4237616"/>
            <a:ext cx="317875" cy="337686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>
            <a:off x="10315114" y="4224744"/>
            <a:ext cx="333805" cy="361213"/>
            <a:chOff x="480325" y="3970200"/>
            <a:chExt cx="252500" cy="252950"/>
          </a:xfrm>
        </p:grpSpPr>
        <p:sp>
          <p:nvSpPr>
            <p:cNvPr id="946" name="Google Shape;946;p32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82481" y="4864972"/>
            <a:ext cx="193442" cy="32297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32"/>
          <p:cNvGrpSpPr/>
          <p:nvPr/>
        </p:nvGrpSpPr>
        <p:grpSpPr>
          <a:xfrm>
            <a:off x="3890871" y="4842379"/>
            <a:ext cx="334400" cy="360570"/>
            <a:chOff x="5745250" y="4378350"/>
            <a:chExt cx="252950" cy="252500"/>
          </a:xfrm>
        </p:grpSpPr>
        <p:sp>
          <p:nvSpPr>
            <p:cNvPr id="953" name="Google Shape;953;p32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32"/>
          <p:cNvGrpSpPr/>
          <p:nvPr/>
        </p:nvGrpSpPr>
        <p:grpSpPr>
          <a:xfrm>
            <a:off x="4400370" y="4846841"/>
            <a:ext cx="334400" cy="361213"/>
            <a:chOff x="6130650" y="4381475"/>
            <a:chExt cx="252950" cy="252950"/>
          </a:xfrm>
        </p:grpSpPr>
        <p:sp>
          <p:nvSpPr>
            <p:cNvPr id="956" name="Google Shape;956;p32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2"/>
          <p:cNvSpPr/>
          <p:nvPr/>
        </p:nvSpPr>
        <p:spPr>
          <a:xfrm>
            <a:off x="4907384" y="4862794"/>
            <a:ext cx="323196" cy="331796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2"/>
          <p:cNvGrpSpPr/>
          <p:nvPr/>
        </p:nvGrpSpPr>
        <p:grpSpPr>
          <a:xfrm>
            <a:off x="5408174" y="4871252"/>
            <a:ext cx="352082" cy="314053"/>
            <a:chOff x="6919750" y="1464650"/>
            <a:chExt cx="266325" cy="219925"/>
          </a:xfrm>
        </p:grpSpPr>
        <p:sp>
          <p:nvSpPr>
            <p:cNvPr id="960" name="Google Shape;960;p32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2"/>
          <p:cNvGrpSpPr/>
          <p:nvPr/>
        </p:nvGrpSpPr>
        <p:grpSpPr>
          <a:xfrm>
            <a:off x="5934362" y="4845560"/>
            <a:ext cx="366855" cy="356108"/>
            <a:chOff x="4759875" y="1027050"/>
            <a:chExt cx="277500" cy="249375"/>
          </a:xfrm>
        </p:grpSpPr>
        <p:sp>
          <p:nvSpPr>
            <p:cNvPr id="963" name="Google Shape;963;p32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2"/>
          <p:cNvGrpSpPr/>
          <p:nvPr/>
        </p:nvGrpSpPr>
        <p:grpSpPr>
          <a:xfrm>
            <a:off x="6475642" y="4828769"/>
            <a:ext cx="372738" cy="359499"/>
            <a:chOff x="3357900" y="1057675"/>
            <a:chExt cx="281950" cy="251750"/>
          </a:xfrm>
        </p:grpSpPr>
        <p:sp>
          <p:nvSpPr>
            <p:cNvPr id="969" name="Google Shape;969;p32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32"/>
          <p:cNvGrpSpPr/>
          <p:nvPr/>
        </p:nvGrpSpPr>
        <p:grpSpPr>
          <a:xfrm>
            <a:off x="7038814" y="4813061"/>
            <a:ext cx="191095" cy="421082"/>
            <a:chOff x="3783900" y="1046675"/>
            <a:chExt cx="144550" cy="294875"/>
          </a:xfrm>
        </p:grpSpPr>
        <p:sp>
          <p:nvSpPr>
            <p:cNvPr id="973" name="Google Shape;973;p32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2"/>
          <p:cNvSpPr/>
          <p:nvPr/>
        </p:nvSpPr>
        <p:spPr>
          <a:xfrm>
            <a:off x="7563838" y="4838531"/>
            <a:ext cx="257162" cy="380312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2"/>
          <p:cNvGrpSpPr/>
          <p:nvPr/>
        </p:nvGrpSpPr>
        <p:grpSpPr>
          <a:xfrm>
            <a:off x="7938079" y="4558862"/>
            <a:ext cx="552596" cy="706467"/>
            <a:chOff x="238550" y="1487175"/>
            <a:chExt cx="418000" cy="494725"/>
          </a:xfrm>
        </p:grpSpPr>
        <p:sp>
          <p:nvSpPr>
            <p:cNvPr id="977" name="Google Shape;977;p32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2"/>
          <p:cNvSpPr/>
          <p:nvPr/>
        </p:nvSpPr>
        <p:spPr>
          <a:xfrm>
            <a:off x="8607471" y="4978788"/>
            <a:ext cx="374490" cy="227730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9098931" y="4885307"/>
            <a:ext cx="352082" cy="394342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32"/>
          <p:cNvGrpSpPr/>
          <p:nvPr/>
        </p:nvGrpSpPr>
        <p:grpSpPr>
          <a:xfrm>
            <a:off x="9690472" y="4900975"/>
            <a:ext cx="364707" cy="381097"/>
            <a:chOff x="6010925" y="3998175"/>
            <a:chExt cx="275875" cy="266875"/>
          </a:xfrm>
        </p:grpSpPr>
        <p:sp>
          <p:nvSpPr>
            <p:cNvPr id="989" name="Google Shape;989;p32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2"/>
          <p:cNvGrpSpPr/>
          <p:nvPr/>
        </p:nvGrpSpPr>
        <p:grpSpPr>
          <a:xfrm>
            <a:off x="10292669" y="4920720"/>
            <a:ext cx="352082" cy="322978"/>
            <a:chOff x="6866650" y="1038650"/>
            <a:chExt cx="266325" cy="226175"/>
          </a:xfrm>
        </p:grpSpPr>
        <p:sp>
          <p:nvSpPr>
            <p:cNvPr id="995" name="Google Shape;995;p32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>
            <a:off x="6030197" y="1396623"/>
            <a:ext cx="272497" cy="379669"/>
            <a:chOff x="2033075" y="2942475"/>
            <a:chExt cx="206125" cy="265875"/>
          </a:xfrm>
        </p:grpSpPr>
        <p:sp>
          <p:nvSpPr>
            <p:cNvPr id="999" name="Google Shape;999;p32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2"/>
          <p:cNvSpPr/>
          <p:nvPr/>
        </p:nvSpPr>
        <p:spPr>
          <a:xfrm>
            <a:off x="3394626" y="5524803"/>
            <a:ext cx="281917" cy="417262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32"/>
          <p:cNvGrpSpPr/>
          <p:nvPr/>
        </p:nvGrpSpPr>
        <p:grpSpPr>
          <a:xfrm>
            <a:off x="3891921" y="5562423"/>
            <a:ext cx="325576" cy="379669"/>
            <a:chOff x="3081775" y="1061400"/>
            <a:chExt cx="246275" cy="265875"/>
          </a:xfrm>
        </p:grpSpPr>
        <p:sp>
          <p:nvSpPr>
            <p:cNvPr id="1007" name="Google Shape;1007;p32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>
            <a:off x="4431630" y="5606489"/>
            <a:ext cx="369202" cy="341435"/>
            <a:chOff x="2847150" y="1805000"/>
            <a:chExt cx="279275" cy="239100"/>
          </a:xfrm>
        </p:grpSpPr>
        <p:sp>
          <p:nvSpPr>
            <p:cNvPr id="1011" name="Google Shape;1011;p32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2"/>
          <p:cNvSpPr/>
          <p:nvPr/>
        </p:nvSpPr>
        <p:spPr>
          <a:xfrm>
            <a:off x="5013940" y="5658776"/>
            <a:ext cx="386850" cy="199420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2"/>
          <p:cNvGrpSpPr/>
          <p:nvPr/>
        </p:nvGrpSpPr>
        <p:grpSpPr>
          <a:xfrm>
            <a:off x="5617432" y="5548149"/>
            <a:ext cx="352082" cy="380312"/>
            <a:chOff x="6435300" y="1095300"/>
            <a:chExt cx="266325" cy="266325"/>
          </a:xfrm>
        </p:grpSpPr>
        <p:sp>
          <p:nvSpPr>
            <p:cNvPr id="1015" name="Google Shape;1015;p32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6181260" y="5563099"/>
            <a:ext cx="246520" cy="347182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>
            <a:off x="6642009" y="5533444"/>
            <a:ext cx="312554" cy="323621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170491" y="5542981"/>
            <a:ext cx="301350" cy="380312"/>
            <a:chOff x="4506525" y="1060950"/>
            <a:chExt cx="227950" cy="266325"/>
          </a:xfrm>
        </p:grpSpPr>
        <p:sp>
          <p:nvSpPr>
            <p:cNvPr id="1021" name="Google Shape;1021;p32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629523" y="5672220"/>
            <a:ext cx="386883" cy="132875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2"/>
          <p:cNvSpPr/>
          <p:nvPr/>
        </p:nvSpPr>
        <p:spPr>
          <a:xfrm>
            <a:off x="8626238" y="5624408"/>
            <a:ext cx="307266" cy="375207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176111" y="5624339"/>
            <a:ext cx="251246" cy="373279"/>
            <a:chOff x="867500" y="3647700"/>
            <a:chExt cx="190050" cy="261400"/>
          </a:xfrm>
        </p:grpSpPr>
        <p:sp>
          <p:nvSpPr>
            <p:cNvPr id="1031" name="Google Shape;1031;p32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2"/>
          <p:cNvSpPr/>
          <p:nvPr/>
        </p:nvSpPr>
        <p:spPr>
          <a:xfrm>
            <a:off x="9132682" y="5589683"/>
            <a:ext cx="356775" cy="323014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2"/>
          <p:cNvSpPr/>
          <p:nvPr/>
        </p:nvSpPr>
        <p:spPr>
          <a:xfrm>
            <a:off x="9734487" y="5588362"/>
            <a:ext cx="306671" cy="379348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32"/>
          <p:cNvGrpSpPr/>
          <p:nvPr/>
        </p:nvGrpSpPr>
        <p:grpSpPr>
          <a:xfrm>
            <a:off x="10318393" y="5577560"/>
            <a:ext cx="299598" cy="417262"/>
            <a:chOff x="3707175" y="1322350"/>
            <a:chExt cx="226625" cy="292200"/>
          </a:xfrm>
        </p:grpSpPr>
        <p:sp>
          <p:nvSpPr>
            <p:cNvPr id="1039" name="Google Shape;1039;p32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32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D5CE-C9B0-A695-0259-C581E599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99" y="739466"/>
            <a:ext cx="9443400" cy="1122300"/>
          </a:xfrm>
        </p:spPr>
        <p:txBody>
          <a:bodyPr/>
          <a:lstStyle/>
          <a:p>
            <a:r>
              <a:rPr lang="en-US" altLang="ko-KR" sz="4800" b="1" dirty="0">
                <a:latin typeface="+mj-ea"/>
                <a:ea typeface="+mj-ea"/>
              </a:rPr>
              <a:t>01. </a:t>
            </a:r>
            <a:r>
              <a:rPr lang="ko-KR" altLang="en-US" sz="4800" b="1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F8FB63-2B26-9407-C1A2-D49199A85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047;p33">
            <a:extLst>
              <a:ext uri="{FF2B5EF4-FFF2-40B4-BE49-F238E27FC236}">
                <a16:creationId xmlns:a16="http://schemas.microsoft.com/office/drawing/2014/main" id="{69A3DB24-7076-04E8-343A-018A7459AFFE}"/>
              </a:ext>
            </a:extLst>
          </p:cNvPr>
          <p:cNvSpPr txBox="1">
            <a:spLocks/>
          </p:cNvSpPr>
          <p:nvPr/>
        </p:nvSpPr>
        <p:spPr>
          <a:xfrm>
            <a:off x="3595911" y="2270380"/>
            <a:ext cx="5000175" cy="384815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팀 구성 및 역할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주제 및 기획의도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기술서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개발환경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프로젝트 구조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indent="-457200">
              <a:lnSpc>
                <a:spcPct val="150000"/>
              </a:lnSpc>
              <a:buClr>
                <a:schemeClr val="accent5"/>
              </a:buClr>
              <a:buFont typeface="+mj-lt"/>
              <a:buAutoNum type="arabicParenR"/>
            </a:pPr>
            <a:r>
              <a:rPr lang="ko-KR" altLang="en-US" sz="2400" dirty="0">
                <a:latin typeface="+mn-ea"/>
                <a:ea typeface="+mn-ea"/>
                <a:cs typeface="Malgun Gothic Semilight" panose="020B0502040204020203" pitchFamily="50" charset="-127"/>
              </a:rPr>
              <a:t>활용방안 및 기대효과</a:t>
            </a:r>
            <a:endParaRPr lang="en-US" altLang="ko-KR" sz="24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69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3"/>
          <p:cNvSpPr txBox="1">
            <a:spLocks noGrp="1"/>
          </p:cNvSpPr>
          <p:nvPr>
            <p:ph type="title"/>
          </p:nvPr>
        </p:nvSpPr>
        <p:spPr>
          <a:xfrm>
            <a:off x="2073275" y="1812575"/>
            <a:ext cx="744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1047" name="Google Shape;1047;p33"/>
          <p:cNvSpPr txBox="1">
            <a:spLocks noGrp="1"/>
          </p:cNvSpPr>
          <p:nvPr>
            <p:ph type="body" idx="1"/>
          </p:nvPr>
        </p:nvSpPr>
        <p:spPr>
          <a:xfrm>
            <a:off x="2073275" y="2755846"/>
            <a:ext cx="7448100" cy="258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Template: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SlidesMania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Images: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</p:txBody>
      </p:sp>
      <p:sp>
        <p:nvSpPr>
          <p:cNvPr id="1048" name="Google Shape;1048;p33"/>
          <p:cNvSpPr txBox="1">
            <a:spLocks noGrp="1"/>
          </p:cNvSpPr>
          <p:nvPr>
            <p:ph type="sldNum" idx="12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BCAA894-5A93-CB6F-C287-C249EB9F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C3C05B-1634-9764-A369-B76964271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73410-8BDC-8EEB-A9F2-65BE8415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팀 구성 및 역할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346B97-8A04-4C8D-C81A-AC05B32774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7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6041946E-8643-CAE4-8F8D-F0859CC2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40BC30-10F7-4D8B-B235-C3279B8B1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3C9A85-7734-9A90-8A05-30F37CF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2) </a:t>
            </a:r>
            <a:r>
              <a:rPr lang="ko-KR" altLang="en-US" dirty="0"/>
              <a:t>프로젝트 주제 및 기획의도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BFF111-DB97-48C7-07D3-F7B1B074E2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ko-KR" altLang="en-US" sz="2800" b="1" dirty="0">
                <a:latin typeface="+mj-ea"/>
                <a:ea typeface="+mj-ea"/>
              </a:rPr>
              <a:t>주제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헬스장 운영에 활용 가능한 플랫폼 제작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기획의도</a:t>
            </a:r>
            <a:endParaRPr lang="en-US" altLang="ko-KR" sz="2800" b="1" dirty="0">
              <a:latin typeface="+mj-ea"/>
              <a:ea typeface="+mj-ea"/>
            </a:endParaRPr>
          </a:p>
          <a:p>
            <a:pPr lvl="1"/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4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8706603C-FA3C-E78E-E66B-7E9F30221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807803-9C62-6B49-EAC7-3808232C0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3A3550-B980-03FC-DCD9-884E90BB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3) </a:t>
            </a:r>
            <a:r>
              <a:rPr lang="ko-KR" altLang="en-US" dirty="0"/>
              <a:t>프로젝트 기술서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FCCEF-C3A6-FAEE-2E6E-CB9C5AD574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4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D117D9FB-84D4-D95E-908C-8991C4516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5CBC-C862-F6F0-CFE1-81825AE4E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7DB216-2C74-76F4-1F86-ACF803E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4) </a:t>
            </a:r>
            <a:r>
              <a:rPr lang="ko-KR" altLang="en-US" dirty="0"/>
              <a:t>개발환경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425AA-74D4-4707-4487-DCBB25DE4D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4014BC9E-CEA5-A2E4-0945-519CBA9DE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028F1F-3B15-4287-0B56-8EA7C9342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2476DB-6A5D-74DC-AE47-8D4C7CE4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5) </a:t>
            </a:r>
            <a:r>
              <a:rPr lang="ko-KR" altLang="en-US" dirty="0"/>
              <a:t>프로젝트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A6A81-92ED-CCF1-75A9-02D57DE4F6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84EC2BC-AFDF-68DB-AEDE-8A0D36F7F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/>
              <a:t>01.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7D32AB-4655-E299-9F0C-31E54BC80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8EF451-C79B-3A1B-185B-3D931592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6) </a:t>
            </a:r>
            <a:r>
              <a:rPr lang="ko-KR" altLang="en-US" dirty="0"/>
              <a:t>활용방안 및 기대효과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EBF4B-8583-46C5-36D9-10C13EC1DA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820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486</Words>
  <Application>Microsoft Office PowerPoint</Application>
  <PresentationFormat>와이드스크린</PresentationFormat>
  <Paragraphs>120</Paragraphs>
  <Slides>31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Merriweather</vt:lpstr>
      <vt:lpstr>Malgun Gothic Semilight</vt:lpstr>
      <vt:lpstr>맑은 고딕</vt:lpstr>
      <vt:lpstr>Arial</vt:lpstr>
      <vt:lpstr>Poppins</vt:lpstr>
      <vt:lpstr>Barlow Condensed SemiBold</vt:lpstr>
      <vt:lpstr>Homemade Apple</vt:lpstr>
      <vt:lpstr>Lato</vt:lpstr>
      <vt:lpstr>Trirong</vt:lpstr>
      <vt:lpstr>Calibri</vt:lpstr>
      <vt:lpstr>Barlow Condensed</vt:lpstr>
      <vt:lpstr>Roboto Condensed</vt:lpstr>
      <vt:lpstr>SlidesMania</vt:lpstr>
      <vt:lpstr>Open API를 활용한  SNS마케팅 자동화구현</vt:lpstr>
      <vt:lpstr>CONTENTS</vt:lpstr>
      <vt:lpstr>01. 프로젝트 개요</vt:lpstr>
      <vt:lpstr>1) 팀 구성 및 역할</vt:lpstr>
      <vt:lpstr>2) 프로젝트 주제 및 기획의도</vt:lpstr>
      <vt:lpstr>3) 프로젝트 기술서</vt:lpstr>
      <vt:lpstr>4) 개발환경</vt:lpstr>
      <vt:lpstr>5) 프로젝트 구조</vt:lpstr>
      <vt:lpstr>6) 활용방안 및 기대효과</vt:lpstr>
      <vt:lpstr>02. UI/UX 설계 및 디자인</vt:lpstr>
      <vt:lpstr>1) 워크플로우</vt:lpstr>
      <vt:lpstr>2) 와이어프레임</vt:lpstr>
      <vt:lpstr>3) 스타일 가이드</vt:lpstr>
      <vt:lpstr>4) 프로토타입</vt:lpstr>
      <vt:lpstr>5) 목업</vt:lpstr>
      <vt:lpstr>04. 프로젝트 수행 결과</vt:lpstr>
      <vt:lpstr>1) 반응형 웹 구현</vt:lpstr>
      <vt:lpstr>2) API 및 기술 개발 알림톡</vt:lpstr>
      <vt:lpstr>3) 시연 동영상</vt:lpstr>
      <vt:lpstr>05. 자체 평가 의견</vt:lpstr>
      <vt:lpstr>감사합니다</vt:lpstr>
      <vt:lpstr>ADD INFOGRAPHICS.</vt:lpstr>
      <vt:lpstr>AND CHARTS.</vt:lpstr>
      <vt:lpstr>ADD YOUR TITLE HERE.</vt:lpstr>
      <vt:lpstr>ADD YOUR TITLE HERE.</vt:lpstr>
      <vt:lpstr>ADD YOUR TITLE HERE.</vt:lpstr>
      <vt:lpstr>ADD YOUR TITLE HERE.</vt:lpstr>
      <vt:lpstr>THANK YOU!</vt:lpstr>
      <vt:lpstr>EDITABLE ICONS</vt:lpstr>
      <vt:lpstr>CREDITS.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dc:creator>Owner</dc:creator>
  <cp:lastModifiedBy>경민 이</cp:lastModifiedBy>
  <cp:revision>2</cp:revision>
  <dcterms:modified xsi:type="dcterms:W3CDTF">2023-09-10T09:28:19Z</dcterms:modified>
</cp:coreProperties>
</file>