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79" r:id="rId4"/>
    <p:sldId id="290" r:id="rId5"/>
    <p:sldId id="281" r:id="rId6"/>
    <p:sldId id="282" r:id="rId7"/>
    <p:sldId id="283" r:id="rId8"/>
    <p:sldId id="300" r:id="rId9"/>
    <p:sldId id="284" r:id="rId10"/>
    <p:sldId id="299" r:id="rId11"/>
    <p:sldId id="285" r:id="rId12"/>
    <p:sldId id="287" r:id="rId13"/>
    <p:sldId id="291" r:id="rId14"/>
    <p:sldId id="292" r:id="rId15"/>
    <p:sldId id="293" r:id="rId16"/>
    <p:sldId id="294" r:id="rId17"/>
    <p:sldId id="295" r:id="rId18"/>
    <p:sldId id="288" r:id="rId19"/>
    <p:sldId id="296" r:id="rId20"/>
    <p:sldId id="297" r:id="rId21"/>
    <p:sldId id="298" r:id="rId22"/>
    <p:sldId id="289" r:id="rId23"/>
    <p:sldId id="261" r:id="rId24"/>
    <p:sldId id="273" r:id="rId25"/>
    <p:sldId id="274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Barlow Condensed SemiBold" panose="020B0600000101010101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erriweather" panose="020B0600000101010101" charset="0"/>
      <p:regular r:id="rId38"/>
      <p:bold r:id="rId39"/>
      <p:italic r:id="rId40"/>
      <p:boldItalic r:id="rId41"/>
    </p:embeddedFont>
    <p:embeddedFont>
      <p:font typeface="Inter Light" panose="02000503000000020004" pitchFamily="2" charset="0"/>
      <p:regular r:id="rId42"/>
    </p:embeddedFont>
    <p:embeddedFont>
      <p:font typeface="Roboto Condensed" panose="020B0600000101010101" charset="0"/>
      <p:regular r:id="rId43"/>
      <p:bold r:id="rId44"/>
      <p:italic r:id="rId45"/>
      <p:boldItalic r:id="rId46"/>
    </p:embeddedFont>
    <p:embeddedFont>
      <p:font typeface="Trirong" panose="020B0600000101010101" charset="-34"/>
      <p:regular r:id="rId47"/>
      <p:bold r:id="rId48"/>
      <p:italic r:id="rId49"/>
      <p:boldItalic r:id="rId50"/>
    </p:embeddedFont>
    <p:embeddedFont>
      <p:font typeface="Malgun Gothic Semilight" panose="020B0502040204020203" pitchFamily="50" charset="-127"/>
      <p:regular r:id="rId51"/>
    </p:embeddedFont>
    <p:embeddedFont>
      <p:font typeface="Barlow Condensed" panose="020B0600000101010101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700"/>
    <a:srgbClr val="F7D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6" y="288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f4bc0a09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f4bc0a09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af4bc0a09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af4bc0a09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af4bc0a09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af4bc0a09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9af4bc0a09_0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9af4bc0a09_0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17732" y="1239425"/>
            <a:ext cx="76536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17724" y="3873076"/>
            <a:ext cx="76536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+mj-ea"/>
                <a:ea typeface="+mj-ea"/>
                <a:cs typeface="Trirong"/>
                <a:sym typeface="Triro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 rot="-1696825">
            <a:off x="-372257" y="2322300"/>
            <a:ext cx="1259426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 rot="-9778265">
            <a:off x="9738721" y="2307737"/>
            <a:ext cx="1047195" cy="483797"/>
          </a:xfrm>
          <a:custGeom>
            <a:avLst/>
            <a:gdLst/>
            <a:ahLst/>
            <a:cxnLst/>
            <a:rect l="l" t="t" r="r" b="b"/>
            <a:pathLst>
              <a:path w="1048464" h="484383" extrusionOk="0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rot="4051234">
            <a:off x="8315763" y="674657"/>
            <a:ext cx="1398494" cy="722707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1029284" y="3638067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itle and text">
  <p:cSld name="TITLE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7991562" y="1202681"/>
            <a:ext cx="3026020" cy="62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Trirong"/>
              <a:buNone/>
              <a:defRPr sz="2000" b="1" i="1">
                <a:solidFill>
                  <a:schemeClr val="accent2"/>
                </a:solidFill>
                <a:latin typeface="+mn-ea"/>
                <a:ea typeface="+mn-ea"/>
                <a:cs typeface="Trirong"/>
                <a:sym typeface="Triro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>
            <a:endParaRPr dirty="0"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latin typeface="+mn-ea"/>
                <a:ea typeface="+mn-ea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283300" y="489700"/>
            <a:ext cx="10698000" cy="115434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2"/>
          </p:nvPr>
        </p:nvSpPr>
        <p:spPr>
          <a:xfrm>
            <a:off x="283300" y="1819488"/>
            <a:ext cx="10698000" cy="454658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+mn-ea"/>
                <a:ea typeface="+mn-ea"/>
              </a:defRPr>
            </a:lvl1pPr>
            <a:lvl2pPr marL="914400" lvl="1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51" name="Google Shape;51;p3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 rot="-5400000" flipH="1">
            <a:off x="11665427" y="963042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 rot="5400000" flipH="1">
            <a:off x="11204872" y="1356004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 rot="-5400000" flipH="1">
            <a:off x="9974530" y="-694861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 flipH="1">
            <a:off x="11196113" y="2674662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 rot="1696954" flipH="1">
            <a:off x="11457881" y="2318123"/>
            <a:ext cx="1280232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 rot="1299682" flipH="1">
            <a:off x="9516508" y="-195501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 flipH="1">
            <a:off x="7520787" y="-9075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 rot="-5400000" flipH="1">
            <a:off x="11115823" y="3633805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 rot="-2662362" flipH="1">
            <a:off x="11373252" y="446389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 rot="-1383456" flipH="1">
            <a:off x="-78784" y="146727"/>
            <a:ext cx="1398732" cy="722830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 flipH="1">
            <a:off x="533055" y="-18579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+mn-ea"/>
                <a:ea typeface="+mn-ea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 userDrawn="1">
  <p:cSld name="SECTION_HEADER_1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rot="-1697381">
            <a:off x="-374411" y="2322753"/>
            <a:ext cx="1261580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9672276" y="823096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 rot="10800000">
            <a:off x="11250430" y="5435657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 rot="-5400000">
            <a:off x="11542127" y="4656044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 rot="5400000">
            <a:off x="11081572" y="4263082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 rot="-5400000">
            <a:off x="9851230" y="557294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 rot="9103154">
            <a:off x="11334687" y="3594225"/>
            <a:ext cx="1281573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 rot="9500318">
            <a:off x="9393208" y="548777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 rot="-5400000">
            <a:off x="10992523" y="220617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 rot="-8137638">
            <a:off x="11249952" y="5303285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 rot="5400000">
            <a:off x="11415226" y="-16762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 rot="10800000">
            <a:off x="11626087" y="693292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 rot="3221306">
            <a:off x="10116897" y="70021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A5E146-BD5A-0587-9F89-A980C2C8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73" y="1633546"/>
            <a:ext cx="9443400" cy="1122300"/>
          </a:xfrm>
        </p:spPr>
        <p:txBody>
          <a:bodyPr anchor="ctr"/>
          <a:lstStyle>
            <a:lvl1pPr algn="ctr">
              <a:defRPr sz="4800" b="1">
                <a:latin typeface="+mj-ea"/>
                <a:ea typeface="+mj-ea"/>
              </a:defRPr>
            </a:lvl1pPr>
          </a:lstStyle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A36C2E-AF0C-AEF9-1200-D388A1D2E76D}"/>
              </a:ext>
            </a:extLst>
          </p:cNvPr>
          <p:cNvSpPr txBox="1">
            <a:spLocks/>
          </p:cNvSpPr>
          <p:nvPr userDrawn="1"/>
        </p:nvSpPr>
        <p:spPr>
          <a:xfrm>
            <a:off x="113728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1047;p33">
            <a:extLst>
              <a:ext uri="{FF2B5EF4-FFF2-40B4-BE49-F238E27FC236}">
                <a16:creationId xmlns:a16="http://schemas.microsoft.com/office/drawing/2014/main" id="{AE53F1E4-E1F4-0FE2-40EA-BF6E6F76FB49}"/>
              </a:ext>
            </a:extLst>
          </p:cNvPr>
          <p:cNvSpPr txBox="1">
            <a:spLocks/>
          </p:cNvSpPr>
          <p:nvPr userDrawn="1"/>
        </p:nvSpPr>
        <p:spPr>
          <a:xfrm>
            <a:off x="3595913" y="2755846"/>
            <a:ext cx="5000175" cy="25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150000"/>
              </a:lnSpc>
              <a:buClr>
                <a:schemeClr val="accent5"/>
              </a:buClr>
              <a:buFont typeface="Arial"/>
              <a:buAutoNum type="arabicPeriod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15379D0-2B8B-20F2-4EB1-E2445C805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6118" y="3040934"/>
            <a:ext cx="5179765" cy="2793671"/>
          </a:xfrm>
        </p:spPr>
        <p:txBody>
          <a:bodyPr anchor="ctr"/>
          <a:lstStyle>
            <a:lvl1pPr marL="546100"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  <a:defRPr sz="2400">
                <a:latin typeface="+mj-ea"/>
                <a:ea typeface="+mj-ea"/>
              </a:defRPr>
            </a:lvl1pPr>
            <a:lvl2pPr marL="546100" indent="0">
              <a:lnSpc>
                <a:spcPct val="150000"/>
              </a:lnSpc>
              <a:buFontTx/>
              <a:buNone/>
              <a:defRPr sz="2400">
                <a:latin typeface="+mj-ea"/>
                <a:ea typeface="+mj-ea"/>
              </a:defRPr>
            </a:lvl2pPr>
            <a:lvl3pPr marL="1003300" indent="0">
              <a:lnSpc>
                <a:spcPct val="150000"/>
              </a:lnSpc>
              <a:buFontTx/>
              <a:buNone/>
              <a:defRPr sz="2400">
                <a:latin typeface="+mj-ea"/>
                <a:ea typeface="+mj-ea"/>
              </a:defRPr>
            </a:lvl3pPr>
            <a:lvl4pPr marL="1460500" indent="0">
              <a:lnSpc>
                <a:spcPct val="150000"/>
              </a:lnSpc>
              <a:buFontTx/>
              <a:buNone/>
              <a:defRPr sz="2400">
                <a:latin typeface="+mj-ea"/>
                <a:ea typeface="+mj-ea"/>
              </a:defRPr>
            </a:lvl4pPr>
            <a:lvl5pPr marL="1917700" indent="0">
              <a:lnSpc>
                <a:spcPct val="150000"/>
              </a:lnSpc>
              <a:buFontTx/>
              <a:buNone/>
              <a:defRPr sz="240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2073275" y="821975"/>
            <a:ext cx="9702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2073275" y="1765239"/>
            <a:ext cx="97029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+mj-ea"/>
                <a:ea typeface="+mj-ea"/>
              </a:defRPr>
            </a:lvl1pPr>
            <a:lvl2pPr marL="914400" lvl="1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latin typeface="+mj-ea"/>
                <a:ea typeface="+mj-ea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2" name="Google Shape;122;p6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 rot="-1696899">
            <a:off x="-333507" y="2312502"/>
            <a:ext cx="1218220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+mj-ea"/>
                <a:ea typeface="+mj-ea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+mj-ea"/>
              <a:ea typeface="+mj-ea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0424009" y="239873"/>
            <a:ext cx="686700" cy="68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0737154" y="1021068"/>
            <a:ext cx="226500" cy="226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 rot="5400000">
            <a:off x="11338777" y="338506"/>
            <a:ext cx="918000" cy="8058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1422901" y="6339124"/>
            <a:ext cx="403200" cy="40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 rot="5400000">
            <a:off x="11034391" y="5592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1082694" y="6252492"/>
            <a:ext cx="290100" cy="403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 rot="-9778265">
            <a:off x="636571" y="44362"/>
            <a:ext cx="1047195" cy="483797"/>
          </a:xfrm>
          <a:custGeom>
            <a:avLst/>
            <a:gdLst/>
            <a:ahLst/>
            <a:cxnLst/>
            <a:rect l="l" t="t" r="r" b="b"/>
            <a:pathLst>
              <a:path w="1048464" h="484383" extrusionOk="0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 rot="4051234">
            <a:off x="9743537" y="542365"/>
            <a:ext cx="822643" cy="4251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 rot="10800000">
            <a:off x="11396942" y="1426124"/>
            <a:ext cx="683400" cy="6834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96483" y="58770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rot="-3655444">
            <a:off x="-79025" y="-466419"/>
            <a:ext cx="1252551" cy="1051378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rot="5400000" flipH="1">
            <a:off x="-677650" y="53577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 rot="10800000">
            <a:off x="11020630" y="129309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1886854" y="576775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 dirty="0"/>
          </a:p>
        </p:txBody>
      </p:sp>
      <p:sp>
        <p:nvSpPr>
          <p:cNvPr id="211" name="Google Shape;211;p10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 rot="-1697058">
            <a:off x="-251833" y="2291901"/>
            <a:ext cx="1131378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1465687" y="876127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10800000">
            <a:off x="11227187" y="536285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5400000">
            <a:off x="11518883" y="4583244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 rot="5400000">
            <a:off x="11058328" y="4190282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 rot="-5400000">
            <a:off x="9827987" y="550014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 rot="10800000">
            <a:off x="11049570" y="3105623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 rot="9102672">
            <a:off x="11318169" y="3548297"/>
            <a:ext cx="1168561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 rot="9500318">
            <a:off x="9369965" y="541497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 rot="10800000">
            <a:off x="8015919" y="6532086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 rot="-5400000">
            <a:off x="10969280" y="213337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 rot="-8137638">
            <a:off x="11226709" y="5230485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 rot="10800000">
            <a:off x="11465669" y="11214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2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SemiBold"/>
              <a:buNone/>
              <a:defRPr sz="4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683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>
            <a:spLocks noGrp="1"/>
          </p:cNvSpPr>
          <p:nvPr>
            <p:ph type="ctrTitle"/>
          </p:nvPr>
        </p:nvSpPr>
        <p:spPr>
          <a:xfrm>
            <a:off x="1517732" y="1544225"/>
            <a:ext cx="76536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마케팅 자동화구현</a:t>
            </a:r>
            <a:endParaRPr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" name="Google Shape;270;p14"/>
          <p:cNvSpPr txBox="1">
            <a:spLocks noGrp="1"/>
          </p:cNvSpPr>
          <p:nvPr>
            <p:ph type="subTitle" idx="1"/>
          </p:nvPr>
        </p:nvSpPr>
        <p:spPr>
          <a:xfrm>
            <a:off x="1128471" y="4158212"/>
            <a:ext cx="8275205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>
                <a:latin typeface="+mj-ea"/>
                <a:ea typeface="+mj-ea"/>
              </a:rPr>
              <a:t>알림톡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API</a:t>
            </a:r>
            <a:r>
              <a:rPr lang="ko-KR" altLang="en-US" sz="2800" dirty="0">
                <a:latin typeface="+mj-ea"/>
                <a:ea typeface="+mj-ea"/>
              </a:rPr>
              <a:t>를 활용한 피트파트너 랜딩페이지 제작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271" name="Google Shape;271;p14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752F97-74E5-DF0A-E869-C6A171E15846}"/>
              </a:ext>
            </a:extLst>
          </p:cNvPr>
          <p:cNvSpPr/>
          <p:nvPr/>
        </p:nvSpPr>
        <p:spPr>
          <a:xfrm>
            <a:off x="1360824" y="924293"/>
            <a:ext cx="7810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Pretendard Light" panose="02000403000000020004" pitchFamily="50" charset="-127"/>
              </a:rPr>
              <a:t>[K-Digital Training] Open API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Pretendard Light" panose="02000403000000020004" pitchFamily="50" charset="-127"/>
              </a:rPr>
              <a:t>를 활용한 스마트 웹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Pretendard Light" panose="02000403000000020004" pitchFamily="50" charset="-127"/>
              </a:rPr>
              <a:t>&amp;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Pretendard Light" panose="02000403000000020004" pitchFamily="50" charset="-127"/>
              </a:rPr>
              <a:t>앱 콘텐츠 실무 개발자 양성과정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3" y="2382050"/>
            <a:ext cx="3725484" cy="362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51" y="2365727"/>
            <a:ext cx="2039389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845" y="4981021"/>
            <a:ext cx="1808411" cy="15634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8094" y="1955444"/>
            <a:ext cx="207941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mtClean="0"/>
              <a:t>홈페이지에서 입점 문의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79803" y="1958263"/>
            <a:ext cx="18998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mtClean="0"/>
              <a:t>상담예약 알림톡 발송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22372" y="4587349"/>
            <a:ext cx="233535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mtClean="0"/>
              <a:t>예약 샘플페이지 바로가기</a:t>
            </a:r>
            <a:endParaRPr lang="ko-KR" altLang="en-US"/>
          </a:p>
        </p:txBody>
      </p: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3350029" y="4194527"/>
            <a:ext cx="1560022" cy="1142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5" idx="3"/>
            <a:endCxn id="8" idx="1"/>
          </p:cNvCxnSpPr>
          <p:nvPr/>
        </p:nvCxnSpPr>
        <p:spPr>
          <a:xfrm>
            <a:off x="6802580" y="5336770"/>
            <a:ext cx="1283265" cy="42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04356" y="5162204"/>
            <a:ext cx="1745673" cy="3990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56907" y="5190388"/>
            <a:ext cx="1745673" cy="2927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603" y="2430294"/>
            <a:ext cx="2051788" cy="164376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056907" y="4824778"/>
            <a:ext cx="1745673" cy="312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  <a:endCxn id="19" idx="1"/>
          </p:cNvCxnSpPr>
          <p:nvPr/>
        </p:nvCxnSpPr>
        <p:spPr>
          <a:xfrm flipV="1">
            <a:off x="6802580" y="3252175"/>
            <a:ext cx="949023" cy="1728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477" y="2263221"/>
            <a:ext cx="1862531" cy="197790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19" idx="3"/>
            <a:endCxn id="26" idx="1"/>
          </p:cNvCxnSpPr>
          <p:nvPr/>
        </p:nvCxnSpPr>
        <p:spPr>
          <a:xfrm>
            <a:off x="9803391" y="3252175"/>
            <a:ext cx="33408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56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84EC2BC-AFDF-68DB-AEDE-8A0D36F7F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7D32AB-4655-E299-9F0C-31E54BC80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8EF451-C79B-3A1B-185B-3D931592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6) </a:t>
            </a:r>
            <a:r>
              <a:rPr lang="ko-KR" altLang="en-US" dirty="0"/>
              <a:t>활용방안 및 기대효과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6EBF4B-8583-46C5-36D9-10C13EC1DA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ECE624-3138-CD9E-8CAC-714D37FA7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DEB1B3-6743-E7EA-1CA2-6B54A2C5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02. UI/UX </a:t>
            </a:r>
            <a:r>
              <a:rPr lang="ko-KR" altLang="en-US" sz="4800" dirty="0"/>
              <a:t>설계 및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26238-3BA5-5049-3594-4E52A9750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워크플로우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와이어프레임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스타일 가이드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프로토타입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목업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900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9C2DC06-C050-89FB-F6C3-6A28D683C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6B739C-3C8B-48B1-86E6-A1A7F4326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853D6F-A5C3-4021-4488-8B3BFE75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워크플로우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D9DBE2-5BAA-C3D3-77EB-C4D34CAD71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2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54496804-7ED8-3326-AA39-72427482B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BA6F3D-F784-EA84-4711-36126F5772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F44A2CE-7666-93A7-9CB4-526E318C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와이어프레임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05"/>
          <a:stretch/>
        </p:blipFill>
        <p:spPr>
          <a:xfrm>
            <a:off x="675717" y="2239549"/>
            <a:ext cx="1924847" cy="43108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4"/>
          <a:stretch/>
        </p:blipFill>
        <p:spPr>
          <a:xfrm>
            <a:off x="2822018" y="2239549"/>
            <a:ext cx="1923520" cy="36278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81" b="55660"/>
          <a:stretch/>
        </p:blipFill>
        <p:spPr>
          <a:xfrm>
            <a:off x="9150432" y="2239549"/>
            <a:ext cx="708280" cy="55969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44399" r="-2"/>
          <a:stretch/>
        </p:blipFill>
        <p:spPr>
          <a:xfrm>
            <a:off x="9991807" y="2239549"/>
            <a:ext cx="708280" cy="70184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" y="1827581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PC </a:t>
            </a:r>
            <a:r>
              <a:rPr lang="ko-KR" altLang="en-US" smtClean="0"/>
              <a:t>버전 </a:t>
            </a:r>
            <a:r>
              <a:rPr lang="en-US" altLang="ko-KR" smtClean="0"/>
              <a:t>(1980px)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32300" y="1827580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Tablet </a:t>
            </a:r>
            <a:r>
              <a:rPr lang="ko-KR" altLang="en-US" smtClean="0"/>
              <a:t>버전 </a:t>
            </a:r>
            <a:r>
              <a:rPr lang="en-US" altLang="ko-KR" smtClean="0"/>
              <a:t>(768px)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53529" y="1795432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Mobile </a:t>
            </a:r>
            <a:r>
              <a:rPr lang="ko-KR" altLang="en-US" smtClean="0"/>
              <a:t>버전 </a:t>
            </a:r>
            <a:r>
              <a:rPr lang="en-US" altLang="ko-KR" smtClean="0"/>
              <a:t>(430px)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3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0E549779-AE25-32BD-55CF-3992CC394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EF2C6C-24C3-E70F-45C2-223C9F8B6C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E27D273-1163-EF3F-9528-28FDC46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스타일 가이드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F7A633-1792-F6F1-90F0-648F0DFEDA4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13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EAFDA7-615A-487B-8B88-B103F4D174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3A15EA-50E5-ED73-4F4F-33382AC9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프로토타입</a:t>
            </a:r>
          </a:p>
        </p:txBody>
      </p:sp>
      <p:sp>
        <p:nvSpPr>
          <p:cNvPr id="6" name="부제목 1">
            <a:extLst>
              <a:ext uri="{FF2B5EF4-FFF2-40B4-BE49-F238E27FC236}">
                <a16:creationId xmlns:a16="http://schemas.microsoft.com/office/drawing/2014/main" id="{8A17562D-C2E8-75EB-0207-6F74101CC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1475" y="1203325"/>
            <a:ext cx="3025775" cy="623888"/>
          </a:xfrm>
        </p:spPr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</p:spTree>
    <p:extLst>
      <p:ext uri="{BB962C8B-B14F-4D97-AF65-F5344CB8AC3E}">
        <p14:creationId xmlns:p14="http://schemas.microsoft.com/office/powerpoint/2010/main" val="260283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FB34AB04-5F8B-CF9D-2AB2-42078C0D1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B5FE3A-98AE-4504-E578-E39630A785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AD859E-34E7-1206-54EC-69F0533A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ko-KR" altLang="en-US" dirty="0" err="1"/>
              <a:t>목업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670C2C-7BC1-BC17-12B3-E3AC46BB25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61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72E515-AB16-9A3D-BFA9-47775358D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B5EA47-3AB0-D46D-82B8-1C6484C0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r>
              <a:rPr lang="ko-KR" altLang="en-US" dirty="0"/>
              <a:t> 프로젝트 수행 결과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1A321-7FBF-4824-76DA-488C830C0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반응형 웹 구현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및 기술 개발 </a:t>
            </a:r>
            <a:r>
              <a:rPr lang="en-US" altLang="ko-KR" dirty="0"/>
              <a:t>(</a:t>
            </a:r>
            <a:r>
              <a:rPr lang="ko-KR" altLang="en-US" dirty="0" err="1"/>
              <a:t>알림톡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시연 동영상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95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DCBDF0F-12E7-5F8F-CEDD-907BD03A1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0A9CA3-BD9B-1BF9-48FD-C7BF23FC96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C0AB2B-2F69-2C8F-F492-31B64C1D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반응형 웹 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0A492A-8427-B19C-9633-DA0A658F0F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6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1737995" y="1012656"/>
            <a:ext cx="4022725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b="1" dirty="0"/>
              <a:t>CONTENTS</a:t>
            </a:r>
            <a:endParaRPr sz="5400" b="1" dirty="0"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4191318" y="2268166"/>
            <a:ext cx="6207125" cy="2946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F7D101"/>
              </a:buClr>
              <a:buFont typeface="+mj-lt"/>
              <a:buAutoNum type="arabicPeriod"/>
            </a:pPr>
            <a:r>
              <a:rPr lang="en-US" altLang="ko-KR" sz="3200" dirty="0">
                <a:solidFill>
                  <a:srgbClr val="F7D101"/>
                </a:solidFill>
                <a:latin typeface="+mn-ea"/>
                <a:ea typeface="+mn-ea"/>
              </a:rPr>
              <a:t> </a:t>
            </a:r>
            <a:r>
              <a:rPr lang="ko-KR" altLang="en-US" sz="3200" dirty="0">
                <a:solidFill>
                  <a:schemeClr val="accent5"/>
                </a:solidFill>
                <a:latin typeface="+mn-ea"/>
                <a:ea typeface="+mn-ea"/>
              </a:rPr>
              <a:t>프로젝트개요 및 팀 구성</a:t>
            </a:r>
            <a:endParaRPr lang="en-US" altLang="ko-KR" sz="3200" dirty="0">
              <a:solidFill>
                <a:schemeClr val="accent5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7D101"/>
              </a:buClr>
              <a:buFont typeface="+mj-lt"/>
              <a:buAutoNum type="arabicPeriod"/>
            </a:pPr>
            <a:r>
              <a:rPr lang="ko-KR" altLang="en-US" sz="3200" dirty="0">
                <a:solidFill>
                  <a:schemeClr val="accent5"/>
                </a:solidFill>
                <a:latin typeface="+mn-ea"/>
                <a:ea typeface="+mn-ea"/>
              </a:rPr>
              <a:t> 프로젝트 수행 절차 및 방법</a:t>
            </a:r>
            <a:endParaRPr lang="en-US" altLang="ko-KR" sz="3200" dirty="0">
              <a:solidFill>
                <a:schemeClr val="accent5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7D101"/>
              </a:buClr>
              <a:buFont typeface="+mj-lt"/>
              <a:buAutoNum type="arabicPeriod"/>
            </a:pPr>
            <a:r>
              <a:rPr lang="ko-KR" altLang="en-US" sz="3200" dirty="0">
                <a:solidFill>
                  <a:schemeClr val="accent5"/>
                </a:solidFill>
                <a:latin typeface="+mn-ea"/>
                <a:ea typeface="+mn-ea"/>
              </a:rPr>
              <a:t> 프로젝트 수행 결과</a:t>
            </a:r>
            <a:endParaRPr lang="en-US" altLang="ko-KR" sz="3200" dirty="0">
              <a:solidFill>
                <a:schemeClr val="accent5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7D101"/>
              </a:buClr>
              <a:buFont typeface="+mj-lt"/>
              <a:buAutoNum type="arabicPeriod"/>
            </a:pPr>
            <a:r>
              <a:rPr lang="en-US" altLang="ko-KR" sz="3200" dirty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lang="ko-KR" altLang="en-US" sz="3200" dirty="0">
                <a:solidFill>
                  <a:schemeClr val="accent5"/>
                </a:solidFill>
                <a:latin typeface="+mn-ea"/>
                <a:ea typeface="+mn-ea"/>
              </a:rPr>
              <a:t>자체 평가 의견</a:t>
            </a:r>
            <a:endParaRPr lang="en-US" altLang="ko-KR" sz="320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334C092D-2B94-EED8-C6AA-D6982C1AD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878CA3-C27D-905B-BAE4-90B56196C9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713D367-8E78-6A4F-D4EF-B71A72E4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API </a:t>
            </a:r>
            <a:r>
              <a:rPr lang="ko-KR" altLang="en-US" dirty="0"/>
              <a:t>및 기술 개발 </a:t>
            </a:r>
            <a:r>
              <a:rPr lang="ko-KR" altLang="en-US" sz="2800" dirty="0" err="1"/>
              <a:t>알림톡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54ACFC-EDDE-B63E-FBCB-7FD493DC08E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6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0551A50-5FC4-466B-F479-9830F43FC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57B350-3540-3A9C-1AE9-8306F119EC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5A2D2DF-CAD9-6744-FA13-73C4021D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시연 동영상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FC0BB-FF52-EEC8-EE00-C91172C9D53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435F37-1087-D8A9-F09F-6D51E8F4D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6394D7-BD13-3D4B-EA4E-C95D4AFB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자체 평가 의견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98F5F-F890-8F94-CEEC-2335CC8B7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ko-KR" altLang="en-US" dirty="0" err="1"/>
              <a:t>정강우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ko-KR" altLang="en-US" dirty="0" err="1"/>
              <a:t>남지완</a:t>
            </a:r>
            <a:endParaRPr lang="en-US" altLang="ko-KR" dirty="0"/>
          </a:p>
          <a:p>
            <a:r>
              <a:rPr lang="ko-KR" altLang="en-US" dirty="0"/>
              <a:t>팀원 이경민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ko-KR" altLang="en-US" dirty="0" err="1"/>
              <a:t>조범준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216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2344050" y="576775"/>
            <a:ext cx="7620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500" b="1" dirty="0">
                <a:latin typeface="+mj-ea"/>
                <a:ea typeface="+mj-ea"/>
              </a:rPr>
              <a:t>감사합니다</a:t>
            </a:r>
            <a:endParaRPr sz="115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06" name="Google Shape;306;p19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1389213" y="2690038"/>
            <a:ext cx="94434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8" name="Google Shape;738;p31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187000" y="2341000"/>
            <a:ext cx="29028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EDITABLE ICONS</a:t>
            </a:r>
            <a:endParaRPr/>
          </a:p>
        </p:txBody>
      </p:sp>
      <p:sp>
        <p:nvSpPr>
          <p:cNvPr id="744" name="Google Shape;744;p32"/>
          <p:cNvSpPr txBox="1">
            <a:spLocks noGrp="1"/>
          </p:cNvSpPr>
          <p:nvPr>
            <p:ph type="body" idx="1"/>
          </p:nvPr>
        </p:nvSpPr>
        <p:spPr>
          <a:xfrm>
            <a:off x="187000" y="3453000"/>
            <a:ext cx="2902800" cy="100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Fonts Used: Merriweather and </a:t>
            </a:r>
            <a:r>
              <a:rPr lang="en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Barlow Condensed Semi Bold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745" name="Google Shape;745;p32"/>
          <p:cNvGrpSpPr/>
          <p:nvPr/>
        </p:nvGrpSpPr>
        <p:grpSpPr>
          <a:xfrm>
            <a:off x="4445887" y="1408997"/>
            <a:ext cx="405160" cy="265644"/>
            <a:chOff x="4797800" y="1994125"/>
            <a:chExt cx="306475" cy="186025"/>
          </a:xfrm>
        </p:grpSpPr>
        <p:sp>
          <p:nvSpPr>
            <p:cNvPr id="746" name="Google Shape;746;p32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2"/>
          <p:cNvSpPr/>
          <p:nvPr/>
        </p:nvSpPr>
        <p:spPr>
          <a:xfrm>
            <a:off x="3888681" y="1425808"/>
            <a:ext cx="351487" cy="322978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3473593" y="1338433"/>
            <a:ext cx="211156" cy="417262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>
            <a:off x="5000625" y="1409544"/>
            <a:ext cx="352082" cy="265644"/>
          </a:xfrm>
          <a:custGeom>
            <a:avLst/>
            <a:gdLst/>
            <a:ahLst/>
            <a:cxnLst/>
            <a:rect l="l" t="t" r="r" b="b"/>
            <a:pathLst>
              <a:path w="10653" h="7441" extrusionOk="0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5504128" y="1364642"/>
            <a:ext cx="333805" cy="35546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2"/>
          <p:cNvSpPr/>
          <p:nvPr/>
        </p:nvSpPr>
        <p:spPr>
          <a:xfrm>
            <a:off x="6493442" y="1399921"/>
            <a:ext cx="299003" cy="294311"/>
          </a:xfrm>
          <a:custGeom>
            <a:avLst/>
            <a:gdLst/>
            <a:ahLst/>
            <a:cxnLst/>
            <a:rect l="l" t="t" r="r" b="b"/>
            <a:pathLst>
              <a:path w="9047" h="8244" extrusionOk="0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32"/>
          <p:cNvGrpSpPr/>
          <p:nvPr/>
        </p:nvGrpSpPr>
        <p:grpSpPr>
          <a:xfrm>
            <a:off x="7039173" y="1413147"/>
            <a:ext cx="352082" cy="266286"/>
            <a:chOff x="4250025" y="2848800"/>
            <a:chExt cx="266325" cy="186475"/>
          </a:xfrm>
        </p:grpSpPr>
        <p:sp>
          <p:nvSpPr>
            <p:cNvPr id="754" name="Google Shape;754;p32"/>
            <p:cNvSpPr/>
            <p:nvPr/>
          </p:nvSpPr>
          <p:spPr>
            <a:xfrm>
              <a:off x="4250025" y="2848800"/>
              <a:ext cx="166425" cy="149900"/>
            </a:xfrm>
            <a:custGeom>
              <a:avLst/>
              <a:gdLst/>
              <a:ahLst/>
              <a:cxnLst/>
              <a:rect l="l" t="t" r="r" b="b"/>
              <a:pathLst>
                <a:path w="6657" h="5996" extrusionOk="0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349950" y="2885375"/>
              <a:ext cx="166400" cy="149900"/>
            </a:xfrm>
            <a:custGeom>
              <a:avLst/>
              <a:gdLst/>
              <a:ahLst/>
              <a:cxnLst/>
              <a:rect l="l" t="t" r="r" b="b"/>
              <a:pathLst>
                <a:path w="6656" h="5996" extrusionOk="0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7636521" y="1375555"/>
            <a:ext cx="343224" cy="342077"/>
            <a:chOff x="4707700" y="2822475"/>
            <a:chExt cx="259625" cy="239550"/>
          </a:xfrm>
        </p:grpSpPr>
        <p:sp>
          <p:nvSpPr>
            <p:cNvPr id="757" name="Google Shape;757;p32"/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32"/>
          <p:cNvSpPr/>
          <p:nvPr/>
        </p:nvSpPr>
        <p:spPr>
          <a:xfrm>
            <a:off x="8110476" y="1379532"/>
            <a:ext cx="340878" cy="335259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2"/>
          <p:cNvSpPr/>
          <p:nvPr/>
        </p:nvSpPr>
        <p:spPr>
          <a:xfrm>
            <a:off x="8633969" y="1413954"/>
            <a:ext cx="352082" cy="266286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32"/>
          <p:cNvGrpSpPr/>
          <p:nvPr/>
        </p:nvGrpSpPr>
        <p:grpSpPr>
          <a:xfrm>
            <a:off x="9271688" y="1337320"/>
            <a:ext cx="351487" cy="417904"/>
            <a:chOff x="6425500" y="2795700"/>
            <a:chExt cx="265875" cy="292650"/>
          </a:xfrm>
        </p:grpSpPr>
        <p:sp>
          <p:nvSpPr>
            <p:cNvPr id="763" name="Google Shape;763;p32"/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32"/>
          <p:cNvSpPr/>
          <p:nvPr/>
        </p:nvSpPr>
        <p:spPr>
          <a:xfrm>
            <a:off x="9769372" y="1371587"/>
            <a:ext cx="352677" cy="351609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2"/>
          <p:cNvGrpSpPr/>
          <p:nvPr/>
        </p:nvGrpSpPr>
        <p:grpSpPr>
          <a:xfrm>
            <a:off x="10349729" y="1394594"/>
            <a:ext cx="350297" cy="304271"/>
            <a:chOff x="5549875" y="2418425"/>
            <a:chExt cx="264975" cy="213075"/>
          </a:xfrm>
        </p:grpSpPr>
        <p:sp>
          <p:nvSpPr>
            <p:cNvPr id="767" name="Google Shape;767;p32"/>
            <p:cNvSpPr/>
            <p:nvPr/>
          </p:nvSpPr>
          <p:spPr>
            <a:xfrm>
              <a:off x="5549875" y="2576925"/>
              <a:ext cx="42400" cy="54575"/>
            </a:xfrm>
            <a:custGeom>
              <a:avLst/>
              <a:gdLst/>
              <a:ahLst/>
              <a:cxnLst/>
              <a:rect l="l" t="t" r="r" b="b"/>
              <a:pathLst>
                <a:path w="1696" h="2183" extrusionOk="0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5576175" y="2418425"/>
              <a:ext cx="238675" cy="211200"/>
            </a:xfrm>
            <a:custGeom>
              <a:avLst/>
              <a:gdLst/>
              <a:ahLst/>
              <a:cxnLst/>
              <a:rect l="l" t="t" r="r" b="b"/>
              <a:pathLst>
                <a:path w="9547" h="8448" extrusionOk="0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2"/>
          <p:cNvSpPr/>
          <p:nvPr/>
        </p:nvSpPr>
        <p:spPr>
          <a:xfrm>
            <a:off x="3495697" y="2032597"/>
            <a:ext cx="166936" cy="398769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32"/>
          <p:cNvGrpSpPr/>
          <p:nvPr/>
        </p:nvGrpSpPr>
        <p:grpSpPr>
          <a:xfrm>
            <a:off x="4445814" y="2069766"/>
            <a:ext cx="299598" cy="322978"/>
            <a:chOff x="3739275" y="2525850"/>
            <a:chExt cx="226625" cy="226175"/>
          </a:xfrm>
        </p:grpSpPr>
        <p:sp>
          <p:nvSpPr>
            <p:cNvPr id="771" name="Google Shape;771;p32"/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32"/>
          <p:cNvGrpSpPr/>
          <p:nvPr/>
        </p:nvGrpSpPr>
        <p:grpSpPr>
          <a:xfrm>
            <a:off x="3919000" y="2041724"/>
            <a:ext cx="272464" cy="379063"/>
            <a:chOff x="4518575" y="2506200"/>
            <a:chExt cx="206100" cy="265450"/>
          </a:xfrm>
        </p:grpSpPr>
        <p:sp>
          <p:nvSpPr>
            <p:cNvPr id="776" name="Google Shape;776;p32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000197" y="2070043"/>
            <a:ext cx="299631" cy="322978"/>
            <a:chOff x="4164375" y="1677425"/>
            <a:chExt cx="226650" cy="226175"/>
          </a:xfrm>
        </p:grpSpPr>
        <p:sp>
          <p:nvSpPr>
            <p:cNvPr id="786" name="Google Shape;786;p32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2"/>
          <p:cNvGrpSpPr/>
          <p:nvPr/>
        </p:nvGrpSpPr>
        <p:grpSpPr>
          <a:xfrm>
            <a:off x="6054163" y="2060812"/>
            <a:ext cx="299003" cy="322978"/>
            <a:chOff x="5226025" y="1677425"/>
            <a:chExt cx="226175" cy="226175"/>
          </a:xfrm>
        </p:grpSpPr>
        <p:sp>
          <p:nvSpPr>
            <p:cNvPr id="792" name="Google Shape;792;p32"/>
            <p:cNvSpPr/>
            <p:nvPr/>
          </p:nvSpPr>
          <p:spPr>
            <a:xfrm>
              <a:off x="5226025" y="1677425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5259025" y="1733625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5527547" y="2060948"/>
            <a:ext cx="299003" cy="322978"/>
            <a:chOff x="4835275" y="1198350"/>
            <a:chExt cx="226175" cy="226175"/>
          </a:xfrm>
        </p:grpSpPr>
        <p:sp>
          <p:nvSpPr>
            <p:cNvPr id="795" name="Google Shape;795;p32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2"/>
          <p:cNvGrpSpPr/>
          <p:nvPr/>
        </p:nvGrpSpPr>
        <p:grpSpPr>
          <a:xfrm>
            <a:off x="7214375" y="2044082"/>
            <a:ext cx="347356" cy="375243"/>
            <a:chOff x="968775" y="1180050"/>
            <a:chExt cx="262750" cy="262775"/>
          </a:xfrm>
        </p:grpSpPr>
        <p:sp>
          <p:nvSpPr>
            <p:cNvPr id="798" name="Google Shape;798;p32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2"/>
          <p:cNvGrpSpPr/>
          <p:nvPr/>
        </p:nvGrpSpPr>
        <p:grpSpPr>
          <a:xfrm>
            <a:off x="6579277" y="2114339"/>
            <a:ext cx="386288" cy="234692"/>
            <a:chOff x="1678900" y="1231350"/>
            <a:chExt cx="292200" cy="164350"/>
          </a:xfrm>
        </p:grpSpPr>
        <p:sp>
          <p:nvSpPr>
            <p:cNvPr id="802" name="Google Shape;802;p32"/>
            <p:cNvSpPr/>
            <p:nvPr/>
          </p:nvSpPr>
          <p:spPr>
            <a:xfrm>
              <a:off x="1678900" y="1231350"/>
              <a:ext cx="233775" cy="159725"/>
            </a:xfrm>
            <a:custGeom>
              <a:avLst/>
              <a:gdLst/>
              <a:ahLst/>
              <a:cxnLst/>
              <a:rect l="l" t="t" r="r" b="b"/>
              <a:pathLst>
                <a:path w="9351" h="6389" extrusionOk="0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1927800" y="1294250"/>
              <a:ext cx="43300" cy="96825"/>
            </a:xfrm>
            <a:custGeom>
              <a:avLst/>
              <a:gdLst/>
              <a:ahLst/>
              <a:cxnLst/>
              <a:rect l="l" t="t" r="r" b="b"/>
              <a:pathLst>
                <a:path w="1732" h="3873" extrusionOk="0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1809600" y="1267925"/>
              <a:ext cx="128500" cy="127775"/>
            </a:xfrm>
            <a:custGeom>
              <a:avLst/>
              <a:gdLst/>
              <a:ahLst/>
              <a:cxnLst/>
              <a:rect l="l" t="t" r="r" b="b"/>
              <a:pathLst>
                <a:path w="5140" h="5111" extrusionOk="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2"/>
          <p:cNvSpPr/>
          <p:nvPr/>
        </p:nvSpPr>
        <p:spPr>
          <a:xfrm>
            <a:off x="7898257" y="2032615"/>
            <a:ext cx="245958" cy="380312"/>
          </a:xfrm>
          <a:custGeom>
            <a:avLst/>
            <a:gdLst/>
            <a:ahLst/>
            <a:cxnLst/>
            <a:rect l="l" t="t" r="r" b="b"/>
            <a:pathLst>
              <a:path w="7442" h="10653" extrusionOk="0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2"/>
          <p:cNvGrpSpPr/>
          <p:nvPr/>
        </p:nvGrpSpPr>
        <p:grpSpPr>
          <a:xfrm>
            <a:off x="8342511" y="2037386"/>
            <a:ext cx="322006" cy="369995"/>
            <a:chOff x="2405550" y="1181850"/>
            <a:chExt cx="243575" cy="259100"/>
          </a:xfrm>
        </p:grpSpPr>
        <p:sp>
          <p:nvSpPr>
            <p:cNvPr id="807" name="Google Shape;807;p32"/>
            <p:cNvSpPr/>
            <p:nvPr/>
          </p:nvSpPr>
          <p:spPr>
            <a:xfrm>
              <a:off x="2517500" y="1255000"/>
              <a:ext cx="13425" cy="12950"/>
            </a:xfrm>
            <a:custGeom>
              <a:avLst/>
              <a:gdLst/>
              <a:ahLst/>
              <a:cxnLst/>
              <a:rect l="l" t="t" r="r" b="b"/>
              <a:pathLst>
                <a:path w="537" h="518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2517500" y="1387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2584425" y="1317900"/>
              <a:ext cx="12950" cy="13400"/>
            </a:xfrm>
            <a:custGeom>
              <a:avLst/>
              <a:gdLst/>
              <a:ahLst/>
              <a:cxnLst/>
              <a:rect l="l" t="t" r="r" b="b"/>
              <a:pathLst>
                <a:path w="518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2451050" y="13179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2517500" y="1278200"/>
              <a:ext cx="44650" cy="84325"/>
            </a:xfrm>
            <a:custGeom>
              <a:avLst/>
              <a:gdLst/>
              <a:ahLst/>
              <a:cxnLst/>
              <a:rect l="l" t="t" r="r" b="b"/>
              <a:pathLst>
                <a:path w="1786" h="3373" extrusionOk="0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405550" y="1181850"/>
              <a:ext cx="243575" cy="259100"/>
            </a:xfrm>
            <a:custGeom>
              <a:avLst/>
              <a:gdLst/>
              <a:ahLst/>
              <a:cxnLst/>
              <a:rect l="l" t="t" r="r" b="b"/>
              <a:pathLst>
                <a:path w="9743" h="10364" extrusionOk="0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32"/>
          <p:cNvSpPr/>
          <p:nvPr/>
        </p:nvSpPr>
        <p:spPr>
          <a:xfrm>
            <a:off x="8950646" y="2061555"/>
            <a:ext cx="299003" cy="322978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32"/>
          <p:cNvGrpSpPr/>
          <p:nvPr/>
        </p:nvGrpSpPr>
        <p:grpSpPr>
          <a:xfrm>
            <a:off x="9375699" y="2035083"/>
            <a:ext cx="286610" cy="374600"/>
            <a:chOff x="3086700" y="1180050"/>
            <a:chExt cx="216800" cy="262325"/>
          </a:xfrm>
        </p:grpSpPr>
        <p:sp>
          <p:nvSpPr>
            <p:cNvPr id="815" name="Google Shape;815;p32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2"/>
          <p:cNvGrpSpPr/>
          <p:nvPr/>
        </p:nvGrpSpPr>
        <p:grpSpPr>
          <a:xfrm>
            <a:off x="9882293" y="2022660"/>
            <a:ext cx="228243" cy="399447"/>
            <a:chOff x="3741075" y="1171575"/>
            <a:chExt cx="172650" cy="279725"/>
          </a:xfrm>
        </p:grpSpPr>
        <p:sp>
          <p:nvSpPr>
            <p:cNvPr id="818" name="Google Shape;818;p32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2"/>
          <p:cNvSpPr/>
          <p:nvPr/>
        </p:nvSpPr>
        <p:spPr>
          <a:xfrm>
            <a:off x="10340691" y="2035739"/>
            <a:ext cx="350330" cy="375207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2"/>
          <p:cNvGrpSpPr/>
          <p:nvPr/>
        </p:nvGrpSpPr>
        <p:grpSpPr>
          <a:xfrm>
            <a:off x="3403795" y="2802183"/>
            <a:ext cx="351520" cy="265679"/>
            <a:chOff x="952700" y="1101100"/>
            <a:chExt cx="265900" cy="186050"/>
          </a:xfrm>
        </p:grpSpPr>
        <p:sp>
          <p:nvSpPr>
            <p:cNvPr id="824" name="Google Shape;824;p32"/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32"/>
          <p:cNvSpPr/>
          <p:nvPr/>
        </p:nvSpPr>
        <p:spPr>
          <a:xfrm>
            <a:off x="3930262" y="2715155"/>
            <a:ext cx="246520" cy="379705"/>
          </a:xfrm>
          <a:custGeom>
            <a:avLst/>
            <a:gdLst/>
            <a:ahLst/>
            <a:cxnLst/>
            <a:rect l="l" t="t" r="r" b="b"/>
            <a:pathLst>
              <a:path w="7459" h="10636" extrusionOk="0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4352123" y="2743864"/>
            <a:ext cx="396303" cy="418261"/>
          </a:xfrm>
          <a:custGeom>
            <a:avLst/>
            <a:gdLst/>
            <a:ahLst/>
            <a:cxnLst/>
            <a:rect l="l" t="t" r="r" b="b"/>
            <a:pathLst>
              <a:path w="11991" h="11716" extrusionOk="0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2"/>
          <p:cNvSpPr/>
          <p:nvPr/>
        </p:nvSpPr>
        <p:spPr>
          <a:xfrm>
            <a:off x="4923739" y="2743935"/>
            <a:ext cx="360939" cy="315374"/>
          </a:xfrm>
          <a:custGeom>
            <a:avLst/>
            <a:gdLst/>
            <a:ahLst/>
            <a:cxnLst/>
            <a:rect l="l" t="t" r="r" b="b"/>
            <a:pathLst>
              <a:path w="10921" h="8834" extrusionOk="0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2"/>
          <p:cNvSpPr/>
          <p:nvPr/>
        </p:nvSpPr>
        <p:spPr>
          <a:xfrm>
            <a:off x="5533105" y="2783892"/>
            <a:ext cx="311397" cy="352930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32"/>
          <p:cNvGrpSpPr/>
          <p:nvPr/>
        </p:nvGrpSpPr>
        <p:grpSpPr>
          <a:xfrm>
            <a:off x="6095071" y="2779767"/>
            <a:ext cx="317875" cy="360570"/>
            <a:chOff x="5583325" y="1073450"/>
            <a:chExt cx="240450" cy="252500"/>
          </a:xfrm>
        </p:grpSpPr>
        <p:sp>
          <p:nvSpPr>
            <p:cNvPr id="832" name="Google Shape;832;p32"/>
            <p:cNvSpPr/>
            <p:nvPr/>
          </p:nvSpPr>
          <p:spPr>
            <a:xfrm>
              <a:off x="5613200" y="1229575"/>
              <a:ext cx="96375" cy="96375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689050" y="1144825"/>
              <a:ext cx="134725" cy="122250"/>
            </a:xfrm>
            <a:custGeom>
              <a:avLst/>
              <a:gdLst/>
              <a:ahLst/>
              <a:cxnLst/>
              <a:rect l="l" t="t" r="r" b="b"/>
              <a:pathLst>
                <a:path w="5389" h="4890" extrusionOk="0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583325" y="1073450"/>
              <a:ext cx="106175" cy="150350"/>
            </a:xfrm>
            <a:custGeom>
              <a:avLst/>
              <a:gdLst/>
              <a:ahLst/>
              <a:cxnLst/>
              <a:rect l="l" t="t" r="r" b="b"/>
              <a:pathLst>
                <a:path w="4247" h="6014" extrusionOk="0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716250" y="1252775"/>
              <a:ext cx="88350" cy="53100"/>
            </a:xfrm>
            <a:custGeom>
              <a:avLst/>
              <a:gdLst/>
              <a:ahLst/>
              <a:cxnLst/>
              <a:rect l="l" t="t" r="r" b="b"/>
              <a:pathLst>
                <a:path w="3534" h="2124" extrusionOk="0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2"/>
          <p:cNvGrpSpPr/>
          <p:nvPr/>
        </p:nvGrpSpPr>
        <p:grpSpPr>
          <a:xfrm>
            <a:off x="6578929" y="2768828"/>
            <a:ext cx="386850" cy="308983"/>
            <a:chOff x="1502275" y="3638775"/>
            <a:chExt cx="292625" cy="216375"/>
          </a:xfrm>
        </p:grpSpPr>
        <p:sp>
          <p:nvSpPr>
            <p:cNvPr id="837" name="Google Shape;837;p32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32"/>
          <p:cNvGrpSpPr/>
          <p:nvPr/>
        </p:nvGrpSpPr>
        <p:grpSpPr>
          <a:xfrm>
            <a:off x="7133968" y="2710642"/>
            <a:ext cx="354428" cy="379669"/>
            <a:chOff x="3171000" y="4021950"/>
            <a:chExt cx="268100" cy="265875"/>
          </a:xfrm>
        </p:grpSpPr>
        <p:sp>
          <p:nvSpPr>
            <p:cNvPr id="843" name="Google Shape;843;p32"/>
            <p:cNvSpPr/>
            <p:nvPr/>
          </p:nvSpPr>
          <p:spPr>
            <a:xfrm>
              <a:off x="3171000" y="4058525"/>
              <a:ext cx="230200" cy="229300"/>
            </a:xfrm>
            <a:custGeom>
              <a:avLst/>
              <a:gdLst/>
              <a:ahLst/>
              <a:cxnLst/>
              <a:rect l="l" t="t" r="r" b="b"/>
              <a:pathLst>
                <a:path w="9208" h="9172" extrusionOk="0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3367725" y="4021950"/>
              <a:ext cx="71375" cy="69150"/>
            </a:xfrm>
            <a:custGeom>
              <a:avLst/>
              <a:gdLst/>
              <a:ahLst/>
              <a:cxnLst/>
              <a:rect l="l" t="t" r="r" b="b"/>
              <a:pathLst>
                <a:path w="2855" h="2766" extrusionOk="0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32"/>
          <p:cNvSpPr/>
          <p:nvPr/>
        </p:nvSpPr>
        <p:spPr>
          <a:xfrm>
            <a:off x="7654732" y="2746935"/>
            <a:ext cx="394518" cy="426829"/>
          </a:xfrm>
          <a:custGeom>
            <a:avLst/>
            <a:gdLst/>
            <a:ahLst/>
            <a:cxnLst/>
            <a:rect l="l" t="t" r="r" b="b"/>
            <a:pathLst>
              <a:path w="11937" h="11956" extrusionOk="0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2"/>
          <p:cNvSpPr/>
          <p:nvPr/>
        </p:nvSpPr>
        <p:spPr>
          <a:xfrm>
            <a:off x="8209118" y="2730652"/>
            <a:ext cx="352082" cy="380455"/>
          </a:xfrm>
          <a:custGeom>
            <a:avLst/>
            <a:gdLst/>
            <a:ahLst/>
            <a:cxnLst/>
            <a:rect l="l" t="t" r="r" b="b"/>
            <a:pathLst>
              <a:path w="10653" h="10657" extrusionOk="0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32"/>
          <p:cNvGrpSpPr/>
          <p:nvPr/>
        </p:nvGrpSpPr>
        <p:grpSpPr>
          <a:xfrm>
            <a:off x="8723248" y="2764751"/>
            <a:ext cx="334400" cy="361213"/>
            <a:chOff x="5684575" y="4038000"/>
            <a:chExt cx="252950" cy="252950"/>
          </a:xfrm>
        </p:grpSpPr>
        <p:sp>
          <p:nvSpPr>
            <p:cNvPr id="848" name="Google Shape;848;p32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2"/>
          <p:cNvGrpSpPr/>
          <p:nvPr/>
        </p:nvGrpSpPr>
        <p:grpSpPr>
          <a:xfrm>
            <a:off x="9316829" y="2721242"/>
            <a:ext cx="247115" cy="418511"/>
            <a:chOff x="1982675" y="3599525"/>
            <a:chExt cx="186925" cy="293075"/>
          </a:xfrm>
        </p:grpSpPr>
        <p:sp>
          <p:nvSpPr>
            <p:cNvPr id="855" name="Google Shape;855;p32"/>
            <p:cNvSpPr/>
            <p:nvPr/>
          </p:nvSpPr>
          <p:spPr>
            <a:xfrm>
              <a:off x="2029075" y="36396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2029075" y="3599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2085725" y="3659725"/>
              <a:ext cx="20100" cy="19675"/>
            </a:xfrm>
            <a:custGeom>
              <a:avLst/>
              <a:gdLst/>
              <a:ahLst/>
              <a:cxnLst/>
              <a:rect l="l" t="t" r="r" b="b"/>
              <a:pathLst>
                <a:path w="804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088850" y="3612900"/>
              <a:ext cx="26775" cy="26800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1982675" y="3689625"/>
              <a:ext cx="186925" cy="202975"/>
            </a:xfrm>
            <a:custGeom>
              <a:avLst/>
              <a:gdLst/>
              <a:ahLst/>
              <a:cxnLst/>
              <a:rect l="l" t="t" r="r" b="b"/>
              <a:pathLst>
                <a:path w="7477" h="8119" extrusionOk="0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32"/>
          <p:cNvGrpSpPr/>
          <p:nvPr/>
        </p:nvGrpSpPr>
        <p:grpSpPr>
          <a:xfrm>
            <a:off x="9822837" y="2721241"/>
            <a:ext cx="178106" cy="417904"/>
            <a:chOff x="2397075" y="3602200"/>
            <a:chExt cx="134725" cy="292650"/>
          </a:xfrm>
        </p:grpSpPr>
        <p:sp>
          <p:nvSpPr>
            <p:cNvPr id="861" name="Google Shape;861;p32"/>
            <p:cNvSpPr/>
            <p:nvPr/>
          </p:nvSpPr>
          <p:spPr>
            <a:xfrm>
              <a:off x="2460850" y="36022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2477800" y="3632075"/>
              <a:ext cx="19675" cy="20100"/>
            </a:xfrm>
            <a:custGeom>
              <a:avLst/>
              <a:gdLst/>
              <a:ahLst/>
              <a:cxnLst/>
              <a:rect l="l" t="t" r="r" b="b"/>
              <a:pathLst>
                <a:path w="787" h="804" extrusionOk="0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2441225" y="3625400"/>
              <a:ext cx="19650" cy="20075"/>
            </a:xfrm>
            <a:custGeom>
              <a:avLst/>
              <a:gdLst/>
              <a:ahLst/>
              <a:cxnLst/>
              <a:rect l="l" t="t" r="r" b="b"/>
              <a:pathLst>
                <a:path w="786" h="803" extrusionOk="0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2444350" y="365885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397075" y="3691850"/>
              <a:ext cx="134725" cy="203000"/>
            </a:xfrm>
            <a:custGeom>
              <a:avLst/>
              <a:gdLst/>
              <a:ahLst/>
              <a:cxnLst/>
              <a:rect l="l" t="t" r="r" b="b"/>
              <a:pathLst>
                <a:path w="5389" h="8120" extrusionOk="0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2"/>
          <p:cNvGrpSpPr/>
          <p:nvPr/>
        </p:nvGrpSpPr>
        <p:grpSpPr>
          <a:xfrm>
            <a:off x="3456969" y="3438239"/>
            <a:ext cx="246520" cy="401982"/>
            <a:chOff x="2717350" y="3603525"/>
            <a:chExt cx="186475" cy="281500"/>
          </a:xfrm>
        </p:grpSpPr>
        <p:sp>
          <p:nvSpPr>
            <p:cNvPr id="867" name="Google Shape;867;p32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32"/>
          <p:cNvSpPr/>
          <p:nvPr/>
        </p:nvSpPr>
        <p:spPr>
          <a:xfrm>
            <a:off x="10258784" y="2747185"/>
            <a:ext cx="387478" cy="351074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32"/>
          <p:cNvGrpSpPr/>
          <p:nvPr/>
        </p:nvGrpSpPr>
        <p:grpSpPr>
          <a:xfrm>
            <a:off x="3899892" y="3449073"/>
            <a:ext cx="332053" cy="380312"/>
            <a:chOff x="3927075" y="3612900"/>
            <a:chExt cx="251175" cy="266325"/>
          </a:xfrm>
        </p:grpSpPr>
        <p:sp>
          <p:nvSpPr>
            <p:cNvPr id="873" name="Google Shape;873;p32"/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2"/>
          <p:cNvGrpSpPr/>
          <p:nvPr/>
        </p:nvGrpSpPr>
        <p:grpSpPr>
          <a:xfrm>
            <a:off x="4427997" y="3511505"/>
            <a:ext cx="336152" cy="363747"/>
            <a:chOff x="4324975" y="3617800"/>
            <a:chExt cx="254275" cy="254725"/>
          </a:xfrm>
        </p:grpSpPr>
        <p:sp>
          <p:nvSpPr>
            <p:cNvPr id="876" name="Google Shape;876;p32"/>
            <p:cNvSpPr/>
            <p:nvPr/>
          </p:nvSpPr>
          <p:spPr>
            <a:xfrm>
              <a:off x="4347275" y="3641900"/>
              <a:ext cx="186025" cy="230625"/>
            </a:xfrm>
            <a:custGeom>
              <a:avLst/>
              <a:gdLst/>
              <a:ahLst/>
              <a:cxnLst/>
              <a:rect l="l" t="t" r="r" b="b"/>
              <a:pathLst>
                <a:path w="7441" h="9225" extrusionOk="0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4324975" y="37279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4529725" y="3617800"/>
              <a:ext cx="49525" cy="55800"/>
            </a:xfrm>
            <a:custGeom>
              <a:avLst/>
              <a:gdLst/>
              <a:ahLst/>
              <a:cxnLst/>
              <a:rect l="l" t="t" r="r" b="b"/>
              <a:pathLst>
                <a:path w="1981" h="2232" extrusionOk="0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2"/>
          <p:cNvGrpSpPr/>
          <p:nvPr/>
        </p:nvGrpSpPr>
        <p:grpSpPr>
          <a:xfrm>
            <a:off x="4961655" y="3580299"/>
            <a:ext cx="399872" cy="228087"/>
            <a:chOff x="4728650" y="3665975"/>
            <a:chExt cx="302475" cy="159725"/>
          </a:xfrm>
        </p:grpSpPr>
        <p:sp>
          <p:nvSpPr>
            <p:cNvPr id="880" name="Google Shape;880;p32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2"/>
          <p:cNvGrpSpPr/>
          <p:nvPr/>
        </p:nvGrpSpPr>
        <p:grpSpPr>
          <a:xfrm>
            <a:off x="5488322" y="3535422"/>
            <a:ext cx="382719" cy="296239"/>
            <a:chOff x="5164925" y="3642775"/>
            <a:chExt cx="289500" cy="207450"/>
          </a:xfrm>
        </p:grpSpPr>
        <p:sp>
          <p:nvSpPr>
            <p:cNvPr id="883" name="Google Shape;883;p32"/>
            <p:cNvSpPr/>
            <p:nvPr/>
          </p:nvSpPr>
          <p:spPr>
            <a:xfrm>
              <a:off x="5271975" y="3690075"/>
              <a:ext cx="79875" cy="79875"/>
            </a:xfrm>
            <a:custGeom>
              <a:avLst/>
              <a:gdLst/>
              <a:ahLst/>
              <a:cxnLst/>
              <a:rect l="l" t="t" r="r" b="b"/>
              <a:pathLst>
                <a:path w="3195" h="3195" extrusionOk="0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368325" y="3670900"/>
              <a:ext cx="26775" cy="26325"/>
            </a:xfrm>
            <a:custGeom>
              <a:avLst/>
              <a:gdLst/>
              <a:ahLst/>
              <a:cxnLst/>
              <a:rect l="l" t="t" r="r" b="b"/>
              <a:pathLst>
                <a:path w="1071" h="1053" extrusionOk="0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222000" y="382390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164925" y="3642775"/>
              <a:ext cx="289500" cy="202100"/>
            </a:xfrm>
            <a:custGeom>
              <a:avLst/>
              <a:gdLst/>
              <a:ahLst/>
              <a:cxnLst/>
              <a:rect l="l" t="t" r="r" b="b"/>
              <a:pathLst>
                <a:path w="11580" h="8084" extrusionOk="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226475" y="3704350"/>
              <a:ext cx="182450" cy="104850"/>
            </a:xfrm>
            <a:custGeom>
              <a:avLst/>
              <a:gdLst/>
              <a:ahLst/>
              <a:cxnLst/>
              <a:rect l="l" t="t" r="r" b="b"/>
              <a:pathLst>
                <a:path w="7298" h="4194" extrusionOk="0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32"/>
          <p:cNvSpPr/>
          <p:nvPr/>
        </p:nvSpPr>
        <p:spPr>
          <a:xfrm>
            <a:off x="6089093" y="3445330"/>
            <a:ext cx="360939" cy="389844"/>
          </a:xfrm>
          <a:custGeom>
            <a:avLst/>
            <a:gdLst/>
            <a:ahLst/>
            <a:cxnLst/>
            <a:rect l="l" t="t" r="r" b="b"/>
            <a:pathLst>
              <a:path w="10921" h="10920" extrusionOk="0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2"/>
          <p:cNvSpPr/>
          <p:nvPr/>
        </p:nvSpPr>
        <p:spPr>
          <a:xfrm>
            <a:off x="6592911" y="3478769"/>
            <a:ext cx="334367" cy="322978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2"/>
          <p:cNvSpPr/>
          <p:nvPr/>
        </p:nvSpPr>
        <p:spPr>
          <a:xfrm>
            <a:off x="7070131" y="3467504"/>
            <a:ext cx="318470" cy="345505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2"/>
          <p:cNvSpPr/>
          <p:nvPr/>
        </p:nvSpPr>
        <p:spPr>
          <a:xfrm>
            <a:off x="7651131" y="3390269"/>
            <a:ext cx="351487" cy="37970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2"/>
          <p:cNvSpPr/>
          <p:nvPr/>
        </p:nvSpPr>
        <p:spPr>
          <a:xfrm>
            <a:off x="8160483" y="3389966"/>
            <a:ext cx="351487" cy="380312"/>
          </a:xfrm>
          <a:custGeom>
            <a:avLst/>
            <a:gdLst/>
            <a:ahLst/>
            <a:cxnLst/>
            <a:rect l="l" t="t" r="r" b="b"/>
            <a:pathLst>
              <a:path w="10635" h="10653" extrusionOk="0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2"/>
          <p:cNvSpPr/>
          <p:nvPr/>
        </p:nvSpPr>
        <p:spPr>
          <a:xfrm>
            <a:off x="8669835" y="3382057"/>
            <a:ext cx="340283" cy="440181"/>
          </a:xfrm>
          <a:custGeom>
            <a:avLst/>
            <a:gdLst/>
            <a:ahLst/>
            <a:cxnLst/>
            <a:rect l="l" t="t" r="r" b="b"/>
            <a:pathLst>
              <a:path w="10296" h="12330" extrusionOk="0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2"/>
          <p:cNvSpPr/>
          <p:nvPr/>
        </p:nvSpPr>
        <p:spPr>
          <a:xfrm>
            <a:off x="9283826" y="3441205"/>
            <a:ext cx="298441" cy="360713"/>
          </a:xfrm>
          <a:custGeom>
            <a:avLst/>
            <a:gdLst/>
            <a:ahLst/>
            <a:cxnLst/>
            <a:rect l="l" t="t" r="r" b="b"/>
            <a:pathLst>
              <a:path w="9030" h="10104" extrusionOk="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5" name="Google Shape;895;p32"/>
          <p:cNvGrpSpPr/>
          <p:nvPr/>
        </p:nvGrpSpPr>
        <p:grpSpPr>
          <a:xfrm>
            <a:off x="9808937" y="3445681"/>
            <a:ext cx="327294" cy="350538"/>
            <a:chOff x="5717150" y="2098500"/>
            <a:chExt cx="247575" cy="245475"/>
          </a:xfrm>
        </p:grpSpPr>
        <p:sp>
          <p:nvSpPr>
            <p:cNvPr id="896" name="Google Shape;896;p32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2"/>
          <p:cNvSpPr/>
          <p:nvPr/>
        </p:nvSpPr>
        <p:spPr>
          <a:xfrm>
            <a:off x="10358533" y="3375629"/>
            <a:ext cx="283106" cy="408979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2"/>
          <p:cNvSpPr/>
          <p:nvPr/>
        </p:nvSpPr>
        <p:spPr>
          <a:xfrm>
            <a:off x="3394610" y="4212353"/>
            <a:ext cx="369168" cy="265679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2"/>
          <p:cNvSpPr/>
          <p:nvPr/>
        </p:nvSpPr>
        <p:spPr>
          <a:xfrm>
            <a:off x="3914898" y="4192286"/>
            <a:ext cx="299036" cy="305806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32"/>
          <p:cNvGrpSpPr/>
          <p:nvPr/>
        </p:nvGrpSpPr>
        <p:grpSpPr>
          <a:xfrm>
            <a:off x="4386427" y="4117060"/>
            <a:ext cx="352082" cy="332546"/>
            <a:chOff x="6435300" y="2742175"/>
            <a:chExt cx="266325" cy="232875"/>
          </a:xfrm>
        </p:grpSpPr>
        <p:sp>
          <p:nvSpPr>
            <p:cNvPr id="903" name="Google Shape;903;p32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2"/>
          <p:cNvGrpSpPr/>
          <p:nvPr/>
        </p:nvGrpSpPr>
        <p:grpSpPr>
          <a:xfrm>
            <a:off x="5433365" y="4199998"/>
            <a:ext cx="333805" cy="360570"/>
            <a:chOff x="674800" y="2146225"/>
            <a:chExt cx="252500" cy="252500"/>
          </a:xfrm>
        </p:grpSpPr>
        <p:sp>
          <p:nvSpPr>
            <p:cNvPr id="906" name="Google Shape;906;p32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2"/>
          <p:cNvGrpSpPr/>
          <p:nvPr/>
        </p:nvGrpSpPr>
        <p:grpSpPr>
          <a:xfrm>
            <a:off x="5960416" y="4212031"/>
            <a:ext cx="333805" cy="360570"/>
            <a:chOff x="2164225" y="2146225"/>
            <a:chExt cx="252500" cy="252500"/>
          </a:xfrm>
        </p:grpSpPr>
        <p:sp>
          <p:nvSpPr>
            <p:cNvPr id="911" name="Google Shape;911;p32"/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2"/>
          <p:cNvGrpSpPr/>
          <p:nvPr/>
        </p:nvGrpSpPr>
        <p:grpSpPr>
          <a:xfrm>
            <a:off x="4906326" y="4211826"/>
            <a:ext cx="334400" cy="361213"/>
            <a:chOff x="689975" y="1737200"/>
            <a:chExt cx="252950" cy="252950"/>
          </a:xfrm>
        </p:grpSpPr>
        <p:sp>
          <p:nvSpPr>
            <p:cNvPr id="916" name="Google Shape;916;p32"/>
            <p:cNvSpPr/>
            <p:nvPr/>
          </p:nvSpPr>
          <p:spPr>
            <a:xfrm>
              <a:off x="779200" y="1907050"/>
              <a:ext cx="79850" cy="26875"/>
            </a:xfrm>
            <a:custGeom>
              <a:avLst/>
              <a:gdLst/>
              <a:ahLst/>
              <a:cxnLst/>
              <a:rect l="l" t="t" r="r" b="b"/>
              <a:pathLst>
                <a:path w="3194" h="1075" extrusionOk="0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743050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39925" y="1799600"/>
              <a:ext cx="46875" cy="16575"/>
            </a:xfrm>
            <a:custGeom>
              <a:avLst/>
              <a:gdLst/>
              <a:ahLst/>
              <a:cxnLst/>
              <a:rect l="l" t="t" r="r" b="b"/>
              <a:pathLst>
                <a:path w="1875" h="663" extrusionOk="0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84967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846100" y="1799600"/>
              <a:ext cx="47300" cy="16575"/>
            </a:xfrm>
            <a:custGeom>
              <a:avLst/>
              <a:gdLst/>
              <a:ahLst/>
              <a:cxnLst/>
              <a:rect l="l" t="t" r="r" b="b"/>
              <a:pathLst>
                <a:path w="1892" h="663" extrusionOk="0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89975" y="17372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32"/>
          <p:cNvGrpSpPr/>
          <p:nvPr/>
        </p:nvGrpSpPr>
        <p:grpSpPr>
          <a:xfrm>
            <a:off x="6487187" y="4201220"/>
            <a:ext cx="334400" cy="360570"/>
            <a:chOff x="2961350" y="1740750"/>
            <a:chExt cx="252950" cy="252500"/>
          </a:xfrm>
        </p:grpSpPr>
        <p:sp>
          <p:nvSpPr>
            <p:cNvPr id="923" name="Google Shape;923;p32"/>
            <p:cNvSpPr/>
            <p:nvPr/>
          </p:nvSpPr>
          <p:spPr>
            <a:xfrm>
              <a:off x="301442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010850" y="1792950"/>
              <a:ext cx="58025" cy="28125"/>
            </a:xfrm>
            <a:custGeom>
              <a:avLst/>
              <a:gdLst/>
              <a:ahLst/>
              <a:cxnLst/>
              <a:rect l="l" t="t" r="r" b="b"/>
              <a:pathLst>
                <a:path w="2321" h="1125" extrusionOk="0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034500" y="1908025"/>
              <a:ext cx="106625" cy="32150"/>
            </a:xfrm>
            <a:custGeom>
              <a:avLst/>
              <a:gdLst/>
              <a:ahLst/>
              <a:cxnLst/>
              <a:rect l="l" t="t" r="r" b="b"/>
              <a:pathLst>
                <a:path w="4265" h="1286" extrusionOk="0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107200" y="1792675"/>
              <a:ext cx="58025" cy="27950"/>
            </a:xfrm>
            <a:custGeom>
              <a:avLst/>
              <a:gdLst/>
              <a:ahLst/>
              <a:cxnLst/>
              <a:rect l="l" t="t" r="r" b="b"/>
              <a:pathLst>
                <a:path w="2321" h="1118" extrusionOk="0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121050" y="1833100"/>
              <a:ext cx="40150" cy="39725"/>
            </a:xfrm>
            <a:custGeom>
              <a:avLst/>
              <a:gdLst/>
              <a:ahLst/>
              <a:cxnLst/>
              <a:rect l="l" t="t" r="r" b="b"/>
              <a:pathLst>
                <a:path w="1606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961350" y="17407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32"/>
          <p:cNvSpPr/>
          <p:nvPr/>
        </p:nvSpPr>
        <p:spPr>
          <a:xfrm>
            <a:off x="7044855" y="4231867"/>
            <a:ext cx="333026" cy="359933"/>
          </a:xfrm>
          <a:custGeom>
            <a:avLst/>
            <a:gdLst/>
            <a:ahLst/>
            <a:cxnLst/>
            <a:rect l="l" t="t" r="r" b="b"/>
            <a:pathLst>
              <a:path w="5728" h="4202" extrusionOk="0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930" name="Google Shape;930;p32"/>
          <p:cNvGrpSpPr/>
          <p:nvPr/>
        </p:nvGrpSpPr>
        <p:grpSpPr>
          <a:xfrm>
            <a:off x="7571221" y="4146978"/>
            <a:ext cx="271902" cy="394342"/>
            <a:chOff x="4026550" y="3640100"/>
            <a:chExt cx="205675" cy="276150"/>
          </a:xfrm>
        </p:grpSpPr>
        <p:sp>
          <p:nvSpPr>
            <p:cNvPr id="931" name="Google Shape;931;p32"/>
            <p:cNvSpPr/>
            <p:nvPr/>
          </p:nvSpPr>
          <p:spPr>
            <a:xfrm>
              <a:off x="4119325" y="3640100"/>
              <a:ext cx="20100" cy="29925"/>
            </a:xfrm>
            <a:custGeom>
              <a:avLst/>
              <a:gdLst/>
              <a:ahLst/>
              <a:cxnLst/>
              <a:rect l="l" t="t" r="r" b="b"/>
              <a:pathLst>
                <a:path w="804" h="1197" extrusionOk="0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086325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152800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4035925" y="3683375"/>
              <a:ext cx="186475" cy="129600"/>
            </a:xfrm>
            <a:custGeom>
              <a:avLst/>
              <a:gdLst/>
              <a:ahLst/>
              <a:cxnLst/>
              <a:rect l="l" t="t" r="r" b="b"/>
              <a:pathLst>
                <a:path w="7459" h="5184" extrusionOk="0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4037250" y="3823000"/>
              <a:ext cx="186050" cy="59800"/>
            </a:xfrm>
            <a:custGeom>
              <a:avLst/>
              <a:gdLst/>
              <a:ahLst/>
              <a:cxnLst/>
              <a:rect l="l" t="t" r="r" b="b"/>
              <a:pathLst>
                <a:path w="7442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4026550" y="3896150"/>
              <a:ext cx="205675" cy="20100"/>
            </a:xfrm>
            <a:custGeom>
              <a:avLst/>
              <a:gdLst/>
              <a:ahLst/>
              <a:cxnLst/>
              <a:rect l="l" t="t" r="r" b="b"/>
              <a:pathLst>
                <a:path w="8227" h="804" extrusionOk="0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32"/>
          <p:cNvSpPr/>
          <p:nvPr/>
        </p:nvSpPr>
        <p:spPr>
          <a:xfrm>
            <a:off x="8065029" y="4216317"/>
            <a:ext cx="319032" cy="380312"/>
          </a:xfrm>
          <a:custGeom>
            <a:avLst/>
            <a:gdLst/>
            <a:ahLst/>
            <a:cxnLst/>
            <a:rect l="l" t="t" r="r" b="b"/>
            <a:pathLst>
              <a:path w="9653" h="10653" extrusionOk="0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8" name="Google Shape;938;p32"/>
          <p:cNvGrpSpPr/>
          <p:nvPr/>
        </p:nvGrpSpPr>
        <p:grpSpPr>
          <a:xfrm>
            <a:off x="8607813" y="4250907"/>
            <a:ext cx="351487" cy="308841"/>
            <a:chOff x="853250" y="4006875"/>
            <a:chExt cx="265875" cy="216275"/>
          </a:xfrm>
        </p:grpSpPr>
        <p:sp>
          <p:nvSpPr>
            <p:cNvPr id="939" name="Google Shape;939;p32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2"/>
          <p:cNvGrpSpPr/>
          <p:nvPr/>
        </p:nvGrpSpPr>
        <p:grpSpPr>
          <a:xfrm>
            <a:off x="9785380" y="4214850"/>
            <a:ext cx="245925" cy="380955"/>
            <a:chOff x="1978675" y="3981800"/>
            <a:chExt cx="186025" cy="266775"/>
          </a:xfrm>
        </p:grpSpPr>
        <p:sp>
          <p:nvSpPr>
            <p:cNvPr id="942" name="Google Shape;942;p32"/>
            <p:cNvSpPr/>
            <p:nvPr/>
          </p:nvSpPr>
          <p:spPr>
            <a:xfrm>
              <a:off x="1978675" y="3982250"/>
              <a:ext cx="20075" cy="266325"/>
            </a:xfrm>
            <a:custGeom>
              <a:avLst/>
              <a:gdLst/>
              <a:ahLst/>
              <a:cxnLst/>
              <a:rect l="l" t="t" r="r" b="b"/>
              <a:pathLst>
                <a:path w="803" h="10653" extrusionOk="0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012125" y="3981800"/>
              <a:ext cx="152575" cy="119575"/>
            </a:xfrm>
            <a:custGeom>
              <a:avLst/>
              <a:gdLst/>
              <a:ahLst/>
              <a:cxnLst/>
              <a:rect l="l" t="t" r="r" b="b"/>
              <a:pathLst>
                <a:path w="6103" h="4783" extrusionOk="0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2"/>
          <p:cNvSpPr/>
          <p:nvPr/>
        </p:nvSpPr>
        <p:spPr>
          <a:xfrm>
            <a:off x="9182392" y="4237616"/>
            <a:ext cx="317875" cy="337686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2"/>
          <p:cNvGrpSpPr/>
          <p:nvPr/>
        </p:nvGrpSpPr>
        <p:grpSpPr>
          <a:xfrm>
            <a:off x="10315114" y="4224744"/>
            <a:ext cx="333805" cy="361213"/>
            <a:chOff x="480325" y="3970200"/>
            <a:chExt cx="252500" cy="252950"/>
          </a:xfrm>
        </p:grpSpPr>
        <p:sp>
          <p:nvSpPr>
            <p:cNvPr id="946" name="Google Shape;946;p32"/>
            <p:cNvSpPr/>
            <p:nvPr/>
          </p:nvSpPr>
          <p:spPr>
            <a:xfrm>
              <a:off x="480325" y="3970200"/>
              <a:ext cx="252500" cy="252950"/>
            </a:xfrm>
            <a:custGeom>
              <a:avLst/>
              <a:gdLst/>
              <a:ahLst/>
              <a:cxnLst/>
              <a:rect l="l" t="t" r="r" b="b"/>
              <a:pathLst>
                <a:path w="10100" h="10118" extrusionOk="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625300" y="41151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625300" y="39853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495050" y="398537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95050" y="411562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3482481" y="4864972"/>
            <a:ext cx="193442" cy="322978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2" name="Google Shape;952;p32"/>
          <p:cNvGrpSpPr/>
          <p:nvPr/>
        </p:nvGrpSpPr>
        <p:grpSpPr>
          <a:xfrm>
            <a:off x="3890871" y="4842379"/>
            <a:ext cx="334400" cy="360570"/>
            <a:chOff x="5745250" y="4378350"/>
            <a:chExt cx="252950" cy="252500"/>
          </a:xfrm>
        </p:grpSpPr>
        <p:sp>
          <p:nvSpPr>
            <p:cNvPr id="953" name="Google Shape;953;p32"/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32"/>
          <p:cNvGrpSpPr/>
          <p:nvPr/>
        </p:nvGrpSpPr>
        <p:grpSpPr>
          <a:xfrm>
            <a:off x="4400370" y="4846841"/>
            <a:ext cx="334400" cy="361213"/>
            <a:chOff x="6130650" y="4381475"/>
            <a:chExt cx="252950" cy="252950"/>
          </a:xfrm>
        </p:grpSpPr>
        <p:sp>
          <p:nvSpPr>
            <p:cNvPr id="956" name="Google Shape;956;p32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2"/>
          <p:cNvSpPr/>
          <p:nvPr/>
        </p:nvSpPr>
        <p:spPr>
          <a:xfrm>
            <a:off x="4907384" y="4862794"/>
            <a:ext cx="323196" cy="331796"/>
          </a:xfrm>
          <a:custGeom>
            <a:avLst/>
            <a:gdLst/>
            <a:ahLst/>
            <a:cxnLst/>
            <a:rect l="l" t="t" r="r" b="b"/>
            <a:pathLst>
              <a:path w="9779" h="9294" extrusionOk="0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2"/>
          <p:cNvGrpSpPr/>
          <p:nvPr/>
        </p:nvGrpSpPr>
        <p:grpSpPr>
          <a:xfrm>
            <a:off x="5408174" y="4871252"/>
            <a:ext cx="352082" cy="314053"/>
            <a:chOff x="6919750" y="1464650"/>
            <a:chExt cx="266325" cy="219925"/>
          </a:xfrm>
        </p:grpSpPr>
        <p:sp>
          <p:nvSpPr>
            <p:cNvPr id="960" name="Google Shape;960;p32"/>
            <p:cNvSpPr/>
            <p:nvPr/>
          </p:nvSpPr>
          <p:spPr>
            <a:xfrm>
              <a:off x="6919750" y="1464650"/>
              <a:ext cx="266325" cy="219925"/>
            </a:xfrm>
            <a:custGeom>
              <a:avLst/>
              <a:gdLst/>
              <a:ahLst/>
              <a:cxnLst/>
              <a:rect l="l" t="t" r="r" b="b"/>
              <a:pathLst>
                <a:path w="10653" h="8797" extrusionOk="0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006275" y="1551175"/>
              <a:ext cx="93250" cy="93250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32"/>
          <p:cNvGrpSpPr/>
          <p:nvPr/>
        </p:nvGrpSpPr>
        <p:grpSpPr>
          <a:xfrm>
            <a:off x="5934362" y="4845560"/>
            <a:ext cx="366855" cy="356108"/>
            <a:chOff x="4759875" y="1027050"/>
            <a:chExt cx="277500" cy="249375"/>
          </a:xfrm>
        </p:grpSpPr>
        <p:sp>
          <p:nvSpPr>
            <p:cNvPr id="963" name="Google Shape;963;p32"/>
            <p:cNvSpPr/>
            <p:nvPr/>
          </p:nvSpPr>
          <p:spPr>
            <a:xfrm>
              <a:off x="4885225" y="1027050"/>
              <a:ext cx="26800" cy="39725"/>
            </a:xfrm>
            <a:custGeom>
              <a:avLst/>
              <a:gdLst/>
              <a:ahLst/>
              <a:cxnLst/>
              <a:rect l="l" t="t" r="r" b="b"/>
              <a:pathLst>
                <a:path w="1072" h="1589" extrusionOk="0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795575" y="1077025"/>
              <a:ext cx="206100" cy="159250"/>
            </a:xfrm>
            <a:custGeom>
              <a:avLst/>
              <a:gdLst/>
              <a:ahLst/>
              <a:cxnLst/>
              <a:rect l="l" t="t" r="r" b="b"/>
              <a:pathLst>
                <a:path w="8244" h="6370" extrusionOk="0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815650" y="1249650"/>
              <a:ext cx="165950" cy="26775"/>
            </a:xfrm>
            <a:custGeom>
              <a:avLst/>
              <a:gdLst/>
              <a:ahLst/>
              <a:cxnLst/>
              <a:rect l="l" t="t" r="r" b="b"/>
              <a:pathLst>
                <a:path w="6638" h="1071" extrusionOk="0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759875" y="1094425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009225" y="1094425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32"/>
          <p:cNvGrpSpPr/>
          <p:nvPr/>
        </p:nvGrpSpPr>
        <p:grpSpPr>
          <a:xfrm>
            <a:off x="6475642" y="4828769"/>
            <a:ext cx="372738" cy="359499"/>
            <a:chOff x="3357900" y="1057675"/>
            <a:chExt cx="281950" cy="251750"/>
          </a:xfrm>
        </p:grpSpPr>
        <p:sp>
          <p:nvSpPr>
            <p:cNvPr id="969" name="Google Shape;969;p32"/>
            <p:cNvSpPr/>
            <p:nvPr/>
          </p:nvSpPr>
          <p:spPr>
            <a:xfrm>
              <a:off x="3357900" y="1064075"/>
              <a:ext cx="226625" cy="245350"/>
            </a:xfrm>
            <a:custGeom>
              <a:avLst/>
              <a:gdLst/>
              <a:ahLst/>
              <a:cxnLst/>
              <a:rect l="l" t="t" r="r" b="b"/>
              <a:pathLst>
                <a:path w="9065" h="9814" extrusionOk="0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593875" y="1188800"/>
              <a:ext cx="45975" cy="48375"/>
            </a:xfrm>
            <a:custGeom>
              <a:avLst/>
              <a:gdLst/>
              <a:ahLst/>
              <a:cxnLst/>
              <a:rect l="l" t="t" r="r" b="b"/>
              <a:pathLst>
                <a:path w="1839" h="1935" extrusionOk="0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562650" y="1057675"/>
              <a:ext cx="77200" cy="78325"/>
            </a:xfrm>
            <a:custGeom>
              <a:avLst/>
              <a:gdLst/>
              <a:ahLst/>
              <a:cxnLst/>
              <a:rect l="l" t="t" r="r" b="b"/>
              <a:pathLst>
                <a:path w="3088" h="3133" extrusionOk="0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32"/>
          <p:cNvGrpSpPr/>
          <p:nvPr/>
        </p:nvGrpSpPr>
        <p:grpSpPr>
          <a:xfrm>
            <a:off x="7038814" y="4813061"/>
            <a:ext cx="191095" cy="421082"/>
            <a:chOff x="3783900" y="1046675"/>
            <a:chExt cx="144550" cy="294875"/>
          </a:xfrm>
        </p:grpSpPr>
        <p:sp>
          <p:nvSpPr>
            <p:cNvPr id="973" name="Google Shape;973;p32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2"/>
          <p:cNvSpPr/>
          <p:nvPr/>
        </p:nvSpPr>
        <p:spPr>
          <a:xfrm>
            <a:off x="7563838" y="4838531"/>
            <a:ext cx="257162" cy="380312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32"/>
          <p:cNvGrpSpPr/>
          <p:nvPr/>
        </p:nvGrpSpPr>
        <p:grpSpPr>
          <a:xfrm>
            <a:off x="7938079" y="4558862"/>
            <a:ext cx="552596" cy="706467"/>
            <a:chOff x="238550" y="1487175"/>
            <a:chExt cx="418000" cy="494725"/>
          </a:xfrm>
        </p:grpSpPr>
        <p:sp>
          <p:nvSpPr>
            <p:cNvPr id="977" name="Google Shape;977;p32"/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32"/>
          <p:cNvSpPr/>
          <p:nvPr/>
        </p:nvSpPr>
        <p:spPr>
          <a:xfrm>
            <a:off x="8607471" y="4978788"/>
            <a:ext cx="374490" cy="227730"/>
          </a:xfrm>
          <a:custGeom>
            <a:avLst/>
            <a:gdLst/>
            <a:ahLst/>
            <a:cxnLst/>
            <a:rect l="l" t="t" r="r" b="b"/>
            <a:pathLst>
              <a:path w="11331" h="6379" extrusionOk="0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9098931" y="4885307"/>
            <a:ext cx="352082" cy="394342"/>
          </a:xfrm>
          <a:custGeom>
            <a:avLst/>
            <a:gdLst/>
            <a:ahLst/>
            <a:cxnLst/>
            <a:rect l="l" t="t" r="r" b="b"/>
            <a:pathLst>
              <a:path w="10653" h="11046" extrusionOk="0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32"/>
          <p:cNvGrpSpPr/>
          <p:nvPr/>
        </p:nvGrpSpPr>
        <p:grpSpPr>
          <a:xfrm>
            <a:off x="9690472" y="4900975"/>
            <a:ext cx="364707" cy="381097"/>
            <a:chOff x="6010925" y="3998175"/>
            <a:chExt cx="275875" cy="266875"/>
          </a:xfrm>
        </p:grpSpPr>
        <p:sp>
          <p:nvSpPr>
            <p:cNvPr id="989" name="Google Shape;989;p32"/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2"/>
          <p:cNvGrpSpPr/>
          <p:nvPr/>
        </p:nvGrpSpPr>
        <p:grpSpPr>
          <a:xfrm>
            <a:off x="10292669" y="4920720"/>
            <a:ext cx="352082" cy="322978"/>
            <a:chOff x="6866650" y="1038650"/>
            <a:chExt cx="266325" cy="226175"/>
          </a:xfrm>
        </p:grpSpPr>
        <p:sp>
          <p:nvSpPr>
            <p:cNvPr id="995" name="Google Shape;995;p32"/>
            <p:cNvSpPr/>
            <p:nvPr/>
          </p:nvSpPr>
          <p:spPr>
            <a:xfrm>
              <a:off x="6866650" y="1078350"/>
              <a:ext cx="39725" cy="186475"/>
            </a:xfrm>
            <a:custGeom>
              <a:avLst/>
              <a:gdLst/>
              <a:ahLst/>
              <a:cxnLst/>
              <a:rect l="l" t="t" r="r" b="b"/>
              <a:pathLst>
                <a:path w="1589" h="7459" extrusionOk="0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7092800" y="1078350"/>
              <a:ext cx="40175" cy="186475"/>
            </a:xfrm>
            <a:custGeom>
              <a:avLst/>
              <a:gdLst/>
              <a:ahLst/>
              <a:cxnLst/>
              <a:rect l="l" t="t" r="r" b="b"/>
              <a:pathLst>
                <a:path w="1607" h="7459" extrusionOk="0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6919750" y="1038650"/>
              <a:ext cx="159700" cy="226175"/>
            </a:xfrm>
            <a:custGeom>
              <a:avLst/>
              <a:gdLst/>
              <a:ahLst/>
              <a:cxnLst/>
              <a:rect l="l" t="t" r="r" b="b"/>
              <a:pathLst>
                <a:path w="6388" h="9047" extrusionOk="0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2"/>
          <p:cNvGrpSpPr/>
          <p:nvPr/>
        </p:nvGrpSpPr>
        <p:grpSpPr>
          <a:xfrm>
            <a:off x="6030197" y="1396623"/>
            <a:ext cx="272497" cy="379669"/>
            <a:chOff x="2033075" y="2942475"/>
            <a:chExt cx="206125" cy="265875"/>
          </a:xfrm>
        </p:grpSpPr>
        <p:sp>
          <p:nvSpPr>
            <p:cNvPr id="999" name="Google Shape;999;p32"/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32"/>
          <p:cNvSpPr/>
          <p:nvPr/>
        </p:nvSpPr>
        <p:spPr>
          <a:xfrm>
            <a:off x="3394626" y="5524803"/>
            <a:ext cx="281917" cy="417262"/>
          </a:xfrm>
          <a:custGeom>
            <a:avLst/>
            <a:gdLst/>
            <a:ahLst/>
            <a:cxnLst/>
            <a:rect l="l" t="t" r="r" b="b"/>
            <a:pathLst>
              <a:path w="8530" h="11688" extrusionOk="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32"/>
          <p:cNvGrpSpPr/>
          <p:nvPr/>
        </p:nvGrpSpPr>
        <p:grpSpPr>
          <a:xfrm>
            <a:off x="3891921" y="5562423"/>
            <a:ext cx="325576" cy="379669"/>
            <a:chOff x="3081775" y="1061400"/>
            <a:chExt cx="246275" cy="265875"/>
          </a:xfrm>
        </p:grpSpPr>
        <p:sp>
          <p:nvSpPr>
            <p:cNvPr id="1007" name="Google Shape;1007;p32"/>
            <p:cNvSpPr/>
            <p:nvPr/>
          </p:nvSpPr>
          <p:spPr>
            <a:xfrm>
              <a:off x="3081775" y="1061400"/>
              <a:ext cx="246275" cy="225750"/>
            </a:xfrm>
            <a:custGeom>
              <a:avLst/>
              <a:gdLst/>
              <a:ahLst/>
              <a:cxnLst/>
              <a:rect l="l" t="t" r="r" b="b"/>
              <a:pathLst>
                <a:path w="9851" h="9030" extrusionOk="0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121925" y="1287125"/>
              <a:ext cx="39725" cy="40150"/>
            </a:xfrm>
            <a:custGeom>
              <a:avLst/>
              <a:gdLst/>
              <a:ahLst/>
              <a:cxnLst/>
              <a:rect l="l" t="t" r="r" b="b"/>
              <a:pathLst>
                <a:path w="1589" h="1606" extrusionOk="0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3268250" y="1287125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2"/>
          <p:cNvGrpSpPr/>
          <p:nvPr/>
        </p:nvGrpSpPr>
        <p:grpSpPr>
          <a:xfrm>
            <a:off x="4431630" y="5606489"/>
            <a:ext cx="369202" cy="341435"/>
            <a:chOff x="2847150" y="1805000"/>
            <a:chExt cx="279275" cy="239100"/>
          </a:xfrm>
        </p:grpSpPr>
        <p:sp>
          <p:nvSpPr>
            <p:cNvPr id="1011" name="Google Shape;1011;p32"/>
            <p:cNvSpPr/>
            <p:nvPr/>
          </p:nvSpPr>
          <p:spPr>
            <a:xfrm>
              <a:off x="2847150" y="1805000"/>
              <a:ext cx="279275" cy="145450"/>
            </a:xfrm>
            <a:custGeom>
              <a:avLst/>
              <a:gdLst/>
              <a:ahLst/>
              <a:cxnLst/>
              <a:rect l="l" t="t" r="r" b="b"/>
              <a:pathLst>
                <a:path w="11171" h="5818" extrusionOk="0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887300" y="1850950"/>
              <a:ext cx="199425" cy="193150"/>
            </a:xfrm>
            <a:custGeom>
              <a:avLst/>
              <a:gdLst/>
              <a:ahLst/>
              <a:cxnLst/>
              <a:rect l="l" t="t" r="r" b="b"/>
              <a:pathLst>
                <a:path w="7977" h="7726" extrusionOk="0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2"/>
          <p:cNvSpPr/>
          <p:nvPr/>
        </p:nvSpPr>
        <p:spPr>
          <a:xfrm>
            <a:off x="5013940" y="5658776"/>
            <a:ext cx="386850" cy="199420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32"/>
          <p:cNvGrpSpPr/>
          <p:nvPr/>
        </p:nvGrpSpPr>
        <p:grpSpPr>
          <a:xfrm>
            <a:off x="5617432" y="5548149"/>
            <a:ext cx="352082" cy="380312"/>
            <a:chOff x="6435300" y="1095300"/>
            <a:chExt cx="266325" cy="266325"/>
          </a:xfrm>
        </p:grpSpPr>
        <p:sp>
          <p:nvSpPr>
            <p:cNvPr id="1015" name="Google Shape;1015;p32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6181260" y="5563099"/>
            <a:ext cx="246520" cy="347182"/>
          </a:xfrm>
          <a:custGeom>
            <a:avLst/>
            <a:gdLst/>
            <a:ahLst/>
            <a:cxnLst/>
            <a:rect l="l" t="t" r="r" b="b"/>
            <a:pathLst>
              <a:path w="7459" h="9725" extrusionOk="0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/>
          <p:cNvSpPr/>
          <p:nvPr/>
        </p:nvSpPr>
        <p:spPr>
          <a:xfrm>
            <a:off x="6642009" y="5533444"/>
            <a:ext cx="312554" cy="323621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170491" y="5542981"/>
            <a:ext cx="301350" cy="380312"/>
            <a:chOff x="4506525" y="1060950"/>
            <a:chExt cx="227950" cy="266325"/>
          </a:xfrm>
        </p:grpSpPr>
        <p:sp>
          <p:nvSpPr>
            <p:cNvPr id="1021" name="Google Shape;1021;p32"/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629523" y="5672220"/>
            <a:ext cx="386883" cy="132875"/>
          </a:xfrm>
          <a:custGeom>
            <a:avLst/>
            <a:gdLst/>
            <a:ahLst/>
            <a:cxnLst/>
            <a:rect l="l" t="t" r="r" b="b"/>
            <a:pathLst>
              <a:path w="11706" h="3722" extrusionOk="0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2"/>
          <p:cNvSpPr/>
          <p:nvPr/>
        </p:nvSpPr>
        <p:spPr>
          <a:xfrm>
            <a:off x="8626238" y="5624408"/>
            <a:ext cx="307266" cy="375207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176111" y="5624339"/>
            <a:ext cx="251246" cy="373279"/>
            <a:chOff x="867500" y="3647700"/>
            <a:chExt cx="190050" cy="261400"/>
          </a:xfrm>
        </p:grpSpPr>
        <p:sp>
          <p:nvSpPr>
            <p:cNvPr id="1031" name="Google Shape;1031;p32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2"/>
          <p:cNvSpPr/>
          <p:nvPr/>
        </p:nvSpPr>
        <p:spPr>
          <a:xfrm>
            <a:off x="9132682" y="5589683"/>
            <a:ext cx="356775" cy="323014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2"/>
          <p:cNvSpPr/>
          <p:nvPr/>
        </p:nvSpPr>
        <p:spPr>
          <a:xfrm>
            <a:off x="9734487" y="5588362"/>
            <a:ext cx="306671" cy="379348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8" name="Google Shape;1038;p32"/>
          <p:cNvGrpSpPr/>
          <p:nvPr/>
        </p:nvGrpSpPr>
        <p:grpSpPr>
          <a:xfrm>
            <a:off x="10318393" y="5577560"/>
            <a:ext cx="299598" cy="417262"/>
            <a:chOff x="3707175" y="1322350"/>
            <a:chExt cx="226625" cy="292200"/>
          </a:xfrm>
        </p:grpSpPr>
        <p:sp>
          <p:nvSpPr>
            <p:cNvPr id="1039" name="Google Shape;1039;p32"/>
            <p:cNvSpPr/>
            <p:nvPr/>
          </p:nvSpPr>
          <p:spPr>
            <a:xfrm>
              <a:off x="3707175" y="1322350"/>
              <a:ext cx="226625" cy="292200"/>
            </a:xfrm>
            <a:custGeom>
              <a:avLst/>
              <a:gdLst/>
              <a:ahLst/>
              <a:cxnLst/>
              <a:rect l="l" t="t" r="r" b="b"/>
              <a:pathLst>
                <a:path w="9065" h="11688" extrusionOk="0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880250" y="1415575"/>
              <a:ext cx="33475" cy="33050"/>
            </a:xfrm>
            <a:custGeom>
              <a:avLst/>
              <a:gdLst/>
              <a:ahLst/>
              <a:cxnLst/>
              <a:rect l="l" t="t" r="r" b="b"/>
              <a:pathLst>
                <a:path w="1339" h="1322" extrusionOk="0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1" name="Google Shape;1041;p32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ED5CE-C9B0-A695-0259-C581E599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99" y="739466"/>
            <a:ext cx="9443400" cy="1122300"/>
          </a:xfrm>
        </p:spPr>
        <p:txBody>
          <a:bodyPr/>
          <a:lstStyle/>
          <a:p>
            <a:r>
              <a:rPr lang="en-US" altLang="ko-KR" sz="4800" b="1" dirty="0">
                <a:latin typeface="+mj-ea"/>
                <a:ea typeface="+mj-ea"/>
              </a:rPr>
              <a:t>01. </a:t>
            </a:r>
            <a:r>
              <a:rPr lang="ko-KR" altLang="en-US" sz="4800" b="1" dirty="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F8FB63-2B26-9407-C1A2-D49199A85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047;p33">
            <a:extLst>
              <a:ext uri="{FF2B5EF4-FFF2-40B4-BE49-F238E27FC236}">
                <a16:creationId xmlns:a16="http://schemas.microsoft.com/office/drawing/2014/main" id="{69A3DB24-7076-04E8-343A-018A7459AFFE}"/>
              </a:ext>
            </a:extLst>
          </p:cNvPr>
          <p:cNvSpPr txBox="1">
            <a:spLocks/>
          </p:cNvSpPr>
          <p:nvPr/>
        </p:nvSpPr>
        <p:spPr>
          <a:xfrm>
            <a:off x="3595911" y="2270380"/>
            <a:ext cx="5000175" cy="384815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팀 구성 및 역할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프로젝트 주제 및 기획의도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프로젝트 기술서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smtClean="0">
                <a:latin typeface="+mn-ea"/>
                <a:ea typeface="+mn-ea"/>
                <a:cs typeface="Malgun Gothic Semilight" panose="020B0502040204020203" pitchFamily="50" charset="-127"/>
              </a:rPr>
              <a:t>개발환경 및 일정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프로젝트 구조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활용방안 및 기대효과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69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BCAA894-5A93-CB6F-C287-C249EB9F6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C3C05B-1634-9764-A369-B76964271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B73410-8BDC-8EEB-A9F2-65BE8415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팀 구성 및 역할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1616446"/>
            <a:ext cx="4647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latin typeface="+mn-ea"/>
                <a:ea typeface="+mn-ea"/>
              </a:rPr>
              <a:t>팀 이름 </a:t>
            </a:r>
            <a:r>
              <a:rPr lang="en-US" altLang="ko-KR" sz="2000" b="1" smtClean="0">
                <a:latin typeface="+mn-ea"/>
                <a:ea typeface="+mn-ea"/>
              </a:rPr>
              <a:t> 	</a:t>
            </a:r>
            <a:r>
              <a:rPr lang="en-US" altLang="ko-KR" sz="3600" smtClean="0">
                <a:latin typeface="+mn-ea"/>
                <a:ea typeface="+mn-ea"/>
              </a:rPr>
              <a:t>GO TO GYM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2722727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smtClean="0">
                <a:latin typeface="+mn-ea"/>
                <a:ea typeface="+mn-ea"/>
              </a:rPr>
              <a:t>팀 구성</a:t>
            </a:r>
            <a:endParaRPr lang="ko-KR" altLang="en-US" sz="2000" b="1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9616" y="3305788"/>
            <a:ext cx="1828800" cy="22596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93908" y="3305788"/>
            <a:ext cx="1828800" cy="22596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102492" y="3330580"/>
            <a:ext cx="1828800" cy="22596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98200" y="3305788"/>
            <a:ext cx="1828800" cy="22596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62655" y="5831844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  <a:ea typeface="+mn-ea"/>
              </a:rPr>
              <a:t>팀장 정강우</a:t>
            </a:r>
            <a:endParaRPr lang="en-US" altLang="ko-KR" sz="1600" smtClean="0">
              <a:latin typeface="+mn-ea"/>
              <a:ea typeface="+mn-ea"/>
            </a:endParaRPr>
          </a:p>
          <a:p>
            <a:pPr algn="ctr"/>
            <a:r>
              <a:rPr lang="ko-KR" altLang="en-US" smtClean="0">
                <a:latin typeface="+mn-ea"/>
                <a:ea typeface="+mn-ea"/>
              </a:rPr>
              <a:t>백엔드 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6947" y="5831844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  <a:ea typeface="+mn-ea"/>
              </a:rPr>
              <a:t>팀원 남지완</a:t>
            </a:r>
            <a:endParaRPr lang="en-US" altLang="ko-KR" sz="1600" smtClean="0">
              <a:latin typeface="+mn-ea"/>
              <a:ea typeface="+mn-ea"/>
            </a:endParaRPr>
          </a:p>
          <a:p>
            <a:pPr algn="ctr"/>
            <a:r>
              <a:rPr lang="ko-KR" altLang="en-US" smtClean="0">
                <a:latin typeface="+mn-ea"/>
                <a:ea typeface="+mn-ea"/>
              </a:rPr>
              <a:t>프론트엔드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75531" y="5831844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  <a:ea typeface="+mn-ea"/>
              </a:rPr>
              <a:t>팀원 조범준</a:t>
            </a:r>
            <a:endParaRPr lang="en-US" altLang="ko-KR" sz="1600" smtClean="0">
              <a:latin typeface="+mn-ea"/>
              <a:ea typeface="+mn-ea"/>
            </a:endParaRPr>
          </a:p>
          <a:p>
            <a:pPr algn="ctr"/>
            <a:r>
              <a:rPr lang="en-US" altLang="ko-KR" smtClean="0">
                <a:latin typeface="+mn-ea"/>
                <a:ea typeface="+mn-ea"/>
              </a:rPr>
              <a:t>UI/UX </a:t>
            </a:r>
            <a:r>
              <a:rPr lang="ko-KR" altLang="en-US" smtClean="0">
                <a:latin typeface="+mn-ea"/>
                <a:ea typeface="+mn-ea"/>
              </a:rPr>
              <a:t>디자인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71239" y="5831844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  <a:ea typeface="+mn-ea"/>
              </a:rPr>
              <a:t>팀원 이경민</a:t>
            </a:r>
            <a:endParaRPr lang="en-US" altLang="ko-KR" sz="1600" smtClean="0">
              <a:latin typeface="+mn-ea"/>
              <a:ea typeface="+mn-ea"/>
            </a:endParaRPr>
          </a:p>
          <a:p>
            <a:pPr algn="ctr"/>
            <a:r>
              <a:rPr lang="ko-KR" altLang="en-US" smtClean="0">
                <a:latin typeface="+mn-ea"/>
                <a:ea typeface="+mn-ea"/>
              </a:rPr>
              <a:t>퍼블리싱</a:t>
            </a:r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267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6041946E-8643-CAE4-8F8D-F0859CC2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40BC30-10F7-4D8B-B235-C3279B8B1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A3C9A85-7734-9A90-8A05-30F37CF0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2) </a:t>
            </a:r>
            <a:r>
              <a:rPr lang="ko-KR" altLang="en-US" dirty="0"/>
              <a:t>프로젝트 주제 및 기획의도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BFF111-DB97-48C7-07D3-F7B1B074E2B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ko-KR" altLang="en-US" sz="2800" b="1" dirty="0">
                <a:latin typeface="+mj-ea"/>
                <a:ea typeface="+mj-ea"/>
              </a:rPr>
              <a:t>주제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헬스장 운영에 활용 가능한 플랫폼 제작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sz="2800" b="1" dirty="0">
                <a:latin typeface="+mj-ea"/>
                <a:ea typeface="+mj-ea"/>
              </a:rPr>
              <a:t>기획의도</a:t>
            </a:r>
            <a:endParaRPr lang="en-US" altLang="ko-KR" sz="2800" b="1" dirty="0">
              <a:latin typeface="+mj-ea"/>
              <a:ea typeface="+mj-ea"/>
            </a:endParaRPr>
          </a:p>
          <a:p>
            <a:pPr lvl="1"/>
            <a:r>
              <a:rPr lang="ko-KR" altLang="en-US" smtClean="0">
                <a:latin typeface="+mj-ea"/>
                <a:ea typeface="+mj-ea"/>
              </a:rPr>
              <a:t>헬스장 사장님들을 위한 회원관리 플랫폼</a:t>
            </a:r>
            <a:endParaRPr lang="en-US" altLang="ko-KR" smtClean="0"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14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8706603C-FA3C-E78E-E66B-7E9F30221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807803-9C62-6B49-EAC7-3808232C0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E3A3550-B980-03FC-DCD9-884E90BB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3) </a:t>
            </a:r>
            <a:r>
              <a:rPr lang="ko-KR" altLang="en-US" dirty="0"/>
              <a:t>프로젝트 기술서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FCCEF-C3A6-FAEE-2E6E-CB9C5AD574F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fontAlgn="ctr" latinLnBrk="1"/>
            <a:r>
              <a:rPr lang="ko-KR" altLang="ko-KR" b="1"/>
              <a:t>프로젝트 구현 내용 </a:t>
            </a:r>
            <a:r>
              <a:rPr lang="ko-KR" altLang="ko-KR" b="1"/>
              <a:t>및 </a:t>
            </a:r>
            <a:r>
              <a:rPr lang="ko-KR" altLang="ko-KR" b="1" smtClean="0"/>
              <a:t>컨셉</a:t>
            </a:r>
            <a:endParaRPr lang="en-US" altLang="ko-KR" b="1" smtClean="0"/>
          </a:p>
          <a:p>
            <a:pPr lvl="1" fontAlgn="ctr" latinLnBrk="1"/>
            <a:endParaRPr lang="ko-KR" altLang="ko-KR">
              <a:latin typeface="+mn-ea"/>
              <a:ea typeface="+mn-ea"/>
            </a:endParaRPr>
          </a:p>
          <a:p>
            <a:pPr fontAlgn="ctr" latinLnBrk="1"/>
            <a:r>
              <a:rPr lang="ko-KR" altLang="ko-KR" b="1" smtClean="0"/>
              <a:t>훈련내용 관련기술</a:t>
            </a:r>
            <a:endParaRPr lang="en-US" altLang="ko-KR" b="1"/>
          </a:p>
          <a:p>
            <a:pPr lvl="1" fontAlgn="ctr" latinLnBrk="1">
              <a:lnSpc>
                <a:spcPct val="100000"/>
              </a:lnSpc>
            </a:pPr>
            <a:r>
              <a:rPr lang="en-US" altLang="ko-KR" smtClean="0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[</a:t>
            </a:r>
            <a:r>
              <a:rPr lang="ko-KR" altLang="ko-KR">
                <a:latin typeface="+mn-ea"/>
                <a:ea typeface="+mn-ea"/>
              </a:rPr>
              <a:t>반응형 랜딩페이지 </a:t>
            </a:r>
            <a:r>
              <a:rPr lang="ko-KR" altLang="ko-KR">
                <a:latin typeface="+mn-ea"/>
                <a:ea typeface="+mn-ea"/>
              </a:rPr>
              <a:t>제작</a:t>
            </a:r>
            <a:r>
              <a:rPr lang="en-US" altLang="ko-KR" smtClean="0">
                <a:latin typeface="+mn-ea"/>
                <a:ea typeface="+mn-ea"/>
              </a:rPr>
              <a:t>]</a:t>
            </a:r>
            <a:endParaRPr lang="en-US" altLang="ko-KR">
              <a:latin typeface="+mn-ea"/>
              <a:ea typeface="+mn-ea"/>
            </a:endParaRPr>
          </a:p>
          <a:p>
            <a:pPr lvl="1" fontAlgn="ctr" latinLnBrk="1">
              <a:lnSpc>
                <a:spcPct val="100000"/>
              </a:lnSpc>
            </a:pPr>
            <a:r>
              <a:rPr lang="ko-KR" altLang="ko-KR" smtClean="0">
                <a:latin typeface="+mn-ea"/>
                <a:ea typeface="+mn-ea"/>
              </a:rPr>
              <a:t>마케팅을 </a:t>
            </a:r>
            <a:r>
              <a:rPr lang="ko-KR" altLang="ko-KR">
                <a:latin typeface="+mn-ea"/>
                <a:ea typeface="+mn-ea"/>
              </a:rPr>
              <a:t>강화하고 최신 트렌드에 맞는 </a:t>
            </a:r>
            <a:r>
              <a:rPr lang="en-US" altLang="ko-KR">
                <a:latin typeface="+mn-ea"/>
                <a:ea typeface="+mn-ea"/>
              </a:rPr>
              <a:t>UIUX </a:t>
            </a:r>
            <a:r>
              <a:rPr lang="ko-KR" altLang="ko-KR">
                <a:latin typeface="+mn-ea"/>
                <a:ea typeface="+mn-ea"/>
              </a:rPr>
              <a:t>디자인 및 </a:t>
            </a:r>
            <a:r>
              <a:rPr lang="ko-KR" altLang="ko-KR">
                <a:latin typeface="+mn-ea"/>
                <a:ea typeface="+mn-ea"/>
              </a:rPr>
              <a:t>기능 </a:t>
            </a:r>
            <a:r>
              <a:rPr lang="ko-KR" altLang="ko-KR" smtClean="0">
                <a:latin typeface="+mn-ea"/>
                <a:ea typeface="+mn-ea"/>
              </a:rPr>
              <a:t>구현</a:t>
            </a:r>
            <a:endParaRPr lang="en-US" altLang="ko-KR" smtClean="0">
              <a:latin typeface="+mn-ea"/>
              <a:ea typeface="+mn-ea"/>
            </a:endParaRPr>
          </a:p>
          <a:p>
            <a:pPr lvl="1" fontAlgn="ctr" latinLnBrk="1">
              <a:lnSpc>
                <a:spcPct val="100000"/>
              </a:lnSpc>
            </a:pPr>
            <a:r>
              <a:rPr lang="en-US" altLang="ko-KR" smtClean="0">
                <a:latin typeface="+mn-ea"/>
                <a:ea typeface="+mn-ea"/>
              </a:rPr>
              <a:t>[</a:t>
            </a:r>
            <a:r>
              <a:rPr lang="en-US" altLang="ko-KR">
                <a:latin typeface="+mn-ea"/>
                <a:ea typeface="+mn-ea"/>
              </a:rPr>
              <a:t>Open API</a:t>
            </a:r>
            <a:r>
              <a:rPr lang="ko-KR" altLang="ko-KR">
                <a:latin typeface="+mn-ea"/>
                <a:ea typeface="+mn-ea"/>
              </a:rPr>
              <a:t>를 활용한 </a:t>
            </a:r>
            <a:r>
              <a:rPr lang="en-US" altLang="ko-KR">
                <a:latin typeface="+mn-ea"/>
                <a:ea typeface="+mn-ea"/>
              </a:rPr>
              <a:t>SNS </a:t>
            </a:r>
            <a:r>
              <a:rPr lang="ko-KR" altLang="ko-KR">
                <a:latin typeface="+mn-ea"/>
                <a:ea typeface="+mn-ea"/>
              </a:rPr>
              <a:t>마케팅 서비스 </a:t>
            </a:r>
            <a:r>
              <a:rPr lang="ko-KR" altLang="ko-KR">
                <a:latin typeface="+mn-ea"/>
                <a:ea typeface="+mn-ea"/>
              </a:rPr>
              <a:t>구현</a:t>
            </a:r>
            <a:r>
              <a:rPr lang="en-US" altLang="ko-KR" smtClean="0">
                <a:latin typeface="+mn-ea"/>
                <a:ea typeface="+mn-ea"/>
              </a:rPr>
              <a:t>]</a:t>
            </a:r>
            <a:endParaRPr lang="en-US" altLang="ko-KR">
              <a:latin typeface="+mn-ea"/>
              <a:ea typeface="+mn-ea"/>
            </a:endParaRPr>
          </a:p>
          <a:p>
            <a:pPr lvl="1" fontAlgn="ctr" latinLnBrk="1">
              <a:lnSpc>
                <a:spcPct val="100000"/>
              </a:lnSpc>
            </a:pPr>
            <a:r>
              <a:rPr lang="ko-KR" altLang="ko-KR" smtClean="0">
                <a:latin typeface="+mn-ea"/>
                <a:ea typeface="+mn-ea"/>
              </a:rPr>
              <a:t>간편한 </a:t>
            </a:r>
            <a:r>
              <a:rPr lang="ko-KR" altLang="ko-KR">
                <a:latin typeface="+mn-ea"/>
                <a:ea typeface="+mn-ea"/>
              </a:rPr>
              <a:t>상담 예약 </a:t>
            </a:r>
            <a:r>
              <a:rPr lang="ko-KR" altLang="ko-KR">
                <a:latin typeface="+mn-ea"/>
                <a:ea typeface="+mn-ea"/>
              </a:rPr>
              <a:t>기능 </a:t>
            </a:r>
            <a:r>
              <a:rPr lang="ko-KR" altLang="ko-KR" smtClean="0">
                <a:latin typeface="+mn-ea"/>
                <a:ea typeface="+mn-ea"/>
              </a:rPr>
              <a:t>구현</a:t>
            </a:r>
            <a:endParaRPr lang="ko-KR" altLang="ko-KR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104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5CBC-C862-F6F0-CFE1-81825AE4E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DB216-2C74-76F4-1F86-ACF803EE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4</a:t>
            </a:r>
            <a:r>
              <a:rPr lang="en-US" altLang="ko-KR"/>
              <a:t>) </a:t>
            </a:r>
            <a:r>
              <a:rPr lang="ko-KR" altLang="en-US" smtClean="0"/>
              <a:t>개발환경 및 일정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473" y="1698108"/>
            <a:ext cx="34213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153D"/>
                </a:solidFill>
                <a:latin typeface="+mj-ea"/>
                <a:ea typeface="+mj-ea"/>
              </a:rPr>
              <a:t>Design Tool</a:t>
            </a:r>
            <a:endParaRPr lang="ko-KR" altLang="en-US" sz="1800" b="1" dirty="0">
              <a:solidFill>
                <a:srgbClr val="00153D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0861" y="1698108"/>
            <a:ext cx="35210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153D"/>
                </a:solidFill>
                <a:latin typeface="+mj-ea"/>
                <a:ea typeface="+mj-ea"/>
              </a:rPr>
              <a:t>Dev Tool</a:t>
            </a:r>
            <a:endParaRPr lang="ko-KR" altLang="en-US" sz="1800" b="1" dirty="0">
              <a:solidFill>
                <a:srgbClr val="00153D"/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53" y="5625996"/>
            <a:ext cx="744305" cy="7443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t="9967" r="19775" b="11867"/>
          <a:stretch/>
        </p:blipFill>
        <p:spPr>
          <a:xfrm>
            <a:off x="5020615" y="4802086"/>
            <a:ext cx="1060450" cy="679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50649" y="1698108"/>
            <a:ext cx="35692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153D"/>
                </a:solidFill>
                <a:latin typeface="+mj-ea"/>
                <a:ea typeface="+mj-ea"/>
              </a:rPr>
              <a:t>Language</a:t>
            </a:r>
            <a:endParaRPr lang="ko-KR" altLang="en-US" sz="1800" b="1" dirty="0">
              <a:solidFill>
                <a:srgbClr val="00153D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032" y="4169224"/>
            <a:ext cx="3408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153D"/>
                </a:solidFill>
                <a:latin typeface="+mj-ea"/>
                <a:ea typeface="+mj-ea"/>
              </a:rPr>
              <a:t>Back End</a:t>
            </a:r>
            <a:endParaRPr lang="ko-KR" altLang="en-US" sz="1800" b="1" dirty="0">
              <a:solidFill>
                <a:srgbClr val="00153D"/>
              </a:solidFill>
              <a:latin typeface="+mj-ea"/>
              <a:ea typeface="+mj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9" t="16673" r="29600" b="13083"/>
          <a:stretch/>
        </p:blipFill>
        <p:spPr>
          <a:xfrm>
            <a:off x="9897622" y="4746892"/>
            <a:ext cx="905165" cy="85898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9" t="12116" r="29268" b="15786"/>
          <a:stretch/>
        </p:blipFill>
        <p:spPr>
          <a:xfrm>
            <a:off x="8747746" y="4730305"/>
            <a:ext cx="895927" cy="8682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60269" y="4169224"/>
            <a:ext cx="35791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153D"/>
                </a:solidFill>
                <a:latin typeface="+mj-ea"/>
                <a:ea typeface="+mj-ea"/>
              </a:rPr>
              <a:t>Distribute</a:t>
            </a:r>
            <a:endParaRPr lang="ko-KR" altLang="en-US" sz="1800" b="1" dirty="0">
              <a:solidFill>
                <a:srgbClr val="00153D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4389263" y="1644042"/>
            <a:ext cx="17945" cy="493319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932680" y="1666557"/>
            <a:ext cx="18352" cy="491068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8404" y="4169224"/>
            <a:ext cx="35234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153D"/>
                </a:solidFill>
                <a:latin typeface="+mj-ea"/>
                <a:ea typeface="+mj-ea"/>
              </a:rPr>
              <a:t>DB/DBMS</a:t>
            </a:r>
            <a:endParaRPr lang="ko-KR" altLang="en-US" sz="1800" b="1" dirty="0">
              <a:solidFill>
                <a:srgbClr val="00153D"/>
              </a:solidFill>
              <a:latin typeface="+mj-ea"/>
              <a:ea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5296152"/>
            <a:ext cx="1152525" cy="619125"/>
          </a:xfrm>
          <a:prstGeom prst="rect">
            <a:avLst/>
          </a:prstGeom>
        </p:spPr>
      </p:pic>
      <p:grpSp>
        <p:nvGrpSpPr>
          <p:cNvPr id="29" name="그룹 1016"/>
          <p:cNvGrpSpPr/>
          <p:nvPr/>
        </p:nvGrpSpPr>
        <p:grpSpPr>
          <a:xfrm>
            <a:off x="2872338" y="5286218"/>
            <a:ext cx="841421" cy="631066"/>
            <a:chOff x="14556050" y="2693240"/>
            <a:chExt cx="3157729" cy="1318816"/>
          </a:xfrm>
        </p:grpSpPr>
        <p:pic>
          <p:nvPicPr>
            <p:cNvPr id="30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56050" y="2693240"/>
              <a:ext cx="3157729" cy="1318816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53" y="2697609"/>
            <a:ext cx="859611" cy="932769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961892" y="4149042"/>
            <a:ext cx="10577551" cy="357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80268" y="2069735"/>
            <a:ext cx="10577551" cy="357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80268" y="4544625"/>
            <a:ext cx="10577551" cy="357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80268" y="1648670"/>
            <a:ext cx="10577551" cy="357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80268" y="6558948"/>
            <a:ext cx="10577551" cy="357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467816" y="2212956"/>
            <a:ext cx="1187278" cy="959264"/>
            <a:chOff x="1467816" y="2212956"/>
            <a:chExt cx="1187278" cy="95926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848" y="2212956"/>
              <a:ext cx="745214" cy="74521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467816" y="2925999"/>
              <a:ext cx="1187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00153D"/>
                  </a:solidFill>
                </a:rPr>
                <a:t>Adobe Photoshop</a:t>
              </a:r>
              <a:endParaRPr lang="ko-KR" altLang="en-US" sz="1000">
                <a:solidFill>
                  <a:srgbClr val="00153D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744603" y="2206969"/>
            <a:ext cx="1128357" cy="962772"/>
            <a:chOff x="2744603" y="2206969"/>
            <a:chExt cx="1128357" cy="96277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930" y="2206969"/>
              <a:ext cx="745214" cy="74521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744603" y="2923520"/>
              <a:ext cx="1128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00153D"/>
                  </a:solidFill>
                </a:rPr>
                <a:t>Adobe </a:t>
              </a:r>
              <a:r>
                <a:rPr lang="en-US" altLang="ko-KR" sz="1000" smtClean="0">
                  <a:solidFill>
                    <a:srgbClr val="00153D"/>
                  </a:solidFill>
                </a:rPr>
                <a:t>Illustrator</a:t>
              </a:r>
              <a:endParaRPr lang="en-US" altLang="ko-KR" sz="1000">
                <a:solidFill>
                  <a:srgbClr val="00153D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323759" y="3173870"/>
            <a:ext cx="745214" cy="965081"/>
            <a:chOff x="2322959" y="3219772"/>
            <a:chExt cx="745214" cy="96508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959" y="3219772"/>
              <a:ext cx="745214" cy="74521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2426903" y="393863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00153D"/>
                  </a:solidFill>
                </a:rPr>
                <a:t>Figma</a:t>
              </a:r>
              <a:endParaRPr lang="en-US" altLang="ko-KR" sz="1000">
                <a:solidFill>
                  <a:srgbClr val="00153D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141158" y="2659848"/>
            <a:ext cx="946093" cy="1008291"/>
            <a:chOff x="5141158" y="2701598"/>
            <a:chExt cx="946093" cy="100829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321" y="2701598"/>
              <a:ext cx="765767" cy="765767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141158" y="3463668"/>
              <a:ext cx="9460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153D"/>
                  </a:solidFill>
                </a:rPr>
                <a:t>Visual </a:t>
              </a:r>
              <a:r>
                <a:rPr lang="en-US" altLang="ko-KR" sz="1000" smtClean="0">
                  <a:solidFill>
                    <a:srgbClr val="00153D"/>
                  </a:solidFill>
                </a:rPr>
                <a:t>Studio</a:t>
              </a:r>
              <a:endParaRPr lang="en-US" altLang="ko-KR" sz="1000">
                <a:solidFill>
                  <a:srgbClr val="00153D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9047143" y="2294552"/>
            <a:ext cx="653624" cy="952701"/>
            <a:chOff x="9047143" y="2294552"/>
            <a:chExt cx="653624" cy="952701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8" t="14073" r="18908" b="14594"/>
            <a:stretch/>
          </p:blipFill>
          <p:spPr>
            <a:xfrm>
              <a:off x="9047143" y="2294552"/>
              <a:ext cx="653624" cy="746667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9111704" y="3001032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00153D"/>
                  </a:solidFill>
                </a:rPr>
                <a:t>HTML</a:t>
              </a:r>
              <a:endParaRPr lang="ko-KR" altLang="en-US" sz="1000">
                <a:solidFill>
                  <a:srgbClr val="00153D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981857" y="2302690"/>
            <a:ext cx="648972" cy="947583"/>
            <a:chOff x="9981857" y="2302690"/>
            <a:chExt cx="648972" cy="947583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1" t="14333" r="19258" b="15334"/>
            <a:stretch/>
          </p:blipFill>
          <p:spPr>
            <a:xfrm>
              <a:off x="9981857" y="2302690"/>
              <a:ext cx="648972" cy="73619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0104204" y="3004052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00153D"/>
                  </a:solidFill>
                </a:rPr>
                <a:t>CSS</a:t>
              </a:r>
              <a:endParaRPr lang="ko-KR" altLang="en-US" sz="1000">
                <a:solidFill>
                  <a:srgbClr val="00153D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491737" y="3241128"/>
            <a:ext cx="756938" cy="927505"/>
            <a:chOff x="9505411" y="3198188"/>
            <a:chExt cx="756938" cy="927505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74" t="17482" r="19260" b="12517"/>
            <a:stretch/>
          </p:blipFill>
          <p:spPr>
            <a:xfrm>
              <a:off x="9561139" y="3198188"/>
              <a:ext cx="645483" cy="73271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9505411" y="3879472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00153D"/>
                  </a:solidFill>
                </a:rPr>
                <a:t>JavaScript</a:t>
              </a:r>
              <a:endParaRPr lang="ko-KR" altLang="en-US" sz="1000">
                <a:solidFill>
                  <a:srgbClr val="00153D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548040" y="4625798"/>
            <a:ext cx="814647" cy="1032026"/>
            <a:chOff x="6453357" y="4699220"/>
            <a:chExt cx="814647" cy="1032026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1" t="20254" r="23252" b="18419"/>
            <a:stretch/>
          </p:blipFill>
          <p:spPr>
            <a:xfrm>
              <a:off x="6470063" y="4699220"/>
              <a:ext cx="781235" cy="843379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453357" y="5485025"/>
              <a:ext cx="8146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153D"/>
                  </a:solidFill>
                </a:rPr>
                <a:t>Sequel Pro</a:t>
              </a:r>
              <a:endParaRPr lang="ko-KR" altLang="en-US" sz="1000">
                <a:solidFill>
                  <a:srgbClr val="00153D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9348143" y="5624176"/>
            <a:ext cx="803425" cy="968421"/>
            <a:chOff x="9432809" y="5699530"/>
            <a:chExt cx="803425" cy="968421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69" y="5699530"/>
              <a:ext cx="744305" cy="744305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432809" y="6421730"/>
              <a:ext cx="8034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00153D"/>
                  </a:solidFill>
                </a:rPr>
                <a:t>CloudType</a:t>
              </a:r>
              <a:endParaRPr lang="ko-KR" altLang="en-US" sz="1000">
                <a:solidFill>
                  <a:srgbClr val="00153D"/>
                </a:solidFill>
              </a:endParaRPr>
            </a:p>
          </p:txBody>
        </p:sp>
      </p:grpSp>
      <p:sp>
        <p:nvSpPr>
          <p:cNvPr id="74" name="부제목 1">
            <a:extLst>
              <a:ext uri="{FF2B5EF4-FFF2-40B4-BE49-F238E27FC236}">
                <a16:creationId xmlns:a16="http://schemas.microsoft.com/office/drawing/2014/main" id="{8706603C-FA3C-E78E-E66B-7E9F30221B55}"/>
              </a:ext>
            </a:extLst>
          </p:cNvPr>
          <p:cNvSpPr txBox="1">
            <a:spLocks/>
          </p:cNvSpPr>
          <p:nvPr/>
        </p:nvSpPr>
        <p:spPr>
          <a:xfrm>
            <a:off x="7991562" y="1202681"/>
            <a:ext cx="302602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Trirong"/>
              <a:buNone/>
              <a:defRPr sz="2000" b="1" i="1" u="none" strike="noStrike" cap="none">
                <a:solidFill>
                  <a:schemeClr val="accent2"/>
                </a:solidFill>
                <a:latin typeface="+mn-ea"/>
                <a:ea typeface="+mn-ea"/>
                <a:cs typeface="Trirong"/>
                <a:sym typeface="Trirong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 u="none" strike="noStrike" cap="none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 u="none" strike="noStrike" cap="none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 u="none" strike="noStrike" cap="none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 u="none" strike="noStrike" cap="none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 u="none" strike="noStrike" cap="none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 u="none" strike="noStrike" cap="none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 u="none" strike="noStrike" cap="none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 u="none" strike="noStrike" cap="none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>
            <a:r>
              <a:rPr lang="en-US" altLang="ko-KR" smtClean="0"/>
              <a:t>01. </a:t>
            </a:r>
            <a:r>
              <a:rPr lang="ko-KR" altLang="en-US" smtClean="0"/>
              <a:t>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22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01. </a:t>
            </a:r>
            <a:r>
              <a:rPr lang="ko-KR" altLang="en-US"/>
              <a:t>프로젝트 </a:t>
            </a:r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4) </a:t>
            </a:r>
            <a:r>
              <a:rPr lang="ko-KR" altLang="en-US"/>
              <a:t>개발환경 및 일정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20064"/>
              </p:ext>
            </p:extLst>
          </p:nvPr>
        </p:nvGraphicFramePr>
        <p:xfrm>
          <a:off x="783771" y="1827580"/>
          <a:ext cx="10197528" cy="48489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78173130"/>
                    </a:ext>
                  </a:extLst>
                </a:gridCol>
                <a:gridCol w="3715658">
                  <a:extLst>
                    <a:ext uri="{9D8B030D-6E8A-4147-A177-3AD203B41FA5}">
                      <a16:colId xmlns:a16="http://schemas.microsoft.com/office/drawing/2014/main" val="702522400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337014709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7465488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802527517"/>
                    </a:ext>
                  </a:extLst>
                </a:gridCol>
                <a:gridCol w="1341999">
                  <a:extLst>
                    <a:ext uri="{9D8B030D-6E8A-4147-A177-3AD203B41FA5}">
                      <a16:colId xmlns:a16="http://schemas.microsoft.com/office/drawing/2014/main" val="3418882714"/>
                    </a:ext>
                  </a:extLst>
                </a:gridCol>
              </a:tblGrid>
              <a:tr h="581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구분 </a:t>
                      </a:r>
                      <a:endParaRPr lang="ko-KR" altLang="en-US" sz="16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활동</a:t>
                      </a:r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주차</a:t>
                      </a:r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</a:t>
                      </a:r>
                      <a:r>
                        <a:rPr lang="ko-KR" altLang="en-US" sz="1600" smtClean="0"/>
                        <a:t>주차</a:t>
                      </a:r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</a:t>
                      </a:r>
                      <a:r>
                        <a:rPr lang="ko-KR" altLang="en-US" sz="1600" smtClean="0"/>
                        <a:t>주차</a:t>
                      </a:r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</a:t>
                      </a:r>
                      <a:r>
                        <a:rPr lang="ko-KR" altLang="en-US" sz="1600" smtClean="0"/>
                        <a:t>주차</a:t>
                      </a:r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157738"/>
                  </a:ext>
                </a:extLst>
              </a:tr>
              <a:tr h="30294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기획 및 설계</a:t>
                      </a:r>
                      <a:endParaRPr lang="ko-KR" altLang="en-US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주제 선정 및 벤치마킹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441701"/>
                  </a:ext>
                </a:extLst>
              </a:tr>
              <a:tr h="302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워크플로우 및 와이어프레임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596281"/>
                  </a:ext>
                </a:extLst>
              </a:tr>
              <a:tr h="302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스토리보드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95612"/>
                  </a:ext>
                </a:extLst>
              </a:tr>
              <a:tr h="30294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UI/UX </a:t>
                      </a:r>
                      <a:r>
                        <a:rPr lang="ko-KR" altLang="en-US" smtClean="0"/>
                        <a:t>디자인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스타일가이드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2741091"/>
                  </a:ext>
                </a:extLst>
              </a:tr>
              <a:tr h="302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랜딩페이지 디자인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520438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서브페이지 디자인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5475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/>
                        <a:t>수정 및 보안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69312"/>
                  </a:ext>
                </a:extLst>
              </a:tr>
              <a:tr h="30294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반응형 웹 구현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랜딩페이지 퍼블리싱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 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4076956"/>
                  </a:ext>
                </a:extLst>
              </a:tr>
              <a:tr h="302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서브페이지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878627"/>
                  </a:ext>
                </a:extLst>
              </a:tr>
              <a:tr h="302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/>
                        <a:t>수정 및 보안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972423"/>
                  </a:ext>
                </a:extLst>
              </a:tr>
              <a:tr h="22721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API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및 기술 구현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자바스크립트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348014"/>
                  </a:ext>
                </a:extLst>
              </a:tr>
              <a:tr h="227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Open API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알림톡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816267"/>
                  </a:ext>
                </a:extLst>
              </a:tr>
              <a:tr h="227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데이터베이스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8005135"/>
                  </a:ext>
                </a:extLst>
              </a:tr>
              <a:tr h="227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 및 보안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034184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115050" y="2482850"/>
            <a:ext cx="1676400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11950" y="2787708"/>
            <a:ext cx="1676400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11950" y="3092566"/>
            <a:ext cx="1676400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699375" y="4616856"/>
            <a:ext cx="1930399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36932" y="4921714"/>
            <a:ext cx="1673224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44920" y="5531430"/>
            <a:ext cx="2036358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94043" y="5836288"/>
            <a:ext cx="1372984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80062" y="6141141"/>
            <a:ext cx="3786965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 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973544" y="5226572"/>
            <a:ext cx="1607734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11950" y="3397424"/>
            <a:ext cx="850900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05699" y="3702282"/>
            <a:ext cx="1533525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36932" y="4007140"/>
            <a:ext cx="1492842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64574" y="4311998"/>
            <a:ext cx="1145582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10156" y="6445994"/>
            <a:ext cx="1171143" cy="152962"/>
          </a:xfrm>
          <a:prstGeom prst="roundRect">
            <a:avLst>
              <a:gd name="adj" fmla="val 50000"/>
            </a:avLst>
          </a:prstGeom>
          <a:solidFill>
            <a:srgbClr val="E2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4014BC9E-CEA5-A2E4-0945-519CBA9DE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028F1F-3B15-4287-0B56-8EA7C93424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2476DB-6A5D-74DC-AE47-8D4C7CE4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5) </a:t>
            </a:r>
            <a:r>
              <a:rPr lang="ko-KR" altLang="en-US" dirty="0"/>
              <a:t>프로젝트 구조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A6A81-92ED-CCF1-75A9-02D57DE4F6B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531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7F7F7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사용자 지정 3">
      <a:majorFont>
        <a:latin typeface="Inter Light"/>
        <a:ea typeface="맑은 고딕"/>
        <a:cs typeface=""/>
      </a:majorFont>
      <a:minorFont>
        <a:latin typeface="Inter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474</Words>
  <Application>Microsoft Office PowerPoint</Application>
  <PresentationFormat>와이드스크린</PresentationFormat>
  <Paragraphs>172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맑은 고딕</vt:lpstr>
      <vt:lpstr>Barlow Condensed SemiBold</vt:lpstr>
      <vt:lpstr>Wingdings</vt:lpstr>
      <vt:lpstr>Calibri</vt:lpstr>
      <vt:lpstr>Arial</vt:lpstr>
      <vt:lpstr>Pretendard Light</vt:lpstr>
      <vt:lpstr>Merriweather</vt:lpstr>
      <vt:lpstr>Inter Light</vt:lpstr>
      <vt:lpstr>Roboto Condensed</vt:lpstr>
      <vt:lpstr>Trirong</vt:lpstr>
      <vt:lpstr>Malgun Gothic Semilight</vt:lpstr>
      <vt:lpstr>Barlow Condensed</vt:lpstr>
      <vt:lpstr>SlidesMania</vt:lpstr>
      <vt:lpstr>Open API를 활용한  SNS마케팅 자동화구현</vt:lpstr>
      <vt:lpstr>CONTENTS</vt:lpstr>
      <vt:lpstr>01. 프로젝트 개요</vt:lpstr>
      <vt:lpstr>1) 팀 구성 및 역할</vt:lpstr>
      <vt:lpstr>2) 프로젝트 주제 및 기획의도</vt:lpstr>
      <vt:lpstr>3) 프로젝트 기술서</vt:lpstr>
      <vt:lpstr>4) 개발환경 및 일정</vt:lpstr>
      <vt:lpstr>4) 개발환경 및 일정</vt:lpstr>
      <vt:lpstr>5) 프로젝트 구조</vt:lpstr>
      <vt:lpstr> </vt:lpstr>
      <vt:lpstr>6) 활용방안 및 기대효과</vt:lpstr>
      <vt:lpstr>02. UI/UX 설계 및 디자인</vt:lpstr>
      <vt:lpstr>1) 워크플로우</vt:lpstr>
      <vt:lpstr>2) 와이어프레임</vt:lpstr>
      <vt:lpstr>3) 스타일 가이드</vt:lpstr>
      <vt:lpstr>4) 프로토타입</vt:lpstr>
      <vt:lpstr>5) 목업</vt:lpstr>
      <vt:lpstr>04. 프로젝트 수행 결과</vt:lpstr>
      <vt:lpstr>1) 반응형 웹 구현</vt:lpstr>
      <vt:lpstr>2) API 및 기술 개발 알림톡</vt:lpstr>
      <vt:lpstr>3) 시연 동영상</vt:lpstr>
      <vt:lpstr>05. 자체 평가 의견</vt:lpstr>
      <vt:lpstr>감사합니다</vt:lpstr>
      <vt:lpstr>THANK YOU!</vt:lpstr>
      <vt:lpstr>EDITABLE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dc:creator>Owner</dc:creator>
  <cp:lastModifiedBy>YJ</cp:lastModifiedBy>
  <cp:revision>18</cp:revision>
  <dcterms:modified xsi:type="dcterms:W3CDTF">2023-09-11T03:20:49Z</dcterms:modified>
</cp:coreProperties>
</file>