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>
        <p:scale>
          <a:sx n="124" d="100"/>
          <a:sy n="124" d="100"/>
        </p:scale>
        <p:origin x="19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2F71D-5A2F-3168-6BA9-F6B90D7D5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8A6EEA-2E8C-AA4D-F152-E1D3B65AC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A33E-668E-6F3B-134D-400D606D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8076A8-F59E-6179-31D3-D32678A5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E4C156-6391-5B0C-D823-6566E793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8F00C-8FAE-7274-6AA2-0522FDE5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C3B650-61E6-26B8-F507-DCA9B3964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AC10BB-80C1-D015-8254-120FEC12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5D518E-402B-24C1-E834-81473DD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B0F8C-21AC-0D9F-5961-E35F2103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33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2203C9-AE74-FC74-B401-03C3E52B1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8592C0-3370-C8D5-0355-273FD0211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D313D-172E-82B7-4612-111622DF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9585D-A173-849F-A2E2-5D37F7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C2B60-4B33-92AE-1976-77AB5B4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3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C8A76-80C7-E8D2-B236-18B216BD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0727BC-6CBF-D59A-0A82-A271267C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FCC81-310E-8983-493A-AD6E43A2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F0295-F12D-79C3-76DF-DBC31562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ACB9C-EE05-9CB6-B08B-3B1D19D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30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E1E01-C218-476C-4A3E-92B62143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CB9359-3ABA-E47B-9FBD-E5500426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46A01-F495-2339-F1B4-74ED1AE5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A3C25-800E-2519-F32D-821DF9DA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787019-4049-2A27-8CC0-F4501C48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81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76A69-F906-01E0-438D-6BF5CBE2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575C5-AD65-34D1-689C-49910172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8BDF51-8897-418C-4F6B-0785E635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721D1-B668-78DC-BB4A-1A0E9EE0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C1FCB5-BB4B-327C-69B8-2EE4C3AD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6DD337-27D6-F177-22DF-77997D8A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75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C9F22-4559-DC46-6287-902E54FD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93112D-3D10-28F3-228C-5BA6FACE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EF1BF-169C-B5A8-3D7B-7CF97ADF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0862ED-3256-B095-5CC8-1B49FF039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FC4EA9-65D8-1145-3249-D4769329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2064A1-AD21-1F15-869F-0B7C9482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65358F-5BAC-4D2E-FC0A-D461D67E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E78B5A-2D1F-AF4A-84D1-865FC5D6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8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2DF34-2CBF-E648-23DF-ACC55777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5C0419-BA90-008C-E7E9-66BE553F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A6DE06-2651-2E00-5226-8A8DB491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64ACED-034B-C33B-4584-50790FC7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2CE227-FE3F-DD84-988D-95E763D5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045B56-CA18-A33D-4BC8-E6329C36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C8980D-A37C-6DB7-EE0C-D554867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1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8EF14-145F-6EBB-6996-A6F14327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AA184-B663-B9B9-5CDF-EBA44A93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1F46D2-6F09-5E40-441E-F80891A78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2456E2-26E5-7F84-AFA5-C1ABE2A2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042044-3EEB-658E-2EF5-018ABB58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E8C8F6-D5D6-7150-D30C-35E825B3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79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F6CCF-4C5C-D157-2872-FB38F17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B165F4-E1C1-FD62-0E4C-71AD17F39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AA8A73-2920-34C3-930D-19C591734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A16047-4A5A-B003-CD8E-BD1194AF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8C92A9-1BB8-BC01-EA73-6C1E76E5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B1145D-CD6E-3BD4-49D4-E1CA665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6E7025-7A86-4341-CCBC-8B0C2243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3324EF-5159-F005-A25B-4A165A997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B879B-ACC0-E7CD-7BB3-146BB6FF8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3DF4-951A-2348-8C93-A74D6BE24DA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2F8D53-1962-DB11-56DB-E4BF8CBEA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5178B3-6621-CD52-9195-486E2F79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C09E-CBA0-2543-9509-9D6172BA1A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1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63039ED-4A72-9F70-C080-AAE82AE7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8290" y="2342507"/>
            <a:ext cx="11910691" cy="281511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627AE6-ED2D-6581-C43A-DB6879B3ED93}"/>
              </a:ext>
            </a:extLst>
          </p:cNvPr>
          <p:cNvSpPr txBox="1"/>
          <p:nvPr/>
        </p:nvSpPr>
        <p:spPr>
          <a:xfrm>
            <a:off x="2541864" y="434824"/>
            <a:ext cx="710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システムアーキテクチャ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408168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A1BF39-6F54-6780-BD07-2F0AB0933D4F}"/>
              </a:ext>
            </a:extLst>
          </p:cNvPr>
          <p:cNvSpPr txBox="1"/>
          <p:nvPr/>
        </p:nvSpPr>
        <p:spPr>
          <a:xfrm>
            <a:off x="2541864" y="434824"/>
            <a:ext cx="7108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ユーザーインターフェース</a:t>
            </a:r>
            <a:endParaRPr kumimoji="1" lang="ja-JP" altLang="en-US" sz="4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39BF9D-E547-4BA2-50F2-E6E9FDC8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501" y="1085219"/>
            <a:ext cx="10733285" cy="61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porunn ponn</dc:creator>
  <cp:lastModifiedBy>porunn ponn</cp:lastModifiedBy>
  <cp:revision>1</cp:revision>
  <dcterms:created xsi:type="dcterms:W3CDTF">2023-11-15T11:18:59Z</dcterms:created>
  <dcterms:modified xsi:type="dcterms:W3CDTF">2023-11-15T12:42:06Z</dcterms:modified>
</cp:coreProperties>
</file>