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D276B-084D-4AC7-A5C7-983202AD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上機筆記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165F9F-77ED-41D5-94D5-81BB8A5F3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81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192074-0D92-4F34-9A7B-8D67C3EE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6" y="123601"/>
            <a:ext cx="1000265" cy="704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FA9C43-C1F3-4270-BCF8-C90627C0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87" y="165423"/>
            <a:ext cx="2238687" cy="367716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79EEED-FECF-49F4-90F9-1D3E9D2D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83" y="165423"/>
            <a:ext cx="4984676" cy="26957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62A621-6018-411C-B0A3-25835FF81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3" y="3996783"/>
            <a:ext cx="11679861" cy="2348521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626BDAA-7E72-426F-B48C-8BD36A3A370D}"/>
              </a:ext>
            </a:extLst>
          </p:cNvPr>
          <p:cNvSpPr/>
          <p:nvPr/>
        </p:nvSpPr>
        <p:spPr>
          <a:xfrm>
            <a:off x="3111774" y="4511180"/>
            <a:ext cx="3171580" cy="3020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143F72-AD4C-4E83-B362-470F57B43ECF}"/>
              </a:ext>
            </a:extLst>
          </p:cNvPr>
          <p:cNvSpPr txBox="1"/>
          <p:nvPr/>
        </p:nvSpPr>
        <p:spPr>
          <a:xfrm>
            <a:off x="3796203" y="3996783"/>
            <a:ext cx="180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中原大學座標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170CB0-4F75-41F0-B018-1C28CE2916E5}"/>
              </a:ext>
            </a:extLst>
          </p:cNvPr>
          <p:cNvSpPr txBox="1"/>
          <p:nvPr/>
        </p:nvSpPr>
        <p:spPr>
          <a:xfrm>
            <a:off x="2838459" y="4947509"/>
            <a:ext cx="325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查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5km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範圍內空氣品質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(AQI)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382FF564-D408-49A6-886A-9F067C4C8CB6}"/>
              </a:ext>
            </a:extLst>
          </p:cNvPr>
          <p:cNvSpPr/>
          <p:nvPr/>
        </p:nvSpPr>
        <p:spPr>
          <a:xfrm rot="16200000">
            <a:off x="2474495" y="4742157"/>
            <a:ext cx="251670" cy="50124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0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1058B8B-2D8A-4DAF-AC3A-FDF7B9BF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4" y="447522"/>
            <a:ext cx="943107" cy="6096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EFFAD8-F4AF-4211-B028-BF492EDA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1675719"/>
            <a:ext cx="1190791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CA1134F-BB87-41F4-891E-8E1AEA34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9" y="437406"/>
            <a:ext cx="1009791" cy="647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21E4581-C124-494A-B963-FB3B67FD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43" y="270695"/>
            <a:ext cx="4382112" cy="981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BF2473-3D63-4266-9D67-3D30654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9" y="1251908"/>
            <a:ext cx="6593334" cy="36743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EB5BE2-5030-40A4-B51C-EA2A3A99B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064" y="4771432"/>
            <a:ext cx="6562987" cy="18158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AF052A-18E7-4CF9-B3D3-A81C68CCFBAD}"/>
              </a:ext>
            </a:extLst>
          </p:cNvPr>
          <p:cNvSpPr txBox="1"/>
          <p:nvPr/>
        </p:nvSpPr>
        <p:spPr>
          <a:xfrm>
            <a:off x="3518616" y="1418619"/>
            <a:ext cx="46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Happybase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安裝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E79FD7-6FD0-41F0-A8AC-D6BF3EA22982}"/>
              </a:ext>
            </a:extLst>
          </p:cNvPr>
          <p:cNvSpPr txBox="1"/>
          <p:nvPr/>
        </p:nvSpPr>
        <p:spPr>
          <a:xfrm>
            <a:off x="7907456" y="4205162"/>
            <a:ext cx="46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pymongo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安裝</a:t>
            </a:r>
          </a:p>
        </p:txBody>
      </p:sp>
    </p:spTree>
    <p:extLst>
      <p:ext uri="{BB962C8B-B14F-4D97-AF65-F5344CB8AC3E}">
        <p14:creationId xmlns:p14="http://schemas.microsoft.com/office/powerpoint/2010/main" val="115753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9A5E35E-44BD-49E4-A335-B33ADCA0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6" y="340363"/>
            <a:ext cx="1181265" cy="6573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23332D7-4007-4061-B0DD-B4FDD449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42" y="152672"/>
            <a:ext cx="5715798" cy="14670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0A0D67-A594-467B-80D1-EB41044B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0" y="1685682"/>
            <a:ext cx="10469436" cy="174331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693A37B9-E7AB-4668-99F5-2CEC082624D7}"/>
              </a:ext>
            </a:extLst>
          </p:cNvPr>
          <p:cNvSpPr/>
          <p:nvPr/>
        </p:nvSpPr>
        <p:spPr>
          <a:xfrm>
            <a:off x="1266737" y="2625754"/>
            <a:ext cx="8707773" cy="3020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5550C-8284-421D-AECF-A03F85AD1C18}"/>
              </a:ext>
            </a:extLst>
          </p:cNvPr>
          <p:cNvSpPr txBox="1"/>
          <p:nvPr/>
        </p:nvSpPr>
        <p:spPr>
          <a:xfrm>
            <a:off x="2810920" y="3429000"/>
            <a:ext cx="11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10000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F30BFE3-CACE-4799-A4FB-6866F0884007}"/>
              </a:ext>
            </a:extLst>
          </p:cNvPr>
          <p:cNvSpPr/>
          <p:nvPr/>
        </p:nvSpPr>
        <p:spPr>
          <a:xfrm>
            <a:off x="3255233" y="2927758"/>
            <a:ext cx="251670" cy="50124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32B53B-5E9B-4699-9E84-DCF39E4867D9}"/>
              </a:ext>
            </a:extLst>
          </p:cNvPr>
          <p:cNvSpPr txBox="1"/>
          <p:nvPr/>
        </p:nvSpPr>
        <p:spPr>
          <a:xfrm>
            <a:off x="573260" y="1184440"/>
            <a:ext cx="46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在啟動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docker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處有指示進入的</a:t>
            </a:r>
            <a:r>
              <a:rPr lang="en-US" altLang="zh-TW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Jupyter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519271-EF9E-4448-88BB-CB36E6029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76" y="3943421"/>
            <a:ext cx="6782747" cy="2457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EA1678-D7F4-43CB-8A98-7BFF3AF8A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90" y="3716922"/>
            <a:ext cx="4043132" cy="3141078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1E86DA8-425A-4604-A9D9-A6484B74017F}"/>
              </a:ext>
            </a:extLst>
          </p:cNvPr>
          <p:cNvSpPr/>
          <p:nvPr/>
        </p:nvSpPr>
        <p:spPr>
          <a:xfrm>
            <a:off x="1298105" y="6418406"/>
            <a:ext cx="1828799" cy="3041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9EC5DB3-FEE2-43DD-9127-D9DDB87A19F8}"/>
              </a:ext>
            </a:extLst>
          </p:cNvPr>
          <p:cNvSpPr/>
          <p:nvPr/>
        </p:nvSpPr>
        <p:spPr>
          <a:xfrm>
            <a:off x="8196044" y="4800729"/>
            <a:ext cx="906011" cy="2913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5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ABB4E0-7679-4E49-A8C4-37806893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3" y="261450"/>
            <a:ext cx="990738" cy="7144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9B00C5-25C3-49AA-9D76-864CD827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8" y="1217298"/>
            <a:ext cx="11711683" cy="11735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8B12266-59D7-40B9-B3C6-83FC885C1239}"/>
              </a:ext>
            </a:extLst>
          </p:cNvPr>
          <p:cNvSpPr txBox="1"/>
          <p:nvPr/>
        </p:nvSpPr>
        <p:spPr>
          <a:xfrm>
            <a:off x="2200724" y="781700"/>
            <a:ext cx="46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本來就安裝好了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(?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9EF5BE-4B47-437B-BE23-D26B4001C546}"/>
              </a:ext>
            </a:extLst>
          </p:cNvPr>
          <p:cNvSpPr txBox="1"/>
          <p:nvPr/>
        </p:nvSpPr>
        <p:spPr>
          <a:xfrm>
            <a:off x="658548" y="2813234"/>
            <a:ext cx="46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GUI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下載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(Mongo DB Compass)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AD3945-2F69-44AE-80DC-B4CF4A3E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35" y="2855005"/>
            <a:ext cx="5925377" cy="285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7BB1D6-C8D4-4560-A815-2871AE7F2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24" y="3255796"/>
            <a:ext cx="7718923" cy="36551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7B5E723-BF0A-48E5-82B2-845AD73423F9}"/>
              </a:ext>
            </a:extLst>
          </p:cNvPr>
          <p:cNvSpPr txBox="1"/>
          <p:nvPr/>
        </p:nvSpPr>
        <p:spPr>
          <a:xfrm>
            <a:off x="1540790" y="5636386"/>
            <a:ext cx="365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確認為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Running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狀態，就可以連線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156614-F5A9-4451-B91A-7269795D2539}"/>
              </a:ext>
            </a:extLst>
          </p:cNvPr>
          <p:cNvSpPr/>
          <p:nvPr/>
        </p:nvSpPr>
        <p:spPr>
          <a:xfrm>
            <a:off x="4387442" y="1914499"/>
            <a:ext cx="1275127" cy="3020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96851CE-E944-467C-9D46-47C770C6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52" y="384266"/>
            <a:ext cx="1038370" cy="6477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A08043C-77C2-4A43-8DF4-88411FE0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1143185"/>
            <a:ext cx="10136015" cy="54776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5D7BA2-BB5C-4C1B-B672-ADFD353A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3" y="412239"/>
            <a:ext cx="1200318" cy="5715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4C9265-A8BF-43F4-AEE1-A7C64BD1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152" y="598002"/>
            <a:ext cx="8620847" cy="1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9DDAF8-BB9D-452A-A7CE-FD3A0EE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11" y="493640"/>
            <a:ext cx="943107" cy="6192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B6D968-2940-485E-BFF8-8F03CDD6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51" y="318653"/>
            <a:ext cx="397247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192074-0D92-4F34-9A7B-8D67C3EE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12" y="501106"/>
            <a:ext cx="1000265" cy="704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983B7A-5092-44A4-B78A-F7472908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40" y="1984110"/>
            <a:ext cx="7078063" cy="876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A55BF95-DCA1-4073-8005-5DB02F91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640" y="395176"/>
            <a:ext cx="8457202" cy="14470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660057-7E23-4454-B76F-3DAD9906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28" y="2860532"/>
            <a:ext cx="7173162" cy="36882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5CD2D6-955A-401C-9E11-6EEC814B9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70705"/>
            <a:ext cx="5682718" cy="14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192074-0D92-4F34-9A7B-8D67C3EE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6" y="123601"/>
            <a:ext cx="1000265" cy="70494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D22894F-A9EE-4895-A4EF-C0544669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6" y="1109748"/>
            <a:ext cx="3772426" cy="25244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4CD71A-F1D3-4173-B9D3-2B6FF3374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92" y="1198256"/>
            <a:ext cx="3696216" cy="20957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FA462D-8C0F-4D6E-9EF6-A1DA37101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518" y="1198256"/>
            <a:ext cx="3829584" cy="14194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EE692F-DE9E-4B0B-8B1A-A505CD7B8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26" y="3801418"/>
            <a:ext cx="8303815" cy="1858326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B3FCBA8-C325-45F9-BA03-0AC8826E9A8F}"/>
              </a:ext>
            </a:extLst>
          </p:cNvPr>
          <p:cNvSpPr/>
          <p:nvPr/>
        </p:nvSpPr>
        <p:spPr>
          <a:xfrm>
            <a:off x="7516535" y="4424777"/>
            <a:ext cx="704409" cy="3020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6336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53</Words>
  <Application>Microsoft Office PowerPoint</Application>
  <PresentationFormat>寬螢幕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Adobe 繁黑體 Std B</vt:lpstr>
      <vt:lpstr>微軟正黑體</vt:lpstr>
      <vt:lpstr>Arial</vt:lpstr>
      <vt:lpstr>Trebuchet MS</vt:lpstr>
      <vt:lpstr>Wingdings 3</vt:lpstr>
      <vt:lpstr>多面向</vt:lpstr>
      <vt:lpstr>SQL上機筆記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2024-01-12T01:54:50Z</dcterms:created>
  <dcterms:modified xsi:type="dcterms:W3CDTF">2024-01-12T03:33:50Z</dcterms:modified>
</cp:coreProperties>
</file>