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7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899EE8-2AB3-42A1-B10B-244CEC3F0E7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16DC17-75D0-4586-87CE-D7FEA897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TA_BI\data_UAS-main\Data%20Bank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2BA6-8229-16C7-2690-E2088F1EF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4984533"/>
            <a:ext cx="9144000" cy="1641490"/>
          </a:xfrm>
        </p:spPr>
        <p:txBody>
          <a:bodyPr>
            <a:normAutofit/>
          </a:bodyPr>
          <a:lstStyle/>
          <a:p>
            <a:r>
              <a:rPr lang="en-US" sz="4000" dirty="0"/>
              <a:t>ANDI SURYA PERMANA , 19510014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831B7-5F5E-FCE5-C2CB-5EE3CCD4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75583"/>
            <a:ext cx="10439399" cy="2872818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</a:t>
            </a:r>
          </a:p>
        </p:txBody>
      </p:sp>
    </p:spTree>
    <p:extLst>
      <p:ext uri="{BB962C8B-B14F-4D97-AF65-F5344CB8AC3E}">
        <p14:creationId xmlns:p14="http://schemas.microsoft.com/office/powerpoint/2010/main" val="231868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8ABC-4A30-6A08-059A-CED6879A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EC94-E119-5C23-C8C2-DF748CA8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diagram,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merepresentasikan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menerjemahkan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kompleks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bervolume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diproses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6511-499B-EA06-DC29-91FB23B9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28CE-6657-D71E-318B-9E35075B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insight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terlewatkan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tradisional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penyampaian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berlangsung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5DDE-58C4-D842-2691-3DEBE666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91A1-7F9C-BAEC-13E3-D226FE2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Tool”s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source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excel(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pivottable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Data source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14AD-F921-55D6-68F9-BA78383F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912925"/>
            <a:ext cx="10515600" cy="25118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VISUALISASI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FC7BE9-A787-FA8A-1FD9-01AF0496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4088" y="5498281"/>
            <a:ext cx="10514012" cy="1140644"/>
          </a:xfrm>
        </p:spPr>
        <p:txBody>
          <a:bodyPr/>
          <a:lstStyle/>
          <a:p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(Experience) </a:t>
            </a:r>
            <a:r>
              <a:rPr lang="en-US" sz="2400" dirty="0" err="1"/>
              <a:t>bedasarkan</a:t>
            </a:r>
            <a:r>
              <a:rPr lang="en-US" sz="2400" dirty="0"/>
              <a:t> </a:t>
            </a:r>
            <a:r>
              <a:rPr lang="en-US" sz="2400" dirty="0" err="1"/>
              <a:t>Usia</a:t>
            </a:r>
            <a:r>
              <a:rPr lang="en-US" sz="2400" dirty="0"/>
              <a:t> (Age)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(Clustered bar). Dan </a:t>
            </a:r>
            <a:r>
              <a:rPr lang="en-US" sz="2400" dirty="0" err="1"/>
              <a:t>Visualisasi</a:t>
            </a:r>
            <a:r>
              <a:rPr lang="en-US" sz="2400" dirty="0"/>
              <a:t> data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(income) </a:t>
            </a:r>
            <a:r>
              <a:rPr lang="en-US" sz="2400" dirty="0" err="1"/>
              <a:t>bedasarkan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(Experience)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(Clustered Bar).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D1248-E8E1-6999-00AB-FA8E0C1143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6861" y="1838528"/>
            <a:ext cx="4992688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7180F-68D7-C47E-E02C-2351995D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52" y="1904787"/>
            <a:ext cx="49917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6B93-29C2-EA58-7270-054315E3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51BA-9CD6-3C52-B33B-027269CB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disbanding orang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016C-14C8-3A89-197A-B95209E3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19425"/>
            <a:ext cx="10233800" cy="11588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4041168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</TotalTime>
  <Words>174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Depth</vt:lpstr>
      <vt:lpstr>ANDI SURYA PERMANA , 19510014</vt:lpstr>
      <vt:lpstr>VISUALISASI DATA</vt:lpstr>
      <vt:lpstr>Tujuan visualisasi</vt:lpstr>
      <vt:lpstr>Proses visualisasi</vt:lpstr>
      <vt:lpstr>HASIL VISUALISASI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ANDI SURYA PERMANA , 19510014</dc:title>
  <dc:creator>Windows User</dc:creator>
  <cp:lastModifiedBy>Windows User</cp:lastModifiedBy>
  <cp:revision>1</cp:revision>
  <dcterms:created xsi:type="dcterms:W3CDTF">2022-12-29T13:09:32Z</dcterms:created>
  <dcterms:modified xsi:type="dcterms:W3CDTF">2022-12-29T13:28:10Z</dcterms:modified>
</cp:coreProperties>
</file>