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/>
    <p:restoredTop sz="94686"/>
  </p:normalViewPr>
  <p:slideViewPr>
    <p:cSldViewPr snapToGrid="0" snapToObjects="1">
      <p:cViewPr varScale="1">
        <p:scale>
          <a:sx n="99" d="100"/>
          <a:sy n="99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02BC-4476-DD4F-9A5F-F44B59F96C31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BFBA-7182-6F4D-A6E7-BFFDCC750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05DF1-A089-D746-BF04-A2330CA7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274320"/>
            <a:ext cx="4163327" cy="1665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68DF9-18DA-F141-8DDD-B184A5E6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9" y="1883693"/>
            <a:ext cx="4163327" cy="1665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0FA6E8-0197-8A44-9C8E-23F36A04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39" y="3474680"/>
            <a:ext cx="4084401" cy="1633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9FBB7-8B1F-8143-AAE5-5F0067852E1D}"/>
              </a:ext>
            </a:extLst>
          </p:cNvPr>
          <p:cNvSpPr txBox="1"/>
          <p:nvPr/>
        </p:nvSpPr>
        <p:spPr>
          <a:xfrm>
            <a:off x="-31966" y="2743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9CB7C-648A-CA45-BBA2-81A410C6A6C3}"/>
              </a:ext>
            </a:extLst>
          </p:cNvPr>
          <p:cNvSpPr txBox="1"/>
          <p:nvPr/>
        </p:nvSpPr>
        <p:spPr>
          <a:xfrm>
            <a:off x="-31966" y="18836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B9575-8064-1F4C-842A-2E2DBEEE64E4}"/>
              </a:ext>
            </a:extLst>
          </p:cNvPr>
          <p:cNvSpPr txBox="1"/>
          <p:nvPr/>
        </p:nvSpPr>
        <p:spPr>
          <a:xfrm>
            <a:off x="-31966" y="3474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7852A-570B-4145-8B7E-B636997E7A89}"/>
              </a:ext>
            </a:extLst>
          </p:cNvPr>
          <p:cNvSpPr txBox="1"/>
          <p:nvPr/>
        </p:nvSpPr>
        <p:spPr>
          <a:xfrm>
            <a:off x="-31966" y="50348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8E3193-A7D1-1A4A-90BE-87C30C065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32" y="5034849"/>
            <a:ext cx="4006005" cy="17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Eaton</dc:creator>
  <cp:lastModifiedBy>Caroline Eaton</cp:lastModifiedBy>
  <cp:revision>2</cp:revision>
  <dcterms:created xsi:type="dcterms:W3CDTF">2020-08-21T19:48:03Z</dcterms:created>
  <dcterms:modified xsi:type="dcterms:W3CDTF">2020-08-21T20:05:43Z</dcterms:modified>
</cp:coreProperties>
</file>