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65"/>
    <p:restoredTop sz="94686"/>
  </p:normalViewPr>
  <p:slideViewPr>
    <p:cSldViewPr snapToGrid="0" snapToObjects="1">
      <p:cViewPr varScale="1">
        <p:scale>
          <a:sx n="86" d="100"/>
          <a:sy n="86" d="100"/>
        </p:scale>
        <p:origin x="22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02BC-4476-DD4F-9A5F-F44B59F96C3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BFBA-7182-6F4D-A6E7-BFFDCC75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3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02BC-4476-DD4F-9A5F-F44B59F96C3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BFBA-7182-6F4D-A6E7-BFFDCC75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02BC-4476-DD4F-9A5F-F44B59F96C3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BFBA-7182-6F4D-A6E7-BFFDCC75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02BC-4476-DD4F-9A5F-F44B59F96C3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BFBA-7182-6F4D-A6E7-BFFDCC75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9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02BC-4476-DD4F-9A5F-F44B59F96C3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BFBA-7182-6F4D-A6E7-BFFDCC75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02BC-4476-DD4F-9A5F-F44B59F96C3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BFBA-7182-6F4D-A6E7-BFFDCC75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8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02BC-4476-DD4F-9A5F-F44B59F96C3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BFBA-7182-6F4D-A6E7-BFFDCC75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6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02BC-4476-DD4F-9A5F-F44B59F96C3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BFBA-7182-6F4D-A6E7-BFFDCC75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02BC-4476-DD4F-9A5F-F44B59F96C3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BFBA-7182-6F4D-A6E7-BFFDCC75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1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02BC-4476-DD4F-9A5F-F44B59F96C3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BFBA-7182-6F4D-A6E7-BFFDCC75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02BC-4476-DD4F-9A5F-F44B59F96C3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BFBA-7182-6F4D-A6E7-BFFDCC75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502BC-4476-DD4F-9A5F-F44B59F96C31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FBFBA-7182-6F4D-A6E7-BFFDCC75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B05DF1-A089-D746-BF04-A2330CA79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" y="274320"/>
            <a:ext cx="4163327" cy="1665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68DF9-18DA-F141-8DDD-B184A5E6E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89" y="1883693"/>
            <a:ext cx="4163327" cy="1665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0FA6E8-0197-8A44-9C8E-23F36A042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39" y="3474680"/>
            <a:ext cx="4084401" cy="16337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19FBB7-8B1F-8143-AAE5-5F0067852E1D}"/>
              </a:ext>
            </a:extLst>
          </p:cNvPr>
          <p:cNvSpPr txBox="1"/>
          <p:nvPr/>
        </p:nvSpPr>
        <p:spPr>
          <a:xfrm>
            <a:off x="-31966" y="2743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79CB7C-648A-CA45-BBA2-81A410C6A6C3}"/>
              </a:ext>
            </a:extLst>
          </p:cNvPr>
          <p:cNvSpPr txBox="1"/>
          <p:nvPr/>
        </p:nvSpPr>
        <p:spPr>
          <a:xfrm>
            <a:off x="-31966" y="18836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2B9575-8064-1F4C-842A-2E2DBEEE64E4}"/>
              </a:ext>
            </a:extLst>
          </p:cNvPr>
          <p:cNvSpPr txBox="1"/>
          <p:nvPr/>
        </p:nvSpPr>
        <p:spPr>
          <a:xfrm>
            <a:off x="-31966" y="34746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F7852A-570B-4145-8B7E-B636997E7A89}"/>
              </a:ext>
            </a:extLst>
          </p:cNvPr>
          <p:cNvSpPr txBox="1"/>
          <p:nvPr/>
        </p:nvSpPr>
        <p:spPr>
          <a:xfrm>
            <a:off x="-31966" y="503484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8E3193-A7D1-1A4A-90BE-87C30C065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632" y="5034849"/>
            <a:ext cx="4006005" cy="17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4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54E7E7A-9ED1-9E40-B82F-EC6D0B609345}"/>
              </a:ext>
            </a:extLst>
          </p:cNvPr>
          <p:cNvGrpSpPr/>
          <p:nvPr/>
        </p:nvGrpSpPr>
        <p:grpSpPr>
          <a:xfrm>
            <a:off x="-31966" y="274320"/>
            <a:ext cx="7365003" cy="5024161"/>
            <a:chOff x="-31966" y="274320"/>
            <a:chExt cx="7365003" cy="50241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1C95431-8E95-FB4F-B8F0-802576CA6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750" y="3493066"/>
              <a:ext cx="4071887" cy="162875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B05DF1-A089-D746-BF04-A2330CA79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310" y="274320"/>
              <a:ext cx="4163327" cy="166533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F768DF9-18DA-F141-8DDD-B184A5E6E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189" y="1883693"/>
              <a:ext cx="4163327" cy="166533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19FBB7-8B1F-8143-AAE5-5F0067852E1D}"/>
                </a:ext>
              </a:extLst>
            </p:cNvPr>
            <p:cNvSpPr txBox="1"/>
            <p:nvPr/>
          </p:nvSpPr>
          <p:spPr>
            <a:xfrm>
              <a:off x="-31966" y="2743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79CB7C-648A-CA45-BBA2-81A410C6A6C3}"/>
                </a:ext>
              </a:extLst>
            </p:cNvPr>
            <p:cNvSpPr txBox="1"/>
            <p:nvPr/>
          </p:nvSpPr>
          <p:spPr>
            <a:xfrm>
              <a:off x="-31966" y="188369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2B9575-8064-1F4C-842A-2E2DBEEE64E4}"/>
                </a:ext>
              </a:extLst>
            </p:cNvPr>
            <p:cNvSpPr txBox="1"/>
            <p:nvPr/>
          </p:nvSpPr>
          <p:spPr>
            <a:xfrm>
              <a:off x="-31966" y="347468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F7852A-570B-4145-8B7E-B636997E7A89}"/>
                </a:ext>
              </a:extLst>
            </p:cNvPr>
            <p:cNvSpPr txBox="1"/>
            <p:nvPr/>
          </p:nvSpPr>
          <p:spPr>
            <a:xfrm>
              <a:off x="4548531" y="27432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0C95502-5DCD-3443-88C2-2BE64ACF0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9657" y="274320"/>
              <a:ext cx="2473380" cy="19787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A22ADAF-42D6-2B4F-9B0D-FEC0E3532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08922" y="2389543"/>
              <a:ext cx="2424115" cy="290893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B2F545-0319-EE42-8B6D-8AA1D8E16456}"/>
                </a:ext>
              </a:extLst>
            </p:cNvPr>
            <p:cNvSpPr txBox="1"/>
            <p:nvPr/>
          </p:nvSpPr>
          <p:spPr>
            <a:xfrm>
              <a:off x="4581588" y="238954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799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9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Eaton</dc:creator>
  <cp:lastModifiedBy>Caroline Eaton</cp:lastModifiedBy>
  <cp:revision>8</cp:revision>
  <dcterms:created xsi:type="dcterms:W3CDTF">2020-08-21T19:48:03Z</dcterms:created>
  <dcterms:modified xsi:type="dcterms:W3CDTF">2020-08-25T15:55:56Z</dcterms:modified>
</cp:coreProperties>
</file>