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047"/>
  </p:normalViewPr>
  <p:slideViewPr>
    <p:cSldViewPr snapToGrid="0" snapToObjects="1">
      <p:cViewPr>
        <p:scale>
          <a:sx n="93" d="100"/>
          <a:sy n="93" d="100"/>
        </p:scale>
        <p:origin x="105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4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8C1D-8B36-BF46-9F4B-D2E4AF060344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93823-DC38-6C44-BB43-C8EAA6A1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3DF05B9-484F-1C48-972A-255F80874F0C}"/>
              </a:ext>
            </a:extLst>
          </p:cNvPr>
          <p:cNvGrpSpPr/>
          <p:nvPr/>
        </p:nvGrpSpPr>
        <p:grpSpPr>
          <a:xfrm>
            <a:off x="508000" y="3694355"/>
            <a:ext cx="8259482" cy="3048000"/>
            <a:chOff x="508000" y="3694355"/>
            <a:chExt cx="8259482" cy="304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40961F-2DBD-DE46-AE8D-B4E540A04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3482" y="3694355"/>
              <a:ext cx="4064000" cy="304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DF3799-9AFC-6E42-996C-AAE9F440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0" y="3694355"/>
              <a:ext cx="4064000" cy="304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3869C0-FF5A-0747-AE13-2C42CA2AA370}"/>
                </a:ext>
              </a:extLst>
            </p:cNvPr>
            <p:cNvSpPr txBox="1"/>
            <p:nvPr/>
          </p:nvSpPr>
          <p:spPr>
            <a:xfrm>
              <a:off x="508000" y="369435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BFD8EA-C4E7-6C49-8FFD-254E7C63E777}"/>
                </a:ext>
              </a:extLst>
            </p:cNvPr>
            <p:cNvSpPr txBox="1"/>
            <p:nvPr/>
          </p:nvSpPr>
          <p:spPr>
            <a:xfrm>
              <a:off x="4703482" y="369435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9846A95-5B49-9241-922F-A5A9434B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21428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1ABBAAF-80EE-B34C-877B-B23377B7F820}"/>
              </a:ext>
            </a:extLst>
          </p:cNvPr>
          <p:cNvGrpSpPr/>
          <p:nvPr/>
        </p:nvGrpSpPr>
        <p:grpSpPr>
          <a:xfrm>
            <a:off x="420645" y="192466"/>
            <a:ext cx="3779665" cy="6523609"/>
            <a:chOff x="420645" y="192466"/>
            <a:chExt cx="3779665" cy="65236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568D29-0468-E646-9304-21469C55DBD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646" y="444067"/>
              <a:ext cx="3535882" cy="24750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F820E0-B5D7-DF47-83CA-7D4907E8D3F6}"/>
                </a:ext>
              </a:extLst>
            </p:cNvPr>
            <p:cNvSpPr txBox="1"/>
            <p:nvPr/>
          </p:nvSpPr>
          <p:spPr>
            <a:xfrm>
              <a:off x="437397" y="192466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A)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8E623D-A336-794D-AFE0-F32835F76CC6}"/>
                </a:ext>
              </a:extLst>
            </p:cNvPr>
            <p:cNvSpPr txBox="1"/>
            <p:nvPr/>
          </p:nvSpPr>
          <p:spPr>
            <a:xfrm>
              <a:off x="2000107" y="192466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B)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417C7F-3B4F-BF4E-9AFD-F2C595E39B0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8963" y="3091650"/>
              <a:ext cx="3721347" cy="18606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8E6615-0091-2E46-AEB0-17EB880BAC03}"/>
                </a:ext>
              </a:extLst>
            </p:cNvPr>
            <p:cNvSpPr txBox="1"/>
            <p:nvPr/>
          </p:nvSpPr>
          <p:spPr>
            <a:xfrm>
              <a:off x="437397" y="2919144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C)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C3226D-A33F-674F-937B-2C5AD31315F5}"/>
                </a:ext>
              </a:extLst>
            </p:cNvPr>
            <p:cNvSpPr txBox="1"/>
            <p:nvPr/>
          </p:nvSpPr>
          <p:spPr>
            <a:xfrm>
              <a:off x="2000107" y="2899773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D)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3DD523-A3E1-4245-BEBE-827D5771F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911" b="6683"/>
            <a:stretch/>
          </p:blipFill>
          <p:spPr>
            <a:xfrm>
              <a:off x="797616" y="4952324"/>
              <a:ext cx="3247912" cy="17637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04560D-B2BB-3E4D-866B-AC3CECD3A740}"/>
                </a:ext>
              </a:extLst>
            </p:cNvPr>
            <p:cNvSpPr txBox="1"/>
            <p:nvPr/>
          </p:nvSpPr>
          <p:spPr>
            <a:xfrm>
              <a:off x="420645" y="495232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E)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4DB2842-4029-3145-9F21-222EB5BDF6D5}"/>
                </a:ext>
              </a:extLst>
            </p:cNvPr>
            <p:cNvGrpSpPr/>
            <p:nvPr/>
          </p:nvGrpSpPr>
          <p:grpSpPr>
            <a:xfrm>
              <a:off x="2756575" y="1791982"/>
              <a:ext cx="429370" cy="246221"/>
              <a:chOff x="2748623" y="587962"/>
              <a:chExt cx="429370" cy="24622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96C8BF-6D50-844A-A5B8-9CA167E68599}"/>
                  </a:ext>
                </a:extLst>
              </p:cNvPr>
              <p:cNvSpPr txBox="1"/>
              <p:nvPr/>
            </p:nvSpPr>
            <p:spPr>
              <a:xfrm>
                <a:off x="2748623" y="587962"/>
                <a:ext cx="429370" cy="246221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n w="1270">
                      <a:noFill/>
                    </a:ln>
                    <a:solidFill>
                      <a:schemeClr val="bg1"/>
                    </a:solidFill>
                  </a:rPr>
                  <a:t>SP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112E75-2A10-6C40-8E75-4F7F37BC0810}"/>
                  </a:ext>
                </a:extLst>
              </p:cNvPr>
              <p:cNvSpPr txBox="1"/>
              <p:nvPr/>
            </p:nvSpPr>
            <p:spPr>
              <a:xfrm>
                <a:off x="2759105" y="603429"/>
                <a:ext cx="302147" cy="21544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n w="1270">
                      <a:noFill/>
                    </a:ln>
                  </a:rPr>
                  <a:t>SP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DDE8B-5324-9645-BDC5-4B24A3F18119}"/>
                </a:ext>
              </a:extLst>
            </p:cNvPr>
            <p:cNvSpPr txBox="1"/>
            <p:nvPr/>
          </p:nvSpPr>
          <p:spPr>
            <a:xfrm>
              <a:off x="2827631" y="14381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0E8E05-B098-964B-BE8F-D3EEB85F1931}"/>
                </a:ext>
              </a:extLst>
            </p:cNvPr>
            <p:cNvSpPr txBox="1"/>
            <p:nvPr/>
          </p:nvSpPr>
          <p:spPr>
            <a:xfrm>
              <a:off x="3441206" y="8749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*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973031-63D0-894B-82D9-AB0DA191D79E}"/>
                </a:ext>
              </a:extLst>
            </p:cNvPr>
            <p:cNvSpPr txBox="1"/>
            <p:nvPr/>
          </p:nvSpPr>
          <p:spPr>
            <a:xfrm>
              <a:off x="2684002" y="18612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*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8DC3EF-4701-6647-8AE1-8A499F545442}"/>
                </a:ext>
              </a:extLst>
            </p:cNvPr>
            <p:cNvSpPr txBox="1"/>
            <p:nvPr/>
          </p:nvSpPr>
          <p:spPr>
            <a:xfrm>
              <a:off x="3221136" y="199203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*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3B0146-FF81-4849-AE53-BA7366893A39}"/>
                </a:ext>
              </a:extLst>
            </p:cNvPr>
            <p:cNvSpPr/>
            <p:nvPr/>
          </p:nvSpPr>
          <p:spPr>
            <a:xfrm>
              <a:off x="3221136" y="2162754"/>
              <a:ext cx="198782" cy="141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13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</TotalTime>
  <Words>20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Eaton</dc:creator>
  <cp:lastModifiedBy>Caroline Eaton</cp:lastModifiedBy>
  <cp:revision>4</cp:revision>
  <dcterms:created xsi:type="dcterms:W3CDTF">2020-08-26T21:03:22Z</dcterms:created>
  <dcterms:modified xsi:type="dcterms:W3CDTF">2020-08-27T15:45:04Z</dcterms:modified>
</cp:coreProperties>
</file>