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24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8A789-57E3-724D-BE6E-CCEDAFDFF87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7C3BF-E047-D547-95B7-FB849DB5A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9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C3BF-E047-D547-95B7-FB849DB5A2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4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1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7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9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5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0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8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1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9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6BC9-1797-A54F-96DB-AE0C89ECDFA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228600"/>
            <a:ext cx="9144000" cy="6400800"/>
            <a:chOff x="0" y="228600"/>
            <a:chExt cx="9144000" cy="6400800"/>
          </a:xfrm>
        </p:grpSpPr>
        <p:pic>
          <p:nvPicPr>
            <p:cNvPr id="4" name="Picture 3" descr="Choked_Eelgrass_V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9144000" cy="64008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111991" y="5571071"/>
              <a:ext cx="601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WF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13022" y="5688001"/>
              <a:ext cx="601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IA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18962" y="3212585"/>
              <a:ext cx="46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54994" y="1683268"/>
              <a:ext cx="40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42765" y="1761093"/>
              <a:ext cx="54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31365" y="3239611"/>
              <a:ext cx="46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26092" y="2503010"/>
              <a:ext cx="673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9150" y="2164421"/>
              <a:ext cx="77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86283" y="1046821"/>
              <a:ext cx="609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LW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60617" y="3397251"/>
              <a:ext cx="46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73370" y="3594127"/>
              <a:ext cx="46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31560" y="4550865"/>
              <a:ext cx="46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564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Macintosh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O'Connor</dc:creator>
  <cp:lastModifiedBy>Mary O'Connor</cp:lastModifiedBy>
  <cp:revision>3</cp:revision>
  <dcterms:created xsi:type="dcterms:W3CDTF">2017-06-28T13:43:22Z</dcterms:created>
  <dcterms:modified xsi:type="dcterms:W3CDTF">2017-06-28T13:55:02Z</dcterms:modified>
</cp:coreProperties>
</file>