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/>
    <p:restoredTop sz="94662"/>
  </p:normalViewPr>
  <p:slideViewPr>
    <p:cSldViewPr snapToGrid="0" snapToObjects="1">
      <p:cViewPr varScale="1">
        <p:scale>
          <a:sx n="96" d="100"/>
          <a:sy n="96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B69C-6752-C04C-A7D9-4878DE53D161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CCFD-D5F2-E84B-B476-5C290A2D3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0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B69C-6752-C04C-A7D9-4878DE53D161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CCFD-D5F2-E84B-B476-5C290A2D3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1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B69C-6752-C04C-A7D9-4878DE53D161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CCFD-D5F2-E84B-B476-5C290A2D3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7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B69C-6752-C04C-A7D9-4878DE53D161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CCFD-D5F2-E84B-B476-5C290A2D3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2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B69C-6752-C04C-A7D9-4878DE53D161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CCFD-D5F2-E84B-B476-5C290A2D3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2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B69C-6752-C04C-A7D9-4878DE53D161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CCFD-D5F2-E84B-B476-5C290A2D3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5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B69C-6752-C04C-A7D9-4878DE53D161}" type="datetimeFigureOut">
              <a:rPr lang="en-US" smtClean="0"/>
              <a:t>4/29/19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CCFD-D5F2-E84B-B476-5C290A2D3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7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B69C-6752-C04C-A7D9-4878DE53D161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CCFD-D5F2-E84B-B476-5C290A2D3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1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B69C-6752-C04C-A7D9-4878DE53D161}" type="datetimeFigureOut">
              <a:rPr lang="en-US" smtClean="0"/>
              <a:t>4/29/19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CCFD-D5F2-E84B-B476-5C290A2D3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1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B69C-6752-C04C-A7D9-4878DE53D161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CCFD-D5F2-E84B-B476-5C290A2D3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5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B69C-6752-C04C-A7D9-4878DE53D161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CCFD-D5F2-E84B-B476-5C290A2D3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5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1B69C-6752-C04C-A7D9-4878DE53D161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BCCFD-D5F2-E84B-B476-5C290A2D3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E12C9C2-D4B0-C341-8956-DE453AC98842}"/>
              </a:ext>
            </a:extLst>
          </p:cNvPr>
          <p:cNvGrpSpPr/>
          <p:nvPr/>
        </p:nvGrpSpPr>
        <p:grpSpPr>
          <a:xfrm>
            <a:off x="504742" y="496797"/>
            <a:ext cx="5093939" cy="6184121"/>
            <a:chOff x="504742" y="496797"/>
            <a:chExt cx="5093939" cy="618412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F64094E-DEF6-0D4E-9326-DA9E6B081A8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92990" y="3096157"/>
              <a:ext cx="4531495" cy="3379377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35F2F2-14F6-A440-BFC8-75042C7E41A1}"/>
                </a:ext>
              </a:extLst>
            </p:cNvPr>
            <p:cNvSpPr txBox="1"/>
            <p:nvPr/>
          </p:nvSpPr>
          <p:spPr>
            <a:xfrm>
              <a:off x="2754155" y="2939173"/>
              <a:ext cx="1263668" cy="317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NEP (O</a:t>
              </a:r>
              <a:r>
                <a:rPr lang="en-US" baseline="-25000" dirty="0"/>
                <a:t>2</a:t>
              </a:r>
              <a:r>
                <a:rPr lang="en-US" dirty="0"/>
                <a:t>/L/</a:t>
              </a:r>
              <a:r>
                <a:rPr lang="en-US" dirty="0" err="1"/>
                <a:t>hr</a:t>
              </a:r>
              <a:r>
                <a:rPr lang="en-US" dirty="0"/>
                <a:t>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F11E47-6CC4-B94C-B165-E119CD7E3729}"/>
                </a:ext>
              </a:extLst>
            </p:cNvPr>
            <p:cNvSpPr/>
            <p:nvPr/>
          </p:nvSpPr>
          <p:spPr>
            <a:xfrm>
              <a:off x="991338" y="3124257"/>
              <a:ext cx="221523" cy="36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14E071D-3A96-C649-AD40-1591661A8315}"/>
                </a:ext>
              </a:extLst>
            </p:cNvPr>
            <p:cNvSpPr txBox="1"/>
            <p:nvPr/>
          </p:nvSpPr>
          <p:spPr>
            <a:xfrm>
              <a:off x="1755161" y="6363139"/>
              <a:ext cx="830363" cy="317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  <a:r>
                <a:rPr lang="en-US" baseline="-25000" dirty="0"/>
                <a:t>B</a:t>
              </a:r>
              <a:r>
                <a:rPr lang="en-US" dirty="0"/>
                <a:t> (g/L)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0D3BF7B-5835-DD4C-8494-2C8BBDE5E69F}"/>
                </a:ext>
              </a:extLst>
            </p:cNvPr>
            <p:cNvSpPr txBox="1"/>
            <p:nvPr/>
          </p:nvSpPr>
          <p:spPr>
            <a:xfrm>
              <a:off x="869584" y="2911871"/>
              <a:ext cx="1140914" cy="317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ER (O</a:t>
              </a:r>
              <a:r>
                <a:rPr lang="en-US" baseline="-25000" dirty="0"/>
                <a:t>2</a:t>
              </a:r>
              <a:r>
                <a:rPr lang="en-US" dirty="0"/>
                <a:t>/L/</a:t>
              </a:r>
              <a:r>
                <a:rPr lang="en-US" dirty="0" err="1"/>
                <a:t>hr</a:t>
              </a:r>
              <a:r>
                <a:rPr lang="en-US" dirty="0"/>
                <a:t>)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5D76624-5969-664E-B154-9ED7EA8D730D}"/>
                </a:ext>
              </a:extLst>
            </p:cNvPr>
            <p:cNvGrpSpPr/>
            <p:nvPr/>
          </p:nvGrpSpPr>
          <p:grpSpPr>
            <a:xfrm>
              <a:off x="847882" y="634972"/>
              <a:ext cx="4750799" cy="1754048"/>
              <a:chOff x="847882" y="634972"/>
              <a:chExt cx="4750799" cy="175404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9E62328-DD15-334B-8646-488D0F8C1EAE}"/>
                  </a:ext>
                </a:extLst>
              </p:cNvPr>
              <p:cNvGrpSpPr/>
              <p:nvPr/>
            </p:nvGrpSpPr>
            <p:grpSpPr>
              <a:xfrm>
                <a:off x="3299093" y="634972"/>
                <a:ext cx="464862" cy="989519"/>
                <a:chOff x="3277779" y="1710570"/>
                <a:chExt cx="464862" cy="989519"/>
              </a:xfrm>
            </p:grpSpPr>
            <p:pic>
              <p:nvPicPr>
                <p:cNvPr id="27" name="Bild 46">
                  <a:extLst>
                    <a:ext uri="{FF2B5EF4-FFF2-40B4-BE49-F238E27FC236}">
                      <a16:creationId xmlns:a16="http://schemas.microsoft.com/office/drawing/2014/main" id="{A63D7184-7924-F745-A3B0-3D92E1C5CF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biLevel thresh="50000"/>
                  <a:lum contrast="15000"/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0" b="100000" l="0" r="100000"/>
                          </a14:imgEffect>
                        </a14:imgLayer>
                      </a14:imgProps>
                    </a:ext>
                  </a:extLst>
                </a:blip>
                <a:srcRect r="4932"/>
                <a:stretch>
                  <a:fillRect/>
                </a:stretch>
              </p:blipFill>
              <p:spPr>
                <a:xfrm>
                  <a:off x="3277779" y="1710570"/>
                  <a:ext cx="464862" cy="335740"/>
                </a:xfrm>
                <a:prstGeom prst="rect">
                  <a:avLst/>
                </a:prstGeom>
              </p:spPr>
            </p:pic>
            <p:pic>
              <p:nvPicPr>
                <p:cNvPr id="28" name="Bild 43">
                  <a:extLst>
                    <a:ext uri="{FF2B5EF4-FFF2-40B4-BE49-F238E27FC236}">
                      <a16:creationId xmlns:a16="http://schemas.microsoft.com/office/drawing/2014/main" id="{EEA247E8-B91E-6C46-9DF1-F6C5BCFEA4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biLevel thresh="50000"/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402" b="100000" l="2679" r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57555" y="2513129"/>
                  <a:ext cx="139511" cy="186960"/>
                </a:xfrm>
                <a:prstGeom prst="rect">
                  <a:avLst/>
                </a:prstGeom>
              </p:spPr>
            </p:pic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95BB9C8-8EB4-3448-9E56-74F16AC8DB0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453538" y="2090621"/>
                <a:ext cx="309856" cy="171524"/>
                <a:chOff x="1176021" y="2066258"/>
                <a:chExt cx="559147" cy="399515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4D962BC5-2896-B54E-8BFD-7DF3DDB24C2E}"/>
                    </a:ext>
                  </a:extLst>
                </p:cNvPr>
                <p:cNvSpPr/>
                <p:nvPr/>
              </p:nvSpPr>
              <p:spPr>
                <a:xfrm flipV="1">
                  <a:off x="1176021" y="233115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98FE6DF-822D-0845-93E6-954B8BC74C5A}"/>
                    </a:ext>
                  </a:extLst>
                </p:cNvPr>
                <p:cNvGrpSpPr/>
                <p:nvPr/>
              </p:nvGrpSpPr>
              <p:grpSpPr>
                <a:xfrm rot="1439154">
                  <a:off x="1400371" y="2066258"/>
                  <a:ext cx="334797" cy="139705"/>
                  <a:chOff x="1666153" y="1392901"/>
                  <a:chExt cx="334797" cy="139705"/>
                </a:xfrm>
              </p:grpSpPr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FCB2EE8-E4A3-204F-AA93-5C06636C56C8}"/>
                      </a:ext>
                    </a:extLst>
                  </p:cNvPr>
                  <p:cNvSpPr/>
                  <p:nvPr/>
                </p:nvSpPr>
                <p:spPr>
                  <a:xfrm>
                    <a:off x="1666153" y="1392901"/>
                    <a:ext cx="334797" cy="139705"/>
                  </a:xfrm>
                  <a:prstGeom prst="ellipse">
                    <a:avLst/>
                  </a:prstGeom>
                  <a:noFill/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A3BEA52B-50A0-B54A-A8B0-3F77A3CC514A}"/>
                      </a:ext>
                    </a:extLst>
                  </p:cNvPr>
                  <p:cNvCxnSpPr>
                    <a:stCxn id="25" idx="0"/>
                    <a:endCxn id="25" idx="4"/>
                  </p:cNvCxnSpPr>
                  <p:nvPr/>
                </p:nvCxnSpPr>
                <p:spPr>
                  <a:xfrm flipH="1">
                    <a:off x="1811553" y="1398933"/>
                    <a:ext cx="43998" cy="12764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86739F5-F712-BC43-B0EE-DC1510DE05D5}"/>
                    </a:ext>
                  </a:extLst>
                </p:cNvPr>
                <p:cNvSpPr/>
                <p:nvPr/>
              </p:nvSpPr>
              <p:spPr>
                <a:xfrm flipV="1">
                  <a:off x="1290321" y="2403004"/>
                  <a:ext cx="298218" cy="6276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08A5B7-10DA-A944-81E5-21A044D86E3E}"/>
                  </a:ext>
                </a:extLst>
              </p:cNvPr>
              <p:cNvSpPr txBox="1"/>
              <p:nvPr/>
            </p:nvSpPr>
            <p:spPr>
              <a:xfrm>
                <a:off x="4283256" y="724192"/>
                <a:ext cx="1315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Predator (P)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AB8E02-6EC7-9849-B143-0D2B56317E36}"/>
                  </a:ext>
                </a:extLst>
              </p:cNvPr>
              <p:cNvSpPr txBox="1"/>
              <p:nvPr/>
            </p:nvSpPr>
            <p:spPr>
              <a:xfrm>
                <a:off x="4283256" y="1321217"/>
                <a:ext cx="1138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Grazer (G)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A32961-706A-6E41-96FB-12C1C2C6C1CF}"/>
                  </a:ext>
                </a:extLst>
              </p:cNvPr>
              <p:cNvSpPr txBox="1"/>
              <p:nvPr/>
            </p:nvSpPr>
            <p:spPr>
              <a:xfrm>
                <a:off x="4283256" y="2019688"/>
                <a:ext cx="1028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Algae (A)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7E9BD2-E467-7D4C-B5FA-0058DB515121}"/>
                  </a:ext>
                </a:extLst>
              </p:cNvPr>
              <p:cNvSpPr txBox="1"/>
              <p:nvPr/>
            </p:nvSpPr>
            <p:spPr>
              <a:xfrm>
                <a:off x="847882" y="1321217"/>
                <a:ext cx="13885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Temperature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97702B7-89C0-3743-A751-841A94DFFBAF}"/>
                  </a:ext>
                </a:extLst>
              </p:cNvPr>
              <p:cNvCxnSpPr>
                <a:stCxn id="15" idx="3"/>
              </p:cNvCxnSpPr>
              <p:nvPr/>
            </p:nvCxnSpPr>
            <p:spPr>
              <a:xfrm>
                <a:off x="2236467" y="1505883"/>
                <a:ext cx="969862" cy="5138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2B401E9-A3B0-DD45-B78C-1CB05DEFF8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467" y="1500643"/>
                <a:ext cx="969862" cy="149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719A6E8-7189-4E43-8BDE-D5D78F595675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 flipV="1">
                <a:off x="2236467" y="866129"/>
                <a:ext cx="969862" cy="6397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D68BD4C-C2C5-5E43-A775-378771876253}"/>
                  </a:ext>
                </a:extLst>
              </p:cNvPr>
              <p:cNvCxnSpPr>
                <a:cxnSpLocks/>
                <a:stCxn id="28" idx="2"/>
              </p:cNvCxnSpPr>
              <p:nvPr/>
            </p:nvCxnSpPr>
            <p:spPr>
              <a:xfrm>
                <a:off x="3548625" y="1624491"/>
                <a:ext cx="8342" cy="30902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E228207D-E401-1944-B311-C25BD09424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0605" y="1014903"/>
                <a:ext cx="8342" cy="30902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D47BA8A9-92EE-0543-8A63-1257D25BA43D}"/>
                  </a:ext>
                </a:extLst>
              </p:cNvPr>
              <p:cNvSpPr/>
              <p:nvPr/>
            </p:nvSpPr>
            <p:spPr>
              <a:xfrm>
                <a:off x="3828328" y="845167"/>
                <a:ext cx="289436" cy="1267326"/>
              </a:xfrm>
              <a:custGeom>
                <a:avLst/>
                <a:gdLst>
                  <a:gd name="connsiteX0" fmla="*/ 64168 w 289436"/>
                  <a:gd name="connsiteY0" fmla="*/ 0 h 1267326"/>
                  <a:gd name="connsiteX1" fmla="*/ 288758 w 289436"/>
                  <a:gd name="connsiteY1" fmla="*/ 625642 h 1267326"/>
                  <a:gd name="connsiteX2" fmla="*/ 0 w 289436"/>
                  <a:gd name="connsiteY2" fmla="*/ 1267326 h 1267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9436" h="1267326">
                    <a:moveTo>
                      <a:pt x="64168" y="0"/>
                    </a:moveTo>
                    <a:cubicBezTo>
                      <a:pt x="181810" y="207210"/>
                      <a:pt x="299453" y="414421"/>
                      <a:pt x="288758" y="625642"/>
                    </a:cubicBezTo>
                    <a:cubicBezTo>
                      <a:pt x="278063" y="836863"/>
                      <a:pt x="139031" y="1052094"/>
                      <a:pt x="0" y="1267326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dash"/>
                <a:tailEnd type="arrow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C7EA92-2CE0-2B46-9943-E4943ED6C6D0}"/>
                </a:ext>
              </a:extLst>
            </p:cNvPr>
            <p:cNvSpPr txBox="1"/>
            <p:nvPr/>
          </p:nvSpPr>
          <p:spPr>
            <a:xfrm>
              <a:off x="504742" y="496797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349457-BFA5-6C43-8243-1CCF86B6C886}"/>
                </a:ext>
              </a:extLst>
            </p:cNvPr>
            <p:cNvSpPr txBox="1"/>
            <p:nvPr/>
          </p:nvSpPr>
          <p:spPr>
            <a:xfrm>
              <a:off x="505310" y="258235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9975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39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cp:lastPrinted>2019-04-29T14:25:34Z</cp:lastPrinted>
  <dcterms:created xsi:type="dcterms:W3CDTF">2019-04-29T14:22:38Z</dcterms:created>
  <dcterms:modified xsi:type="dcterms:W3CDTF">2019-04-29T14:33:05Z</dcterms:modified>
</cp:coreProperties>
</file>