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6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968D-F510-1E43-9290-AAB338D271A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DE8C-550D-5F49-A1E7-F229999C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oot.density2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6" y="654407"/>
            <a:ext cx="7822210" cy="3352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184" y="285075"/>
            <a:ext cx="198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 Shoot density</a:t>
            </a:r>
          </a:p>
        </p:txBody>
      </p:sp>
      <p:pic>
        <p:nvPicPr>
          <p:cNvPr id="6" name="Picture 5" descr="Zm.biomass201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6" y="3507857"/>
            <a:ext cx="7757416" cy="33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5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2015 grazers</a:t>
            </a:r>
            <a:endParaRPr lang="en-US" dirty="0"/>
          </a:p>
        </p:txBody>
      </p:sp>
      <p:pic>
        <p:nvPicPr>
          <p:cNvPr id="6" name="Picture 5" descr="grazers.zmbio2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56" y="3933259"/>
            <a:ext cx="6625337" cy="2839430"/>
          </a:xfrm>
          <a:prstGeom prst="rect">
            <a:avLst/>
          </a:prstGeom>
        </p:spPr>
      </p:pic>
      <p:pic>
        <p:nvPicPr>
          <p:cNvPr id="7" name="Picture 6" descr="grazers.zmshoot201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56" y="1030340"/>
            <a:ext cx="6625337" cy="28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2015 grazers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O'Connor</dc:creator>
  <cp:lastModifiedBy>Mary O'Connor</cp:lastModifiedBy>
  <cp:revision>3</cp:revision>
  <dcterms:created xsi:type="dcterms:W3CDTF">2017-06-30T21:32:20Z</dcterms:created>
  <dcterms:modified xsi:type="dcterms:W3CDTF">2017-06-30T23:21:28Z</dcterms:modified>
</cp:coreProperties>
</file>