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8" r:id="rId6"/>
    <p:sldId id="286" r:id="rId7"/>
    <p:sldId id="277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76" r:id="rId18"/>
    <p:sldId id="29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95B03C-89E4-41AE-8C52-A8D0CEF3D694}" v="65" dt="2024-07-11T15:15:21.178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09" autoAdjust="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jun Li" userId="3f3440aeb2cda3ad" providerId="Windows Live" clId="Web-{DC42EBCE-5947-B77A-1526-8401A6B75C44}"/>
    <pc:docChg chg="addSld delSld modSld">
      <pc:chgData name="Bijun Li" userId="3f3440aeb2cda3ad" providerId="Windows Live" clId="Web-{DC42EBCE-5947-B77A-1526-8401A6B75C44}" dt="2024-06-27T16:04:05.536" v="31"/>
      <pc:docMkLst>
        <pc:docMk/>
      </pc:docMkLst>
      <pc:sldChg chg="addSp delSp modSp mod chgLayout">
        <pc:chgData name="Bijun Li" userId="3f3440aeb2cda3ad" providerId="Windows Live" clId="Web-{DC42EBCE-5947-B77A-1526-8401A6B75C44}" dt="2024-06-27T16:00:24.139" v="21"/>
        <pc:sldMkLst>
          <pc:docMk/>
          <pc:sldMk cId="1642425379" sldId="256"/>
        </pc:sldMkLst>
        <pc:spChg chg="mod ord">
          <ac:chgData name="Bijun Li" userId="3f3440aeb2cda3ad" providerId="Windows Live" clId="Web-{DC42EBCE-5947-B77A-1526-8401A6B75C44}" dt="2024-06-27T16:00:24.139" v="21"/>
          <ac:spMkLst>
            <pc:docMk/>
            <pc:sldMk cId="1642425379" sldId="256"/>
            <ac:spMk id="2" creationId="{216815C6-3AD0-46E6-A74A-1967BD91AF50}"/>
          </ac:spMkLst>
        </pc:spChg>
        <pc:spChg chg="mod ord">
          <ac:chgData name="Bijun Li" userId="3f3440aeb2cda3ad" providerId="Windows Live" clId="Web-{DC42EBCE-5947-B77A-1526-8401A6B75C44}" dt="2024-06-27T16:00:24.139" v="21"/>
          <ac:spMkLst>
            <pc:docMk/>
            <pc:sldMk cId="1642425379" sldId="256"/>
            <ac:spMk id="3" creationId="{1901B20D-4C28-4DA3-ABBD-718C22A5E58B}"/>
          </ac:spMkLst>
        </pc:spChg>
        <pc:spChg chg="add del mod ord">
          <ac:chgData name="Bijun Li" userId="3f3440aeb2cda3ad" providerId="Windows Live" clId="Web-{DC42EBCE-5947-B77A-1526-8401A6B75C44}" dt="2024-06-27T16:00:24.139" v="21"/>
          <ac:spMkLst>
            <pc:docMk/>
            <pc:sldMk cId="1642425379" sldId="256"/>
            <ac:spMk id="4" creationId="{B7B86C8A-A650-A8C8-EF06-AA3B2729C3BF}"/>
          </ac:spMkLst>
        </pc:spChg>
        <pc:spChg chg="add del mod ord">
          <ac:chgData name="Bijun Li" userId="3f3440aeb2cda3ad" providerId="Windows Live" clId="Web-{DC42EBCE-5947-B77A-1526-8401A6B75C44}" dt="2024-06-27T16:00:24.139" v="21"/>
          <ac:spMkLst>
            <pc:docMk/>
            <pc:sldMk cId="1642425379" sldId="256"/>
            <ac:spMk id="5" creationId="{EB665A36-ED6F-C00D-4B54-88EA198CFFF7}"/>
          </ac:spMkLst>
        </pc:spChg>
        <pc:spChg chg="add del mod ord">
          <ac:chgData name="Bijun Li" userId="3f3440aeb2cda3ad" providerId="Windows Live" clId="Web-{DC42EBCE-5947-B77A-1526-8401A6B75C44}" dt="2024-06-27T16:00:24.139" v="21"/>
          <ac:spMkLst>
            <pc:docMk/>
            <pc:sldMk cId="1642425379" sldId="256"/>
            <ac:spMk id="6" creationId="{8C1C9C9C-3000-BE21-DE15-65ECB207CF52}"/>
          </ac:spMkLst>
        </pc:spChg>
        <pc:spChg chg="add del mod ord">
          <ac:chgData name="Bijun Li" userId="3f3440aeb2cda3ad" providerId="Windows Live" clId="Web-{DC42EBCE-5947-B77A-1526-8401A6B75C44}" dt="2024-06-27T16:00:24.139" v="21"/>
          <ac:spMkLst>
            <pc:docMk/>
            <pc:sldMk cId="1642425379" sldId="256"/>
            <ac:spMk id="7" creationId="{44C7CE69-508C-B8DC-46CE-2B2C3FBC23E9}"/>
          </ac:spMkLst>
        </pc:spChg>
        <pc:spChg chg="add del mod ord">
          <ac:chgData name="Bijun Li" userId="3f3440aeb2cda3ad" providerId="Windows Live" clId="Web-{DC42EBCE-5947-B77A-1526-8401A6B75C44}" dt="2024-06-27T16:00:24.139" v="21"/>
          <ac:spMkLst>
            <pc:docMk/>
            <pc:sldMk cId="1642425379" sldId="256"/>
            <ac:spMk id="8" creationId="{FFDBD163-F3FA-31C5-75D8-C17329A5A817}"/>
          </ac:spMkLst>
        </pc:spChg>
      </pc:sldChg>
      <pc:sldChg chg="del">
        <pc:chgData name="Bijun Li" userId="3f3440aeb2cda3ad" providerId="Windows Live" clId="Web-{DC42EBCE-5947-B77A-1526-8401A6B75C44}" dt="2024-06-27T15:59:57.498" v="12"/>
        <pc:sldMkLst>
          <pc:docMk/>
          <pc:sldMk cId="707789176" sldId="258"/>
        </pc:sldMkLst>
      </pc:sldChg>
      <pc:sldChg chg="del">
        <pc:chgData name="Bijun Li" userId="3f3440aeb2cda3ad" providerId="Windows Live" clId="Web-{DC42EBCE-5947-B77A-1526-8401A6B75C44}" dt="2024-06-27T15:59:57.482" v="3"/>
        <pc:sldMkLst>
          <pc:docMk/>
          <pc:sldMk cId="566997565" sldId="260"/>
        </pc:sldMkLst>
      </pc:sldChg>
      <pc:sldChg chg="del">
        <pc:chgData name="Bijun Li" userId="3f3440aeb2cda3ad" providerId="Windows Live" clId="Web-{DC42EBCE-5947-B77A-1526-8401A6B75C44}" dt="2024-06-27T15:59:57.498" v="16"/>
        <pc:sldMkLst>
          <pc:docMk/>
          <pc:sldMk cId="1738561688" sldId="261"/>
        </pc:sldMkLst>
      </pc:sldChg>
      <pc:sldChg chg="del">
        <pc:chgData name="Bijun Li" userId="3f3440aeb2cda3ad" providerId="Windows Live" clId="Web-{DC42EBCE-5947-B77A-1526-8401A6B75C44}" dt="2024-06-27T15:59:57.498" v="15"/>
        <pc:sldMkLst>
          <pc:docMk/>
          <pc:sldMk cId="1593920805" sldId="262"/>
        </pc:sldMkLst>
      </pc:sldChg>
      <pc:sldChg chg="del">
        <pc:chgData name="Bijun Li" userId="3f3440aeb2cda3ad" providerId="Windows Live" clId="Web-{DC42EBCE-5947-B77A-1526-8401A6B75C44}" dt="2024-06-27T15:59:57.498" v="13"/>
        <pc:sldMkLst>
          <pc:docMk/>
          <pc:sldMk cId="1346372204" sldId="264"/>
        </pc:sldMkLst>
      </pc:sldChg>
      <pc:sldChg chg="del">
        <pc:chgData name="Bijun Li" userId="3f3440aeb2cda3ad" providerId="Windows Live" clId="Web-{DC42EBCE-5947-B77A-1526-8401A6B75C44}" dt="2024-06-27T15:59:57.498" v="10"/>
        <pc:sldMkLst>
          <pc:docMk/>
          <pc:sldMk cId="2121178069" sldId="266"/>
        </pc:sldMkLst>
      </pc:sldChg>
      <pc:sldChg chg="del">
        <pc:chgData name="Bijun Li" userId="3f3440aeb2cda3ad" providerId="Windows Live" clId="Web-{DC42EBCE-5947-B77A-1526-8401A6B75C44}" dt="2024-06-27T15:59:57.482" v="8"/>
        <pc:sldMkLst>
          <pc:docMk/>
          <pc:sldMk cId="4151694508" sldId="268"/>
        </pc:sldMkLst>
      </pc:sldChg>
      <pc:sldChg chg="del">
        <pc:chgData name="Bijun Li" userId="3f3440aeb2cda3ad" providerId="Windows Live" clId="Web-{DC42EBCE-5947-B77A-1526-8401A6B75C44}" dt="2024-06-27T15:59:57.482" v="6"/>
        <pc:sldMkLst>
          <pc:docMk/>
          <pc:sldMk cId="1472106130" sldId="270"/>
        </pc:sldMkLst>
      </pc:sldChg>
      <pc:sldChg chg="del">
        <pc:chgData name="Bijun Li" userId="3f3440aeb2cda3ad" providerId="Windows Live" clId="Web-{DC42EBCE-5947-B77A-1526-8401A6B75C44}" dt="2024-06-27T15:59:57.467" v="0"/>
        <pc:sldMkLst>
          <pc:docMk/>
          <pc:sldMk cId="920173932" sldId="275"/>
        </pc:sldMkLst>
      </pc:sldChg>
      <pc:sldChg chg="addSp delSp modSp new mod modClrScheme chgLayout">
        <pc:chgData name="Bijun Li" userId="3f3440aeb2cda3ad" providerId="Windows Live" clId="Web-{DC42EBCE-5947-B77A-1526-8401A6B75C44}" dt="2024-06-27T16:03:50.598" v="29"/>
        <pc:sldMkLst>
          <pc:docMk/>
          <pc:sldMk cId="101760186" sldId="277"/>
        </pc:sldMkLst>
        <pc:spChg chg="add del mod ord">
          <ac:chgData name="Bijun Li" userId="3f3440aeb2cda3ad" providerId="Windows Live" clId="Web-{DC42EBCE-5947-B77A-1526-8401A6B75C44}" dt="2024-06-27T16:03:50.598" v="29"/>
          <ac:spMkLst>
            <pc:docMk/>
            <pc:sldMk cId="101760186" sldId="277"/>
            <ac:spMk id="2" creationId="{D4F96588-7049-46DE-E710-78D2BFFC779A}"/>
          </ac:spMkLst>
        </pc:spChg>
        <pc:spChg chg="add del mod ord">
          <ac:chgData name="Bijun Li" userId="3f3440aeb2cda3ad" providerId="Windows Live" clId="Web-{DC42EBCE-5947-B77A-1526-8401A6B75C44}" dt="2024-06-27T16:03:50.598" v="29"/>
          <ac:spMkLst>
            <pc:docMk/>
            <pc:sldMk cId="101760186" sldId="277"/>
            <ac:spMk id="3" creationId="{7CE92918-05C3-9C72-DE1D-EDCC9C405648}"/>
          </ac:spMkLst>
        </pc:spChg>
        <pc:spChg chg="mod ord">
          <ac:chgData name="Bijun Li" userId="3f3440aeb2cda3ad" providerId="Windows Live" clId="Web-{DC42EBCE-5947-B77A-1526-8401A6B75C44}" dt="2024-06-27T16:03:50.598" v="29"/>
          <ac:spMkLst>
            <pc:docMk/>
            <pc:sldMk cId="101760186" sldId="277"/>
            <ac:spMk id="4" creationId="{209C2DA3-D7EF-EBA6-C402-6054A4173318}"/>
          </ac:spMkLst>
        </pc:spChg>
        <pc:spChg chg="mod ord">
          <ac:chgData name="Bijun Li" userId="3f3440aeb2cda3ad" providerId="Windows Live" clId="Web-{DC42EBCE-5947-B77A-1526-8401A6B75C44}" dt="2024-06-27T16:03:50.598" v="29"/>
          <ac:spMkLst>
            <pc:docMk/>
            <pc:sldMk cId="101760186" sldId="277"/>
            <ac:spMk id="5" creationId="{3E9CE659-F753-14D8-1DF6-4D2C06B4C9A8}"/>
          </ac:spMkLst>
        </pc:spChg>
        <pc:spChg chg="mod ord">
          <ac:chgData name="Bijun Li" userId="3f3440aeb2cda3ad" providerId="Windows Live" clId="Web-{DC42EBCE-5947-B77A-1526-8401A6B75C44}" dt="2024-06-27T16:03:50.598" v="29"/>
          <ac:spMkLst>
            <pc:docMk/>
            <pc:sldMk cId="101760186" sldId="277"/>
            <ac:spMk id="6" creationId="{1F41E351-B2D5-F8A8-6B46-B35176F736D9}"/>
          </ac:spMkLst>
        </pc:spChg>
        <pc:spChg chg="add del mod ord">
          <ac:chgData name="Bijun Li" userId="3f3440aeb2cda3ad" providerId="Windows Live" clId="Web-{DC42EBCE-5947-B77A-1526-8401A6B75C44}" dt="2024-06-27T16:03:50.598" v="29"/>
          <ac:spMkLst>
            <pc:docMk/>
            <pc:sldMk cId="101760186" sldId="277"/>
            <ac:spMk id="7" creationId="{ACADF351-0379-2BD8-75C5-050C196A0491}"/>
          </ac:spMkLst>
        </pc:spChg>
        <pc:spChg chg="add del mod ord">
          <ac:chgData name="Bijun Li" userId="3f3440aeb2cda3ad" providerId="Windows Live" clId="Web-{DC42EBCE-5947-B77A-1526-8401A6B75C44}" dt="2024-06-27T16:03:50.598" v="29"/>
          <ac:spMkLst>
            <pc:docMk/>
            <pc:sldMk cId="101760186" sldId="277"/>
            <ac:spMk id="8" creationId="{51C76684-58FB-724F-52CF-4BB73F13B2C1}"/>
          </ac:spMkLst>
        </pc:spChg>
        <pc:spChg chg="add del mod ord">
          <ac:chgData name="Bijun Li" userId="3f3440aeb2cda3ad" providerId="Windows Live" clId="Web-{DC42EBCE-5947-B77A-1526-8401A6B75C44}" dt="2024-06-27T16:03:50.598" v="29"/>
          <ac:spMkLst>
            <pc:docMk/>
            <pc:sldMk cId="101760186" sldId="277"/>
            <ac:spMk id="9" creationId="{3DAA3DC8-BC14-14BD-AFB1-D157F05E61F3}"/>
          </ac:spMkLst>
        </pc:spChg>
        <pc:spChg chg="add del mod ord">
          <ac:chgData name="Bijun Li" userId="3f3440aeb2cda3ad" providerId="Windows Live" clId="Web-{DC42EBCE-5947-B77A-1526-8401A6B75C44}" dt="2024-06-27T16:03:50.598" v="29"/>
          <ac:spMkLst>
            <pc:docMk/>
            <pc:sldMk cId="101760186" sldId="277"/>
            <ac:spMk id="10" creationId="{DDCE90ED-7981-EB71-80CF-868D14A06B1B}"/>
          </ac:spMkLst>
        </pc:spChg>
        <pc:spChg chg="add del mod ord">
          <ac:chgData name="Bijun Li" userId="3f3440aeb2cda3ad" providerId="Windows Live" clId="Web-{DC42EBCE-5947-B77A-1526-8401A6B75C44}" dt="2024-06-27T16:03:50.598" v="29"/>
          <ac:spMkLst>
            <pc:docMk/>
            <pc:sldMk cId="101760186" sldId="277"/>
            <ac:spMk id="11" creationId="{EEBA5F23-0AE6-1CAA-0A93-B59F1914CA00}"/>
          </ac:spMkLst>
        </pc:spChg>
        <pc:spChg chg="add del mod">
          <ac:chgData name="Bijun Li" userId="3f3440aeb2cda3ad" providerId="Windows Live" clId="Web-{DC42EBCE-5947-B77A-1526-8401A6B75C44}" dt="2024-06-27T16:03:48.130" v="26"/>
          <ac:spMkLst>
            <pc:docMk/>
            <pc:sldMk cId="101760186" sldId="277"/>
            <ac:spMk id="16" creationId="{251B810D-644C-2E52-9ACC-AEF25C27B25D}"/>
          </ac:spMkLst>
        </pc:spChg>
        <pc:spChg chg="add del mod">
          <ac:chgData name="Bijun Li" userId="3f3440aeb2cda3ad" providerId="Windows Live" clId="Web-{DC42EBCE-5947-B77A-1526-8401A6B75C44}" dt="2024-06-27T16:03:48.130" v="26"/>
          <ac:spMkLst>
            <pc:docMk/>
            <pc:sldMk cId="101760186" sldId="277"/>
            <ac:spMk id="18" creationId="{E5555D93-C128-F59D-0AD2-B609FB0D89E9}"/>
          </ac:spMkLst>
        </pc:spChg>
        <pc:spChg chg="add del mod">
          <ac:chgData name="Bijun Li" userId="3f3440aeb2cda3ad" providerId="Windows Live" clId="Web-{DC42EBCE-5947-B77A-1526-8401A6B75C44}" dt="2024-06-27T16:03:50.583" v="28"/>
          <ac:spMkLst>
            <pc:docMk/>
            <pc:sldMk cId="101760186" sldId="277"/>
            <ac:spMk id="20" creationId="{F59BC321-2830-305E-2006-7A2F3E491878}"/>
          </ac:spMkLst>
        </pc:spChg>
        <pc:spChg chg="add del mod">
          <ac:chgData name="Bijun Li" userId="3f3440aeb2cda3ad" providerId="Windows Live" clId="Web-{DC42EBCE-5947-B77A-1526-8401A6B75C44}" dt="2024-06-27T16:03:50.583" v="28"/>
          <ac:spMkLst>
            <pc:docMk/>
            <pc:sldMk cId="101760186" sldId="277"/>
            <ac:spMk id="21" creationId="{F601330D-7E72-4A39-C2CA-D590EE398971}"/>
          </ac:spMkLst>
        </pc:spChg>
        <pc:spChg chg="add del mod">
          <ac:chgData name="Bijun Li" userId="3f3440aeb2cda3ad" providerId="Windows Live" clId="Web-{DC42EBCE-5947-B77A-1526-8401A6B75C44}" dt="2024-06-27T16:03:50.583" v="28"/>
          <ac:spMkLst>
            <pc:docMk/>
            <pc:sldMk cId="101760186" sldId="277"/>
            <ac:spMk id="22" creationId="{BC73B4B4-418B-94B5-D09C-914FB1702B07}"/>
          </ac:spMkLst>
        </pc:spChg>
        <pc:spChg chg="add del mod">
          <ac:chgData name="Bijun Li" userId="3f3440aeb2cda3ad" providerId="Windows Live" clId="Web-{DC42EBCE-5947-B77A-1526-8401A6B75C44}" dt="2024-06-27T16:03:50.583" v="28"/>
          <ac:spMkLst>
            <pc:docMk/>
            <pc:sldMk cId="101760186" sldId="277"/>
            <ac:spMk id="23" creationId="{FA71AC0B-FADD-18B6-9D70-CE32B74949DF}"/>
          </ac:spMkLst>
        </pc:spChg>
        <pc:spChg chg="add del mod">
          <ac:chgData name="Bijun Li" userId="3f3440aeb2cda3ad" providerId="Windows Live" clId="Web-{DC42EBCE-5947-B77A-1526-8401A6B75C44}" dt="2024-06-27T16:03:50.583" v="28"/>
          <ac:spMkLst>
            <pc:docMk/>
            <pc:sldMk cId="101760186" sldId="277"/>
            <ac:spMk id="24" creationId="{A6F5A13E-A6BD-ACFC-70AD-C5F8ABBDBD75}"/>
          </ac:spMkLst>
        </pc:spChg>
        <pc:spChg chg="add del mod">
          <ac:chgData name="Bijun Li" userId="3f3440aeb2cda3ad" providerId="Windows Live" clId="Web-{DC42EBCE-5947-B77A-1526-8401A6B75C44}" dt="2024-06-27T16:03:50.583" v="28"/>
          <ac:spMkLst>
            <pc:docMk/>
            <pc:sldMk cId="101760186" sldId="277"/>
            <ac:spMk id="26" creationId="{773A39A6-5729-CB2D-B377-A919F297C5C0}"/>
          </ac:spMkLst>
        </pc:spChg>
        <pc:spChg chg="add del mod">
          <ac:chgData name="Bijun Li" userId="3f3440aeb2cda3ad" providerId="Windows Live" clId="Web-{DC42EBCE-5947-B77A-1526-8401A6B75C44}" dt="2024-06-27T16:03:50.583" v="28"/>
          <ac:spMkLst>
            <pc:docMk/>
            <pc:sldMk cId="101760186" sldId="277"/>
            <ac:spMk id="28" creationId="{C27B2F6D-CF85-9B76-288F-D41189FEEC0C}"/>
          </ac:spMkLst>
        </pc:spChg>
        <pc:spChg chg="add del mod">
          <ac:chgData name="Bijun Li" userId="3f3440aeb2cda3ad" providerId="Windows Live" clId="Web-{DC42EBCE-5947-B77A-1526-8401A6B75C44}" dt="2024-06-27T16:03:50.583" v="28"/>
          <ac:spMkLst>
            <pc:docMk/>
            <pc:sldMk cId="101760186" sldId="277"/>
            <ac:spMk id="30" creationId="{708F5CC8-7424-6DA6-8EE7-B4AA04FE6282}"/>
          </ac:spMkLst>
        </pc:spChg>
        <pc:spChg chg="add del mod">
          <ac:chgData name="Bijun Li" userId="3f3440aeb2cda3ad" providerId="Windows Live" clId="Web-{DC42EBCE-5947-B77A-1526-8401A6B75C44}" dt="2024-06-27T16:03:50.583" v="28"/>
          <ac:spMkLst>
            <pc:docMk/>
            <pc:sldMk cId="101760186" sldId="277"/>
            <ac:spMk id="32" creationId="{6EBFC9EE-6FA6-1902-C28A-C63DE9783347}"/>
          </ac:spMkLst>
        </pc:spChg>
        <pc:spChg chg="add del mod">
          <ac:chgData name="Bijun Li" userId="3f3440aeb2cda3ad" providerId="Windows Live" clId="Web-{DC42EBCE-5947-B77A-1526-8401A6B75C44}" dt="2024-06-27T16:03:50.583" v="28"/>
          <ac:spMkLst>
            <pc:docMk/>
            <pc:sldMk cId="101760186" sldId="277"/>
            <ac:spMk id="34" creationId="{E362EC0E-2139-A74C-A062-E65F43C0CAED}"/>
          </ac:spMkLst>
        </pc:spChg>
        <pc:spChg chg="add del mod">
          <ac:chgData name="Bijun Li" userId="3f3440aeb2cda3ad" providerId="Windows Live" clId="Web-{DC42EBCE-5947-B77A-1526-8401A6B75C44}" dt="2024-06-27T16:03:50.583" v="28"/>
          <ac:spMkLst>
            <pc:docMk/>
            <pc:sldMk cId="101760186" sldId="277"/>
            <ac:spMk id="36" creationId="{304450AC-6F8D-98E9-B264-1C58B6BD045B}"/>
          </ac:spMkLst>
        </pc:spChg>
        <pc:spChg chg="add del mod">
          <ac:chgData name="Bijun Li" userId="3f3440aeb2cda3ad" providerId="Windows Live" clId="Web-{DC42EBCE-5947-B77A-1526-8401A6B75C44}" dt="2024-06-27T16:03:50.583" v="28"/>
          <ac:spMkLst>
            <pc:docMk/>
            <pc:sldMk cId="101760186" sldId="277"/>
            <ac:spMk id="38" creationId="{6A70D538-56A9-C2DE-8020-A52A8D71112C}"/>
          </ac:spMkLst>
        </pc:spChg>
        <pc:spChg chg="add del mod">
          <ac:chgData name="Bijun Li" userId="3f3440aeb2cda3ad" providerId="Windows Live" clId="Web-{DC42EBCE-5947-B77A-1526-8401A6B75C44}" dt="2024-06-27T16:03:50.583" v="28"/>
          <ac:spMkLst>
            <pc:docMk/>
            <pc:sldMk cId="101760186" sldId="277"/>
            <ac:spMk id="40" creationId="{2BF253AC-2196-A1E3-30F0-FE49FAF3FFC8}"/>
          </ac:spMkLst>
        </pc:spChg>
        <pc:spChg chg="add del mod">
          <ac:chgData name="Bijun Li" userId="3f3440aeb2cda3ad" providerId="Windows Live" clId="Web-{DC42EBCE-5947-B77A-1526-8401A6B75C44}" dt="2024-06-27T16:03:50.583" v="28"/>
          <ac:spMkLst>
            <pc:docMk/>
            <pc:sldMk cId="101760186" sldId="277"/>
            <ac:spMk id="42" creationId="{3130490C-3D35-DA43-26BB-6B09DE40135E}"/>
          </ac:spMkLst>
        </pc:spChg>
        <pc:spChg chg="add del mod">
          <ac:chgData name="Bijun Li" userId="3f3440aeb2cda3ad" providerId="Windows Live" clId="Web-{DC42EBCE-5947-B77A-1526-8401A6B75C44}" dt="2024-06-27T16:03:50.583" v="28"/>
          <ac:spMkLst>
            <pc:docMk/>
            <pc:sldMk cId="101760186" sldId="277"/>
            <ac:spMk id="44" creationId="{AA7F4C5D-B77A-43A2-528D-B498ECF1385B}"/>
          </ac:spMkLst>
        </pc:spChg>
        <pc:spChg chg="add del mod">
          <ac:chgData name="Bijun Li" userId="3f3440aeb2cda3ad" providerId="Windows Live" clId="Web-{DC42EBCE-5947-B77A-1526-8401A6B75C44}" dt="2024-06-27T16:03:50.583" v="28"/>
          <ac:spMkLst>
            <pc:docMk/>
            <pc:sldMk cId="101760186" sldId="277"/>
            <ac:spMk id="46" creationId="{E8879E8D-F978-2071-A181-BAB40D40E4D6}"/>
          </ac:spMkLst>
        </pc:spChg>
        <pc:spChg chg="add del mod">
          <ac:chgData name="Bijun Li" userId="3f3440aeb2cda3ad" providerId="Windows Live" clId="Web-{DC42EBCE-5947-B77A-1526-8401A6B75C44}" dt="2024-06-27T16:03:50.583" v="28"/>
          <ac:spMkLst>
            <pc:docMk/>
            <pc:sldMk cId="101760186" sldId="277"/>
            <ac:spMk id="48" creationId="{B31CD779-3753-C6BA-F735-EC6412490026}"/>
          </ac:spMkLst>
        </pc:spChg>
        <pc:spChg chg="add mod">
          <ac:chgData name="Bijun Li" userId="3f3440aeb2cda3ad" providerId="Windows Live" clId="Web-{DC42EBCE-5947-B77A-1526-8401A6B75C44}" dt="2024-06-27T16:03:50.598" v="29"/>
          <ac:spMkLst>
            <pc:docMk/>
            <pc:sldMk cId="101760186" sldId="277"/>
            <ac:spMk id="50" creationId="{251B810D-644C-2E52-9ACC-AEF25C27B25D}"/>
          </ac:spMkLst>
        </pc:spChg>
        <pc:spChg chg="add mod">
          <ac:chgData name="Bijun Li" userId="3f3440aeb2cda3ad" providerId="Windows Live" clId="Web-{DC42EBCE-5947-B77A-1526-8401A6B75C44}" dt="2024-06-27T16:03:50.598" v="29"/>
          <ac:spMkLst>
            <pc:docMk/>
            <pc:sldMk cId="101760186" sldId="277"/>
            <ac:spMk id="51" creationId="{E5555D93-C128-F59D-0AD2-B609FB0D89E9}"/>
          </ac:spMkLst>
        </pc:spChg>
      </pc:sldChg>
      <pc:sldChg chg="del">
        <pc:chgData name="Bijun Li" userId="3f3440aeb2cda3ad" providerId="Windows Live" clId="Web-{DC42EBCE-5947-B77A-1526-8401A6B75C44}" dt="2024-06-27T15:59:57.498" v="17"/>
        <pc:sldMkLst>
          <pc:docMk/>
          <pc:sldMk cId="2243494996" sldId="277"/>
        </pc:sldMkLst>
      </pc:sldChg>
      <pc:sldChg chg="new del">
        <pc:chgData name="Bijun Li" userId="3f3440aeb2cda3ad" providerId="Windows Live" clId="Web-{DC42EBCE-5947-B77A-1526-8401A6B75C44}" dt="2024-06-27T16:00:07.639" v="19"/>
        <pc:sldMkLst>
          <pc:docMk/>
          <pc:sldMk cId="3209573463" sldId="277"/>
        </pc:sldMkLst>
      </pc:sldChg>
      <pc:sldChg chg="new">
        <pc:chgData name="Bijun Li" userId="3f3440aeb2cda3ad" providerId="Windows Live" clId="Web-{DC42EBCE-5947-B77A-1526-8401A6B75C44}" dt="2024-06-27T16:00:52.906" v="24"/>
        <pc:sldMkLst>
          <pc:docMk/>
          <pc:sldMk cId="1153455739" sldId="278"/>
        </pc:sldMkLst>
      </pc:sldChg>
      <pc:sldChg chg="del">
        <pc:chgData name="Bijun Li" userId="3f3440aeb2cda3ad" providerId="Windows Live" clId="Web-{DC42EBCE-5947-B77A-1526-8401A6B75C44}" dt="2024-06-27T15:59:57.498" v="11"/>
        <pc:sldMkLst>
          <pc:docMk/>
          <pc:sldMk cId="2069393026" sldId="278"/>
        </pc:sldMkLst>
      </pc:sldChg>
      <pc:sldChg chg="add replId">
        <pc:chgData name="Bijun Li" userId="3f3440aeb2cda3ad" providerId="Windows Live" clId="Web-{DC42EBCE-5947-B77A-1526-8401A6B75C44}" dt="2024-06-27T16:03:58.896" v="30"/>
        <pc:sldMkLst>
          <pc:docMk/>
          <pc:sldMk cId="560364979" sldId="279"/>
        </pc:sldMkLst>
      </pc:sldChg>
      <pc:sldChg chg="del">
        <pc:chgData name="Bijun Li" userId="3f3440aeb2cda3ad" providerId="Windows Live" clId="Web-{DC42EBCE-5947-B77A-1526-8401A6B75C44}" dt="2024-06-27T15:59:57.482" v="7"/>
        <pc:sldMkLst>
          <pc:docMk/>
          <pc:sldMk cId="1417396711" sldId="280"/>
        </pc:sldMkLst>
      </pc:sldChg>
      <pc:sldChg chg="add replId">
        <pc:chgData name="Bijun Li" userId="3f3440aeb2cda3ad" providerId="Windows Live" clId="Web-{DC42EBCE-5947-B77A-1526-8401A6B75C44}" dt="2024-06-27T16:04:05.536" v="31"/>
        <pc:sldMkLst>
          <pc:docMk/>
          <pc:sldMk cId="2887791905" sldId="280"/>
        </pc:sldMkLst>
      </pc:sldChg>
      <pc:sldChg chg="del">
        <pc:chgData name="Bijun Li" userId="3f3440aeb2cda3ad" providerId="Windows Live" clId="Web-{DC42EBCE-5947-B77A-1526-8401A6B75C44}" dt="2024-06-27T15:59:57.482" v="2"/>
        <pc:sldMkLst>
          <pc:docMk/>
          <pc:sldMk cId="3477453048" sldId="282"/>
        </pc:sldMkLst>
      </pc:sldChg>
      <pc:sldChg chg="del">
        <pc:chgData name="Bijun Li" userId="3f3440aeb2cda3ad" providerId="Windows Live" clId="Web-{DC42EBCE-5947-B77A-1526-8401A6B75C44}" dt="2024-06-27T15:59:57.482" v="1"/>
        <pc:sldMkLst>
          <pc:docMk/>
          <pc:sldMk cId="3396266754" sldId="283"/>
        </pc:sldMkLst>
      </pc:sldChg>
      <pc:sldChg chg="del">
        <pc:chgData name="Bijun Li" userId="3f3440aeb2cda3ad" providerId="Windows Live" clId="Web-{DC42EBCE-5947-B77A-1526-8401A6B75C44}" dt="2024-06-27T15:59:57.498" v="14"/>
        <pc:sldMkLst>
          <pc:docMk/>
          <pc:sldMk cId="1844941827" sldId="289"/>
        </pc:sldMkLst>
      </pc:sldChg>
      <pc:sldChg chg="del">
        <pc:chgData name="Bijun Li" userId="3f3440aeb2cda3ad" providerId="Windows Live" clId="Web-{DC42EBCE-5947-B77A-1526-8401A6B75C44}" dt="2024-06-27T15:59:57.498" v="9"/>
        <pc:sldMkLst>
          <pc:docMk/>
          <pc:sldMk cId="404854312" sldId="292"/>
        </pc:sldMkLst>
      </pc:sldChg>
      <pc:sldChg chg="del">
        <pc:chgData name="Bijun Li" userId="3f3440aeb2cda3ad" providerId="Windows Live" clId="Web-{DC42EBCE-5947-B77A-1526-8401A6B75C44}" dt="2024-06-27T15:59:57.482" v="5"/>
        <pc:sldMkLst>
          <pc:docMk/>
          <pc:sldMk cId="473871986" sldId="293"/>
        </pc:sldMkLst>
      </pc:sldChg>
      <pc:sldChg chg="del">
        <pc:chgData name="Bijun Li" userId="3f3440aeb2cda3ad" providerId="Windows Live" clId="Web-{DC42EBCE-5947-B77A-1526-8401A6B75C44}" dt="2024-06-27T15:59:57.482" v="4"/>
        <pc:sldMkLst>
          <pc:docMk/>
          <pc:sldMk cId="3084972071" sldId="294"/>
        </pc:sldMkLst>
      </pc:sldChg>
    </pc:docChg>
  </pc:docChgLst>
  <pc:docChgLst>
    <pc:chgData name="Bijun Li" userId="3f3440aeb2cda3ad" providerId="Windows Live" clId="Web-{8DA28AEA-5F0A-0944-0FCE-D808EE210992}"/>
    <pc:docChg chg="addSld delSld modSld sldOrd">
      <pc:chgData name="Bijun Li" userId="3f3440aeb2cda3ad" providerId="Windows Live" clId="Web-{8DA28AEA-5F0A-0944-0FCE-D808EE210992}" dt="2024-06-27T20:38:57.688" v="583" actId="20577"/>
      <pc:docMkLst>
        <pc:docMk/>
      </pc:docMkLst>
      <pc:sldChg chg="addSp modSp">
        <pc:chgData name="Bijun Li" userId="3f3440aeb2cda3ad" providerId="Windows Live" clId="Web-{8DA28AEA-5F0A-0944-0FCE-D808EE210992}" dt="2024-06-27T20:27:10.812" v="366" actId="20577"/>
        <pc:sldMkLst>
          <pc:docMk/>
          <pc:sldMk cId="1642425379" sldId="256"/>
        </pc:sldMkLst>
        <pc:spChg chg="mod">
          <ac:chgData name="Bijun Li" userId="3f3440aeb2cda3ad" providerId="Windows Live" clId="Web-{8DA28AEA-5F0A-0944-0FCE-D808EE210992}" dt="2024-06-27T20:26:54.781" v="365" actId="20577"/>
          <ac:spMkLst>
            <pc:docMk/>
            <pc:sldMk cId="1642425379" sldId="256"/>
            <ac:spMk id="2" creationId="{216815C6-3AD0-46E6-A74A-1967BD91AF50}"/>
          </ac:spMkLst>
        </pc:spChg>
        <pc:spChg chg="mod">
          <ac:chgData name="Bijun Li" userId="3f3440aeb2cda3ad" providerId="Windows Live" clId="Web-{8DA28AEA-5F0A-0944-0FCE-D808EE210992}" dt="2024-06-27T16:12:57.330" v="43" actId="14100"/>
          <ac:spMkLst>
            <pc:docMk/>
            <pc:sldMk cId="1642425379" sldId="256"/>
            <ac:spMk id="3" creationId="{1901B20D-4C28-4DA3-ABBD-718C22A5E58B}"/>
          </ac:spMkLst>
        </pc:spChg>
        <pc:spChg chg="add mod">
          <ac:chgData name="Bijun Li" userId="3f3440aeb2cda3ad" providerId="Windows Live" clId="Web-{8DA28AEA-5F0A-0944-0FCE-D808EE210992}" dt="2024-06-27T20:27:10.812" v="366" actId="20577"/>
          <ac:spMkLst>
            <pc:docMk/>
            <pc:sldMk cId="1642425379" sldId="256"/>
            <ac:spMk id="4" creationId="{5EEE53FA-29BC-F0F5-3BD1-61116F14A88F}"/>
          </ac:spMkLst>
        </pc:spChg>
      </pc:sldChg>
      <pc:sldChg chg="modSp">
        <pc:chgData name="Bijun Li" userId="3f3440aeb2cda3ad" providerId="Windows Live" clId="Web-{8DA28AEA-5F0A-0944-0FCE-D808EE210992}" dt="2024-06-27T20:38:26.953" v="578" actId="20577"/>
        <pc:sldMkLst>
          <pc:docMk/>
          <pc:sldMk cId="2436493926" sldId="276"/>
        </pc:sldMkLst>
        <pc:spChg chg="mod">
          <ac:chgData name="Bijun Li" userId="3f3440aeb2cda3ad" providerId="Windows Live" clId="Web-{8DA28AEA-5F0A-0944-0FCE-D808EE210992}" dt="2024-06-27T20:38:15.437" v="574" actId="20577"/>
          <ac:spMkLst>
            <pc:docMk/>
            <pc:sldMk cId="2436493926" sldId="276"/>
            <ac:spMk id="2" creationId="{BCCAEE93-8585-46D4-A7EC-F184E317CB2E}"/>
          </ac:spMkLst>
        </pc:spChg>
        <pc:spChg chg="mod">
          <ac:chgData name="Bijun Li" userId="3f3440aeb2cda3ad" providerId="Windows Live" clId="Web-{8DA28AEA-5F0A-0944-0FCE-D808EE210992}" dt="2024-06-27T20:38:26.953" v="578" actId="20577"/>
          <ac:spMkLst>
            <pc:docMk/>
            <pc:sldMk cId="2436493926" sldId="276"/>
            <ac:spMk id="3" creationId="{24AFFC60-19C3-4901-93F7-7AAF4C09F8C6}"/>
          </ac:spMkLst>
        </pc:spChg>
      </pc:sldChg>
      <pc:sldChg chg="addSp delSp modSp mod chgLayout">
        <pc:chgData name="Bijun Li" userId="3f3440aeb2cda3ad" providerId="Windows Live" clId="Web-{8DA28AEA-5F0A-0944-0FCE-D808EE210992}" dt="2024-06-27T20:28:29.392" v="377" actId="20577"/>
        <pc:sldMkLst>
          <pc:docMk/>
          <pc:sldMk cId="101760186" sldId="277"/>
        </pc:sldMkLst>
        <pc:spChg chg="mod">
          <ac:chgData name="Bijun Li" userId="3f3440aeb2cda3ad" providerId="Windows Live" clId="Web-{8DA28AEA-5F0A-0944-0FCE-D808EE210992}" dt="2024-06-27T16:25:35.113" v="126"/>
          <ac:spMkLst>
            <pc:docMk/>
            <pc:sldMk cId="101760186" sldId="277"/>
            <ac:spMk id="4" creationId="{209C2DA3-D7EF-EBA6-C402-6054A4173318}"/>
          </ac:spMkLst>
        </pc:spChg>
        <pc:spChg chg="mod">
          <ac:chgData name="Bijun Li" userId="3f3440aeb2cda3ad" providerId="Windows Live" clId="Web-{8DA28AEA-5F0A-0944-0FCE-D808EE210992}" dt="2024-06-27T16:25:35.113" v="126"/>
          <ac:spMkLst>
            <pc:docMk/>
            <pc:sldMk cId="101760186" sldId="277"/>
            <ac:spMk id="5" creationId="{3E9CE659-F753-14D8-1DF6-4D2C06B4C9A8}"/>
          </ac:spMkLst>
        </pc:spChg>
        <pc:spChg chg="mod">
          <ac:chgData name="Bijun Li" userId="3f3440aeb2cda3ad" providerId="Windows Live" clId="Web-{8DA28AEA-5F0A-0944-0FCE-D808EE210992}" dt="2024-06-27T16:25:35.113" v="126"/>
          <ac:spMkLst>
            <pc:docMk/>
            <pc:sldMk cId="101760186" sldId="277"/>
            <ac:spMk id="6" creationId="{1F41E351-B2D5-F8A8-6B46-B35176F736D9}"/>
          </ac:spMkLst>
        </pc:spChg>
        <pc:spChg chg="mod">
          <ac:chgData name="Bijun Li" userId="3f3440aeb2cda3ad" providerId="Windows Live" clId="Web-{8DA28AEA-5F0A-0944-0FCE-D808EE210992}" dt="2024-06-27T20:28:08.907" v="375" actId="20577"/>
          <ac:spMkLst>
            <pc:docMk/>
            <pc:sldMk cId="101760186" sldId="277"/>
            <ac:spMk id="50" creationId="{251B810D-644C-2E52-9ACC-AEF25C27B25D}"/>
          </ac:spMkLst>
        </pc:spChg>
        <pc:spChg chg="mod ord">
          <ac:chgData name="Bijun Li" userId="3f3440aeb2cda3ad" providerId="Windows Live" clId="Web-{8DA28AEA-5F0A-0944-0FCE-D808EE210992}" dt="2024-06-27T20:28:29.392" v="377" actId="20577"/>
          <ac:spMkLst>
            <pc:docMk/>
            <pc:sldMk cId="101760186" sldId="277"/>
            <ac:spMk id="51" creationId="{E5555D93-C128-F59D-0AD2-B609FB0D89E9}"/>
          </ac:spMkLst>
        </pc:spChg>
        <pc:spChg chg="add del mod">
          <ac:chgData name="Bijun Li" userId="3f3440aeb2cda3ad" providerId="Windows Live" clId="Web-{8DA28AEA-5F0A-0944-0FCE-D808EE210992}" dt="2024-06-27T16:25:35.113" v="126"/>
          <ac:spMkLst>
            <pc:docMk/>
            <pc:sldMk cId="101760186" sldId="277"/>
            <ac:spMk id="56" creationId="{E56A3CFC-72C9-34FE-F267-C639832C67B7}"/>
          </ac:spMkLst>
        </pc:spChg>
        <pc:spChg chg="add del mod">
          <ac:chgData name="Bijun Li" userId="3f3440aeb2cda3ad" providerId="Windows Live" clId="Web-{8DA28AEA-5F0A-0944-0FCE-D808EE210992}" dt="2024-06-27T16:25:35.113" v="126"/>
          <ac:spMkLst>
            <pc:docMk/>
            <pc:sldMk cId="101760186" sldId="277"/>
            <ac:spMk id="58" creationId="{3E769A90-01AB-25FC-5853-CFC6DD00381A}"/>
          </ac:spMkLst>
        </pc:spChg>
        <pc:spChg chg="add del mod">
          <ac:chgData name="Bijun Li" userId="3f3440aeb2cda3ad" providerId="Windows Live" clId="Web-{8DA28AEA-5F0A-0944-0FCE-D808EE210992}" dt="2024-06-27T16:25:35.113" v="126"/>
          <ac:spMkLst>
            <pc:docMk/>
            <pc:sldMk cId="101760186" sldId="277"/>
            <ac:spMk id="60" creationId="{3451A56E-63AF-3FB5-2191-C02B9E15AFB6}"/>
          </ac:spMkLst>
        </pc:spChg>
        <pc:graphicFrameChg chg="add del mod">
          <ac:chgData name="Bijun Li" userId="3f3440aeb2cda3ad" providerId="Windows Live" clId="Web-{8DA28AEA-5F0A-0944-0FCE-D808EE210992}" dt="2024-06-27T18:43:53.447" v="135"/>
          <ac:graphicFrameMkLst>
            <pc:docMk/>
            <pc:sldMk cId="101760186" sldId="277"/>
            <ac:graphicFrameMk id="2" creationId="{4CC22540-FE26-9F1C-6CDF-C62EB6888593}"/>
          </ac:graphicFrameMkLst>
        </pc:graphicFrameChg>
        <pc:graphicFrameChg chg="add del mod">
          <ac:chgData name="Bijun Li" userId="3f3440aeb2cda3ad" providerId="Windows Live" clId="Web-{8DA28AEA-5F0A-0944-0FCE-D808EE210992}" dt="2024-06-27T18:45:00.418" v="140"/>
          <ac:graphicFrameMkLst>
            <pc:docMk/>
            <pc:sldMk cId="101760186" sldId="277"/>
            <ac:graphicFrameMk id="3" creationId="{4CC22540-FE26-9F1C-6CDF-C62EB6888593}"/>
          </ac:graphicFrameMkLst>
        </pc:graphicFrameChg>
        <pc:graphicFrameChg chg="add mod">
          <ac:chgData name="Bijun Li" userId="3f3440aeb2cda3ad" providerId="Windows Live" clId="Web-{8DA28AEA-5F0A-0944-0FCE-D808EE210992}" dt="2024-06-27T18:45:29.934" v="150" actId="1076"/>
          <ac:graphicFrameMkLst>
            <pc:docMk/>
            <pc:sldMk cId="101760186" sldId="277"/>
            <ac:graphicFrameMk id="7" creationId="{4CC22540-FE26-9F1C-6CDF-C62EB6888593}"/>
          </ac:graphicFrameMkLst>
        </pc:graphicFrameChg>
      </pc:sldChg>
      <pc:sldChg chg="addSp delSp modSp mod modClrScheme chgLayout">
        <pc:chgData name="Bijun Li" userId="3f3440aeb2cda3ad" providerId="Windows Live" clId="Web-{8DA28AEA-5F0A-0944-0FCE-D808EE210992}" dt="2024-06-27T16:24:09.721" v="117" actId="20577"/>
        <pc:sldMkLst>
          <pc:docMk/>
          <pc:sldMk cId="1153455739" sldId="278"/>
        </pc:sldMkLst>
        <pc:spChg chg="mod">
          <ac:chgData name="Bijun Li" userId="3f3440aeb2cda3ad" providerId="Windows Live" clId="Web-{8DA28AEA-5F0A-0944-0FCE-D808EE210992}" dt="2024-06-27T16:21:03.185" v="85"/>
          <ac:spMkLst>
            <pc:docMk/>
            <pc:sldMk cId="1153455739" sldId="278"/>
            <ac:spMk id="2" creationId="{1F7ADA07-4025-A1F4-8E5C-C16349D26C83}"/>
          </ac:spMkLst>
        </pc:spChg>
        <pc:spChg chg="add del mod">
          <ac:chgData name="Bijun Li" userId="3f3440aeb2cda3ad" providerId="Windows Live" clId="Web-{8DA28AEA-5F0A-0944-0FCE-D808EE210992}" dt="2024-06-27T16:21:03.185" v="85"/>
          <ac:spMkLst>
            <pc:docMk/>
            <pc:sldMk cId="1153455739" sldId="278"/>
            <ac:spMk id="3" creationId="{33D54683-D796-1028-2668-1966323A0BA4}"/>
          </ac:spMkLst>
        </pc:spChg>
        <pc:spChg chg="mod">
          <ac:chgData name="Bijun Li" userId="3f3440aeb2cda3ad" providerId="Windows Live" clId="Web-{8DA28AEA-5F0A-0944-0FCE-D808EE210992}" dt="2024-06-27T16:21:03.185" v="85"/>
          <ac:spMkLst>
            <pc:docMk/>
            <pc:sldMk cId="1153455739" sldId="278"/>
            <ac:spMk id="4" creationId="{F78A2AC3-F6F7-94A9-E423-3EF361B829B0}"/>
          </ac:spMkLst>
        </pc:spChg>
        <pc:spChg chg="mod">
          <ac:chgData name="Bijun Li" userId="3f3440aeb2cda3ad" providerId="Windows Live" clId="Web-{8DA28AEA-5F0A-0944-0FCE-D808EE210992}" dt="2024-06-27T16:21:03.185" v="85"/>
          <ac:spMkLst>
            <pc:docMk/>
            <pc:sldMk cId="1153455739" sldId="278"/>
            <ac:spMk id="5" creationId="{DDE990D8-C8EA-88C5-77B0-0CE0542DC8A9}"/>
          </ac:spMkLst>
        </pc:spChg>
        <pc:spChg chg="mod">
          <ac:chgData name="Bijun Li" userId="3f3440aeb2cda3ad" providerId="Windows Live" clId="Web-{8DA28AEA-5F0A-0944-0FCE-D808EE210992}" dt="2024-06-27T16:21:03.185" v="85"/>
          <ac:spMkLst>
            <pc:docMk/>
            <pc:sldMk cId="1153455739" sldId="278"/>
            <ac:spMk id="6" creationId="{6E58E0F0-13CC-96A2-1A77-FC60FDECF891}"/>
          </ac:spMkLst>
        </pc:spChg>
        <pc:spChg chg="add del mod">
          <ac:chgData name="Bijun Li" userId="3f3440aeb2cda3ad" providerId="Windows Live" clId="Web-{8DA28AEA-5F0A-0944-0FCE-D808EE210992}" dt="2024-06-27T16:20:43.607" v="80"/>
          <ac:spMkLst>
            <pc:docMk/>
            <pc:sldMk cId="1153455739" sldId="278"/>
            <ac:spMk id="11" creationId="{FC817671-5936-4168-E69D-D315DDDCD353}"/>
          </ac:spMkLst>
        </pc:spChg>
        <pc:spChg chg="add del mod">
          <ac:chgData name="Bijun Li" userId="3f3440aeb2cda3ad" providerId="Windows Live" clId="Web-{8DA28AEA-5F0A-0944-0FCE-D808EE210992}" dt="2024-06-27T16:20:52.279" v="82"/>
          <ac:spMkLst>
            <pc:docMk/>
            <pc:sldMk cId="1153455739" sldId="278"/>
            <ac:spMk id="12" creationId="{13D0355C-E31B-E900-2A1F-24BF257850EC}"/>
          </ac:spMkLst>
        </pc:spChg>
        <pc:spChg chg="add mod">
          <ac:chgData name="Bijun Li" userId="3f3440aeb2cda3ad" providerId="Windows Live" clId="Web-{8DA28AEA-5F0A-0944-0FCE-D808EE210992}" dt="2024-06-27T16:23:42.423" v="109" actId="20577"/>
          <ac:spMkLst>
            <pc:docMk/>
            <pc:sldMk cId="1153455739" sldId="278"/>
            <ac:spMk id="13" creationId="{F0651D9F-9551-F501-BC6B-76709818D14D}"/>
          </ac:spMkLst>
        </pc:spChg>
        <pc:spChg chg="add del mod">
          <ac:chgData name="Bijun Li" userId="3f3440aeb2cda3ad" providerId="Windows Live" clId="Web-{8DA28AEA-5F0A-0944-0FCE-D808EE210992}" dt="2024-06-27T16:20:52.279" v="82"/>
          <ac:spMkLst>
            <pc:docMk/>
            <pc:sldMk cId="1153455739" sldId="278"/>
            <ac:spMk id="14" creationId="{4AC99075-C2C4-499B-544E-F54894625C9D}"/>
          </ac:spMkLst>
        </pc:spChg>
        <pc:spChg chg="add mod">
          <ac:chgData name="Bijun Li" userId="3f3440aeb2cda3ad" providerId="Windows Live" clId="Web-{8DA28AEA-5F0A-0944-0FCE-D808EE210992}" dt="2024-06-27T16:23:06.047" v="103" actId="20577"/>
          <ac:spMkLst>
            <pc:docMk/>
            <pc:sldMk cId="1153455739" sldId="278"/>
            <ac:spMk id="15" creationId="{D6F446CB-6798-42FB-F89F-A63EBA2055D1}"/>
          </ac:spMkLst>
        </pc:spChg>
        <pc:spChg chg="add del mod">
          <ac:chgData name="Bijun Li" userId="3f3440aeb2cda3ad" providerId="Windows Live" clId="Web-{8DA28AEA-5F0A-0944-0FCE-D808EE210992}" dt="2024-06-27T16:20:52.279" v="82"/>
          <ac:spMkLst>
            <pc:docMk/>
            <pc:sldMk cId="1153455739" sldId="278"/>
            <ac:spMk id="16" creationId="{7C7C7404-3E75-CDA0-0673-F1B4714A400F}"/>
          </ac:spMkLst>
        </pc:spChg>
        <pc:spChg chg="add mod">
          <ac:chgData name="Bijun Li" userId="3f3440aeb2cda3ad" providerId="Windows Live" clId="Web-{8DA28AEA-5F0A-0944-0FCE-D808EE210992}" dt="2024-06-27T16:24:09.721" v="117" actId="20577"/>
          <ac:spMkLst>
            <pc:docMk/>
            <pc:sldMk cId="1153455739" sldId="278"/>
            <ac:spMk id="17" creationId="{D3C45DAA-4A0A-6ED8-A119-ED8321461F93}"/>
          </ac:spMkLst>
        </pc:spChg>
        <pc:spChg chg="add del mod">
          <ac:chgData name="Bijun Li" userId="3f3440aeb2cda3ad" providerId="Windows Live" clId="Web-{8DA28AEA-5F0A-0944-0FCE-D808EE210992}" dt="2024-06-27T16:20:52.279" v="82"/>
          <ac:spMkLst>
            <pc:docMk/>
            <pc:sldMk cId="1153455739" sldId="278"/>
            <ac:spMk id="18" creationId="{99C15DC9-F03A-F4FD-416A-CAFD817CB455}"/>
          </ac:spMkLst>
        </pc:spChg>
        <pc:spChg chg="add del mod">
          <ac:chgData name="Bijun Li" userId="3f3440aeb2cda3ad" providerId="Windows Live" clId="Web-{8DA28AEA-5F0A-0944-0FCE-D808EE210992}" dt="2024-06-27T16:20:52.279" v="82"/>
          <ac:spMkLst>
            <pc:docMk/>
            <pc:sldMk cId="1153455739" sldId="278"/>
            <ac:spMk id="20" creationId="{9396B86A-23A3-D4DC-776F-CB5910D52756}"/>
          </ac:spMkLst>
        </pc:spChg>
        <pc:spChg chg="add del mod">
          <ac:chgData name="Bijun Li" userId="3f3440aeb2cda3ad" providerId="Windows Live" clId="Web-{8DA28AEA-5F0A-0944-0FCE-D808EE210992}" dt="2024-06-27T16:20:52.279" v="82"/>
          <ac:spMkLst>
            <pc:docMk/>
            <pc:sldMk cId="1153455739" sldId="278"/>
            <ac:spMk id="22" creationId="{4633DB2F-4B77-D5B5-2FE6-B0D74D733CB8}"/>
          </ac:spMkLst>
        </pc:spChg>
        <pc:spChg chg="add del mod">
          <ac:chgData name="Bijun Li" userId="3f3440aeb2cda3ad" providerId="Windows Live" clId="Web-{8DA28AEA-5F0A-0944-0FCE-D808EE210992}" dt="2024-06-27T16:20:52.279" v="82"/>
          <ac:spMkLst>
            <pc:docMk/>
            <pc:sldMk cId="1153455739" sldId="278"/>
            <ac:spMk id="24" creationId="{E5E82ABB-2CDB-AFAF-FEC8-0C331390D18B}"/>
          </ac:spMkLst>
        </pc:spChg>
        <pc:spChg chg="add del mod">
          <ac:chgData name="Bijun Li" userId="3f3440aeb2cda3ad" providerId="Windows Live" clId="Web-{8DA28AEA-5F0A-0944-0FCE-D808EE210992}" dt="2024-06-27T16:20:52.279" v="82"/>
          <ac:spMkLst>
            <pc:docMk/>
            <pc:sldMk cId="1153455739" sldId="278"/>
            <ac:spMk id="26" creationId="{1FA97438-0844-7A1D-504F-8DAC7B1061B3}"/>
          </ac:spMkLst>
        </pc:spChg>
        <pc:spChg chg="add del mod">
          <ac:chgData name="Bijun Li" userId="3f3440aeb2cda3ad" providerId="Windows Live" clId="Web-{8DA28AEA-5F0A-0944-0FCE-D808EE210992}" dt="2024-06-27T16:20:52.279" v="82"/>
          <ac:spMkLst>
            <pc:docMk/>
            <pc:sldMk cId="1153455739" sldId="278"/>
            <ac:spMk id="28" creationId="{BC8C02C4-1D74-E4E3-CF12-DC826D98AC72}"/>
          </ac:spMkLst>
        </pc:spChg>
        <pc:spChg chg="add del mod">
          <ac:chgData name="Bijun Li" userId="3f3440aeb2cda3ad" providerId="Windows Live" clId="Web-{8DA28AEA-5F0A-0944-0FCE-D808EE210992}" dt="2024-06-27T16:20:52.279" v="82"/>
          <ac:spMkLst>
            <pc:docMk/>
            <pc:sldMk cId="1153455739" sldId="278"/>
            <ac:spMk id="30" creationId="{3B33AC7B-C44F-80D6-E3F3-FB1177A738DC}"/>
          </ac:spMkLst>
        </pc:spChg>
        <pc:spChg chg="add del mod">
          <ac:chgData name="Bijun Li" userId="3f3440aeb2cda3ad" providerId="Windows Live" clId="Web-{8DA28AEA-5F0A-0944-0FCE-D808EE210992}" dt="2024-06-27T16:20:52.279" v="82"/>
          <ac:spMkLst>
            <pc:docMk/>
            <pc:sldMk cId="1153455739" sldId="278"/>
            <ac:spMk id="32" creationId="{AF337462-9D5A-3128-E2F4-C0FEFDFD3FAE}"/>
          </ac:spMkLst>
        </pc:spChg>
        <pc:spChg chg="add del mod">
          <ac:chgData name="Bijun Li" userId="3f3440aeb2cda3ad" providerId="Windows Live" clId="Web-{8DA28AEA-5F0A-0944-0FCE-D808EE210992}" dt="2024-06-27T16:20:52.279" v="82"/>
          <ac:spMkLst>
            <pc:docMk/>
            <pc:sldMk cId="1153455739" sldId="278"/>
            <ac:spMk id="34" creationId="{DD9A0BE3-61CE-EB8B-F53D-53A6ECCEBED4}"/>
          </ac:spMkLst>
        </pc:spChg>
        <pc:spChg chg="add del mod">
          <ac:chgData name="Bijun Li" userId="3f3440aeb2cda3ad" providerId="Windows Live" clId="Web-{8DA28AEA-5F0A-0944-0FCE-D808EE210992}" dt="2024-06-27T16:20:52.279" v="82"/>
          <ac:spMkLst>
            <pc:docMk/>
            <pc:sldMk cId="1153455739" sldId="278"/>
            <ac:spMk id="36" creationId="{6F4E4044-D6D0-40A8-C91F-098AD1813A12}"/>
          </ac:spMkLst>
        </pc:spChg>
        <pc:spChg chg="add del mod">
          <ac:chgData name="Bijun Li" userId="3f3440aeb2cda3ad" providerId="Windows Live" clId="Web-{8DA28AEA-5F0A-0944-0FCE-D808EE210992}" dt="2024-06-27T16:20:52.279" v="82"/>
          <ac:spMkLst>
            <pc:docMk/>
            <pc:sldMk cId="1153455739" sldId="278"/>
            <ac:spMk id="38" creationId="{4DA8B543-F611-BCB1-CCA4-376D0B21D026}"/>
          </ac:spMkLst>
        </pc:spChg>
        <pc:spChg chg="add del mod">
          <ac:chgData name="Bijun Li" userId="3f3440aeb2cda3ad" providerId="Windows Live" clId="Web-{8DA28AEA-5F0A-0944-0FCE-D808EE210992}" dt="2024-06-27T16:20:52.279" v="82"/>
          <ac:spMkLst>
            <pc:docMk/>
            <pc:sldMk cId="1153455739" sldId="278"/>
            <ac:spMk id="40" creationId="{FF785060-7FFD-8327-E981-5472B9C76375}"/>
          </ac:spMkLst>
        </pc:spChg>
        <pc:spChg chg="add del mod">
          <ac:chgData name="Bijun Li" userId="3f3440aeb2cda3ad" providerId="Windows Live" clId="Web-{8DA28AEA-5F0A-0944-0FCE-D808EE210992}" dt="2024-06-27T16:21:03.170" v="84"/>
          <ac:spMkLst>
            <pc:docMk/>
            <pc:sldMk cId="1153455739" sldId="278"/>
            <ac:spMk id="42" creationId="{C73DC76D-9BF0-B3F3-BC40-076D648543B4}"/>
          </ac:spMkLst>
        </pc:spChg>
        <pc:spChg chg="add mod">
          <ac:chgData name="Bijun Li" userId="3f3440aeb2cda3ad" providerId="Windows Live" clId="Web-{8DA28AEA-5F0A-0944-0FCE-D808EE210992}" dt="2024-06-27T16:22:49.469" v="94" actId="20577"/>
          <ac:spMkLst>
            <pc:docMk/>
            <pc:sldMk cId="1153455739" sldId="278"/>
            <ac:spMk id="44" creationId="{2DFFC345-7AB2-87D8-4B00-38953FFA8326}"/>
          </ac:spMkLst>
        </pc:spChg>
        <pc:picChg chg="add del">
          <ac:chgData name="Bijun Li" userId="3f3440aeb2cda3ad" providerId="Windows Live" clId="Web-{8DA28AEA-5F0A-0944-0FCE-D808EE210992}" dt="2024-06-27T16:20:52.279" v="82"/>
          <ac:picMkLst>
            <pc:docMk/>
            <pc:sldMk cId="1153455739" sldId="278"/>
            <ac:picMk id="8" creationId="{D5BB4E57-48F8-0236-8170-CE907F987CD7}"/>
          </ac:picMkLst>
        </pc:picChg>
      </pc:sldChg>
      <pc:sldChg chg="addSp delSp modSp del">
        <pc:chgData name="Bijun Li" userId="3f3440aeb2cda3ad" providerId="Windows Live" clId="Web-{8DA28AEA-5F0A-0944-0FCE-D808EE210992}" dt="2024-06-27T20:29:55.659" v="389"/>
        <pc:sldMkLst>
          <pc:docMk/>
          <pc:sldMk cId="560364979" sldId="279"/>
        </pc:sldMkLst>
        <pc:spChg chg="add del mod">
          <ac:chgData name="Bijun Li" userId="3f3440aeb2cda3ad" providerId="Windows Live" clId="Web-{8DA28AEA-5F0A-0944-0FCE-D808EE210992}" dt="2024-06-27T18:48:44.923" v="177"/>
          <ac:spMkLst>
            <pc:docMk/>
            <pc:sldMk cId="560364979" sldId="279"/>
            <ac:spMk id="13" creationId="{4BB56D9C-A223-7268-15F3-F42B840DF279}"/>
          </ac:spMkLst>
        </pc:spChg>
        <pc:spChg chg="add mod">
          <ac:chgData name="Bijun Li" userId="3f3440aeb2cda3ad" providerId="Windows Live" clId="Web-{8DA28AEA-5F0A-0944-0FCE-D808EE210992}" dt="2024-06-27T18:50:07.004" v="187" actId="20577"/>
          <ac:spMkLst>
            <pc:docMk/>
            <pc:sldMk cId="560364979" sldId="279"/>
            <ac:spMk id="15" creationId="{ADBA428D-0908-5AEC-E144-49C62E35D36E}"/>
          </ac:spMkLst>
        </pc:spChg>
        <pc:spChg chg="mod">
          <ac:chgData name="Bijun Li" userId="3f3440aeb2cda3ad" providerId="Windows Live" clId="Web-{8DA28AEA-5F0A-0944-0FCE-D808EE210992}" dt="2024-06-27T18:45:51.482" v="151" actId="20577"/>
          <ac:spMkLst>
            <pc:docMk/>
            <pc:sldMk cId="560364979" sldId="279"/>
            <ac:spMk id="50" creationId="{251B810D-644C-2E52-9ACC-AEF25C27B25D}"/>
          </ac:spMkLst>
        </pc:spChg>
        <pc:spChg chg="add del mod">
          <ac:chgData name="Bijun Li" userId="3f3440aeb2cda3ad" providerId="Windows Live" clId="Web-{8DA28AEA-5F0A-0944-0FCE-D808EE210992}" dt="2024-06-27T18:48:35.876" v="174"/>
          <ac:spMkLst>
            <pc:docMk/>
            <pc:sldMk cId="560364979" sldId="279"/>
            <ac:spMk id="51" creationId="{E5555D93-C128-F59D-0AD2-B609FB0D89E9}"/>
          </ac:spMkLst>
        </pc:spChg>
        <pc:graphicFrameChg chg="add del mod ord modGraphic">
          <ac:chgData name="Bijun Li" userId="3f3440aeb2cda3ad" providerId="Windows Live" clId="Web-{8DA28AEA-5F0A-0944-0FCE-D808EE210992}" dt="2024-06-27T18:46:54.296" v="153"/>
          <ac:graphicFrameMkLst>
            <pc:docMk/>
            <pc:sldMk cId="560364979" sldId="279"/>
            <ac:graphicFrameMk id="2" creationId="{EBD72487-82DE-FA04-576C-F12C942B3A9E}"/>
          </ac:graphicFrameMkLst>
        </pc:graphicFrameChg>
      </pc:sldChg>
      <pc:sldChg chg="addSp modSp del mod modClrScheme chgLayout">
        <pc:chgData name="Bijun Li" userId="3f3440aeb2cda3ad" providerId="Windows Live" clId="Web-{8DA28AEA-5F0A-0944-0FCE-D808EE210992}" dt="2024-06-27T18:51:17.990" v="197"/>
        <pc:sldMkLst>
          <pc:docMk/>
          <pc:sldMk cId="2887791905" sldId="280"/>
        </pc:sldMkLst>
        <pc:spChg chg="add mod ord">
          <ac:chgData name="Bijun Li" userId="3f3440aeb2cda3ad" providerId="Windows Live" clId="Web-{8DA28AEA-5F0A-0944-0FCE-D808EE210992}" dt="2024-06-27T18:50:56.911" v="196"/>
          <ac:spMkLst>
            <pc:docMk/>
            <pc:sldMk cId="2887791905" sldId="280"/>
            <ac:spMk id="2" creationId="{66A49595-3D0F-32DA-942D-FB089B95E48C}"/>
          </ac:spMkLst>
        </pc:spChg>
        <pc:spChg chg="add mod ord">
          <ac:chgData name="Bijun Li" userId="3f3440aeb2cda3ad" providerId="Windows Live" clId="Web-{8DA28AEA-5F0A-0944-0FCE-D808EE210992}" dt="2024-06-27T18:50:56.911" v="196"/>
          <ac:spMkLst>
            <pc:docMk/>
            <pc:sldMk cId="2887791905" sldId="280"/>
            <ac:spMk id="3" creationId="{6DB284AE-CA67-3403-1D2F-CC7D5B9C4E23}"/>
          </ac:spMkLst>
        </pc:spChg>
        <pc:spChg chg="mod ord">
          <ac:chgData name="Bijun Li" userId="3f3440aeb2cda3ad" providerId="Windows Live" clId="Web-{8DA28AEA-5F0A-0944-0FCE-D808EE210992}" dt="2024-06-27T18:50:56.911" v="196"/>
          <ac:spMkLst>
            <pc:docMk/>
            <pc:sldMk cId="2887791905" sldId="280"/>
            <ac:spMk id="4" creationId="{209C2DA3-D7EF-EBA6-C402-6054A4173318}"/>
          </ac:spMkLst>
        </pc:spChg>
        <pc:spChg chg="mod ord">
          <ac:chgData name="Bijun Li" userId="3f3440aeb2cda3ad" providerId="Windows Live" clId="Web-{8DA28AEA-5F0A-0944-0FCE-D808EE210992}" dt="2024-06-27T18:50:56.911" v="196"/>
          <ac:spMkLst>
            <pc:docMk/>
            <pc:sldMk cId="2887791905" sldId="280"/>
            <ac:spMk id="5" creationId="{3E9CE659-F753-14D8-1DF6-4D2C06B4C9A8}"/>
          </ac:spMkLst>
        </pc:spChg>
        <pc:spChg chg="mod ord">
          <ac:chgData name="Bijun Li" userId="3f3440aeb2cda3ad" providerId="Windows Live" clId="Web-{8DA28AEA-5F0A-0944-0FCE-D808EE210992}" dt="2024-06-27T18:50:56.911" v="196"/>
          <ac:spMkLst>
            <pc:docMk/>
            <pc:sldMk cId="2887791905" sldId="280"/>
            <ac:spMk id="6" creationId="{1F41E351-B2D5-F8A8-6B46-B35176F736D9}"/>
          </ac:spMkLst>
        </pc:spChg>
        <pc:spChg chg="add mod ord">
          <ac:chgData name="Bijun Li" userId="3f3440aeb2cda3ad" providerId="Windows Live" clId="Web-{8DA28AEA-5F0A-0944-0FCE-D808EE210992}" dt="2024-06-27T18:50:56.911" v="196"/>
          <ac:spMkLst>
            <pc:docMk/>
            <pc:sldMk cId="2887791905" sldId="280"/>
            <ac:spMk id="7" creationId="{51081D80-DB44-4DFD-3DD1-DE74F042AB53}"/>
          </ac:spMkLst>
        </pc:spChg>
        <pc:spChg chg="add mod ord">
          <ac:chgData name="Bijun Li" userId="3f3440aeb2cda3ad" providerId="Windows Live" clId="Web-{8DA28AEA-5F0A-0944-0FCE-D808EE210992}" dt="2024-06-27T18:50:56.911" v="196"/>
          <ac:spMkLst>
            <pc:docMk/>
            <pc:sldMk cId="2887791905" sldId="280"/>
            <ac:spMk id="8" creationId="{256D25E8-3911-3EA2-8298-97D0DA4527AE}"/>
          </ac:spMkLst>
        </pc:spChg>
        <pc:spChg chg="add mod ord">
          <ac:chgData name="Bijun Li" userId="3f3440aeb2cda3ad" providerId="Windows Live" clId="Web-{8DA28AEA-5F0A-0944-0FCE-D808EE210992}" dt="2024-06-27T18:50:56.911" v="196"/>
          <ac:spMkLst>
            <pc:docMk/>
            <pc:sldMk cId="2887791905" sldId="280"/>
            <ac:spMk id="9" creationId="{CBF23185-0150-9EBD-4959-B2A27F377751}"/>
          </ac:spMkLst>
        </pc:spChg>
        <pc:spChg chg="add mod ord">
          <ac:chgData name="Bijun Li" userId="3f3440aeb2cda3ad" providerId="Windows Live" clId="Web-{8DA28AEA-5F0A-0944-0FCE-D808EE210992}" dt="2024-06-27T18:50:56.911" v="196"/>
          <ac:spMkLst>
            <pc:docMk/>
            <pc:sldMk cId="2887791905" sldId="280"/>
            <ac:spMk id="10" creationId="{0BCFA483-8E78-580D-8E08-02329E8924BF}"/>
          </ac:spMkLst>
        </pc:spChg>
        <pc:spChg chg="add mod ord">
          <ac:chgData name="Bijun Li" userId="3f3440aeb2cda3ad" providerId="Windows Live" clId="Web-{8DA28AEA-5F0A-0944-0FCE-D808EE210992}" dt="2024-06-27T18:50:56.911" v="196"/>
          <ac:spMkLst>
            <pc:docMk/>
            <pc:sldMk cId="2887791905" sldId="280"/>
            <ac:spMk id="11" creationId="{4609BDCB-9A52-930A-F005-FF962659F6DB}"/>
          </ac:spMkLst>
        </pc:spChg>
        <pc:spChg chg="add mod ord">
          <ac:chgData name="Bijun Li" userId="3f3440aeb2cda3ad" providerId="Windows Live" clId="Web-{8DA28AEA-5F0A-0944-0FCE-D808EE210992}" dt="2024-06-27T18:50:56.911" v="196"/>
          <ac:spMkLst>
            <pc:docMk/>
            <pc:sldMk cId="2887791905" sldId="280"/>
            <ac:spMk id="12" creationId="{42A4E914-5ED5-4D72-E3D2-EF98F6A0E019}"/>
          </ac:spMkLst>
        </pc:spChg>
        <pc:spChg chg="add mod ord">
          <ac:chgData name="Bijun Li" userId="3f3440aeb2cda3ad" providerId="Windows Live" clId="Web-{8DA28AEA-5F0A-0944-0FCE-D808EE210992}" dt="2024-06-27T18:50:56.911" v="196"/>
          <ac:spMkLst>
            <pc:docMk/>
            <pc:sldMk cId="2887791905" sldId="280"/>
            <ac:spMk id="13" creationId="{DD449F04-4287-6F4F-9698-C8323916433D}"/>
          </ac:spMkLst>
        </pc:spChg>
        <pc:spChg chg="add mod ord">
          <ac:chgData name="Bijun Li" userId="3f3440aeb2cda3ad" providerId="Windows Live" clId="Web-{8DA28AEA-5F0A-0944-0FCE-D808EE210992}" dt="2024-06-27T18:50:56.911" v="196"/>
          <ac:spMkLst>
            <pc:docMk/>
            <pc:sldMk cId="2887791905" sldId="280"/>
            <ac:spMk id="14" creationId="{8F34C5FB-9722-3048-49F0-F981C4A45A64}"/>
          </ac:spMkLst>
        </pc:spChg>
        <pc:spChg chg="add mod ord">
          <ac:chgData name="Bijun Li" userId="3f3440aeb2cda3ad" providerId="Windows Live" clId="Web-{8DA28AEA-5F0A-0944-0FCE-D808EE210992}" dt="2024-06-27T18:50:56.911" v="196"/>
          <ac:spMkLst>
            <pc:docMk/>
            <pc:sldMk cId="2887791905" sldId="280"/>
            <ac:spMk id="15" creationId="{2B5C44EF-6647-3D2C-5F71-6E3DF8D93CD2}"/>
          </ac:spMkLst>
        </pc:spChg>
        <pc:spChg chg="add mod ord">
          <ac:chgData name="Bijun Li" userId="3f3440aeb2cda3ad" providerId="Windows Live" clId="Web-{8DA28AEA-5F0A-0944-0FCE-D808EE210992}" dt="2024-06-27T18:50:56.911" v="196"/>
          <ac:spMkLst>
            <pc:docMk/>
            <pc:sldMk cId="2887791905" sldId="280"/>
            <ac:spMk id="16" creationId="{FECB0054-9CF7-82CF-55BF-5202A56F1566}"/>
          </ac:spMkLst>
        </pc:spChg>
        <pc:spChg chg="add mod ord">
          <ac:chgData name="Bijun Li" userId="3f3440aeb2cda3ad" providerId="Windows Live" clId="Web-{8DA28AEA-5F0A-0944-0FCE-D808EE210992}" dt="2024-06-27T18:50:56.911" v="196"/>
          <ac:spMkLst>
            <pc:docMk/>
            <pc:sldMk cId="2887791905" sldId="280"/>
            <ac:spMk id="17" creationId="{C9441235-5436-A3C6-05E9-219A89BA1C5A}"/>
          </ac:spMkLst>
        </pc:spChg>
        <pc:spChg chg="add mod ord">
          <ac:chgData name="Bijun Li" userId="3f3440aeb2cda3ad" providerId="Windows Live" clId="Web-{8DA28AEA-5F0A-0944-0FCE-D808EE210992}" dt="2024-06-27T18:50:56.911" v="196"/>
          <ac:spMkLst>
            <pc:docMk/>
            <pc:sldMk cId="2887791905" sldId="280"/>
            <ac:spMk id="18" creationId="{E945EBC6-1B61-2618-A4EA-3AA050E6C69A}"/>
          </ac:spMkLst>
        </pc:spChg>
        <pc:spChg chg="add mod ord">
          <ac:chgData name="Bijun Li" userId="3f3440aeb2cda3ad" providerId="Windows Live" clId="Web-{8DA28AEA-5F0A-0944-0FCE-D808EE210992}" dt="2024-06-27T18:50:56.911" v="196"/>
          <ac:spMkLst>
            <pc:docMk/>
            <pc:sldMk cId="2887791905" sldId="280"/>
            <ac:spMk id="19" creationId="{4000D74A-3FE5-743B-0968-4DD1609E9877}"/>
          </ac:spMkLst>
        </pc:spChg>
        <pc:spChg chg="mod ord">
          <ac:chgData name="Bijun Li" userId="3f3440aeb2cda3ad" providerId="Windows Live" clId="Web-{8DA28AEA-5F0A-0944-0FCE-D808EE210992}" dt="2024-06-27T18:50:56.911" v="196"/>
          <ac:spMkLst>
            <pc:docMk/>
            <pc:sldMk cId="2887791905" sldId="280"/>
            <ac:spMk id="50" creationId="{251B810D-644C-2E52-9ACC-AEF25C27B25D}"/>
          </ac:spMkLst>
        </pc:spChg>
        <pc:spChg chg="mod ord">
          <ac:chgData name="Bijun Li" userId="3f3440aeb2cda3ad" providerId="Windows Live" clId="Web-{8DA28AEA-5F0A-0944-0FCE-D808EE210992}" dt="2024-06-27T18:50:56.911" v="196"/>
          <ac:spMkLst>
            <pc:docMk/>
            <pc:sldMk cId="2887791905" sldId="280"/>
            <ac:spMk id="51" creationId="{E5555D93-C128-F59D-0AD2-B609FB0D89E9}"/>
          </ac:spMkLst>
        </pc:spChg>
      </pc:sldChg>
      <pc:sldChg chg="addSp modSp add del replId">
        <pc:chgData name="Bijun Li" userId="3f3440aeb2cda3ad" providerId="Windows Live" clId="Web-{8DA28AEA-5F0A-0944-0FCE-D808EE210992}" dt="2024-06-27T20:29:57.410" v="390"/>
        <pc:sldMkLst>
          <pc:docMk/>
          <pc:sldMk cId="645561792" sldId="281"/>
        </pc:sldMkLst>
        <pc:spChg chg="add mod">
          <ac:chgData name="Bijun Li" userId="3f3440aeb2cda3ad" providerId="Windows Live" clId="Web-{8DA28AEA-5F0A-0944-0FCE-D808EE210992}" dt="2024-06-27T18:52:46.195" v="217" actId="14100"/>
          <ac:spMkLst>
            <pc:docMk/>
            <pc:sldMk cId="645561792" sldId="281"/>
            <ac:spMk id="2" creationId="{00B60CDD-B65E-389B-91AD-28B0B3DA3D61}"/>
          </ac:spMkLst>
        </pc:spChg>
        <pc:spChg chg="mod">
          <ac:chgData name="Bijun Li" userId="3f3440aeb2cda3ad" providerId="Windows Live" clId="Web-{8DA28AEA-5F0A-0944-0FCE-D808EE210992}" dt="2024-06-27T18:52:12.882" v="207" actId="20577"/>
          <ac:spMkLst>
            <pc:docMk/>
            <pc:sldMk cId="645561792" sldId="281"/>
            <ac:spMk id="50" creationId="{251B810D-644C-2E52-9ACC-AEF25C27B25D}"/>
          </ac:spMkLst>
        </pc:spChg>
        <pc:spChg chg="mod">
          <ac:chgData name="Bijun Li" userId="3f3440aeb2cda3ad" providerId="Windows Live" clId="Web-{8DA28AEA-5F0A-0944-0FCE-D808EE210992}" dt="2024-06-27T18:52:56.226" v="219" actId="20577"/>
          <ac:spMkLst>
            <pc:docMk/>
            <pc:sldMk cId="645561792" sldId="281"/>
            <ac:spMk id="51" creationId="{E5555D93-C128-F59D-0AD2-B609FB0D89E9}"/>
          </ac:spMkLst>
        </pc:spChg>
      </pc:sldChg>
      <pc:sldChg chg="addSp modSp add del replId">
        <pc:chgData name="Bijun Li" userId="3f3440aeb2cda3ad" providerId="Windows Live" clId="Web-{8DA28AEA-5F0A-0944-0FCE-D808EE210992}" dt="2024-06-27T20:30:33.926" v="401"/>
        <pc:sldMkLst>
          <pc:docMk/>
          <pc:sldMk cId="2375592730" sldId="282"/>
        </pc:sldMkLst>
        <pc:spChg chg="add mod">
          <ac:chgData name="Bijun Li" userId="3f3440aeb2cda3ad" providerId="Windows Live" clId="Web-{8DA28AEA-5F0A-0944-0FCE-D808EE210992}" dt="2024-06-27T18:55:06.777" v="254" actId="20577"/>
          <ac:spMkLst>
            <pc:docMk/>
            <pc:sldMk cId="2375592730" sldId="282"/>
            <ac:spMk id="2" creationId="{06249E81-7C61-34B0-669D-4F797DAFA0B4}"/>
          </ac:spMkLst>
        </pc:spChg>
        <pc:spChg chg="add mod">
          <ac:chgData name="Bijun Li" userId="3f3440aeb2cda3ad" providerId="Windows Live" clId="Web-{8DA28AEA-5F0A-0944-0FCE-D808EE210992}" dt="2024-06-27T18:55:14.511" v="256" actId="14100"/>
          <ac:spMkLst>
            <pc:docMk/>
            <pc:sldMk cId="2375592730" sldId="282"/>
            <ac:spMk id="3" creationId="{94565267-E9E6-189B-EA0C-63281BC58719}"/>
          </ac:spMkLst>
        </pc:spChg>
        <pc:spChg chg="mod">
          <ac:chgData name="Bijun Li" userId="3f3440aeb2cda3ad" providerId="Windows Live" clId="Web-{8DA28AEA-5F0A-0944-0FCE-D808EE210992}" dt="2024-06-27T20:30:09.004" v="391" actId="20577"/>
          <ac:spMkLst>
            <pc:docMk/>
            <pc:sldMk cId="2375592730" sldId="282"/>
            <ac:spMk id="50" creationId="{251B810D-644C-2E52-9ACC-AEF25C27B25D}"/>
          </ac:spMkLst>
        </pc:spChg>
        <pc:spChg chg="mod">
          <ac:chgData name="Bijun Li" userId="3f3440aeb2cda3ad" providerId="Windows Live" clId="Web-{8DA28AEA-5F0A-0944-0FCE-D808EE210992}" dt="2024-06-27T18:54:36.541" v="245" actId="14100"/>
          <ac:spMkLst>
            <pc:docMk/>
            <pc:sldMk cId="2375592730" sldId="282"/>
            <ac:spMk id="51" creationId="{E5555D93-C128-F59D-0AD2-B609FB0D89E9}"/>
          </ac:spMkLst>
        </pc:spChg>
      </pc:sldChg>
      <pc:sldChg chg="addSp modSp add del replId">
        <pc:chgData name="Bijun Li" userId="3f3440aeb2cda3ad" providerId="Windows Live" clId="Web-{8DA28AEA-5F0A-0944-0FCE-D808EE210992}" dt="2024-06-27T20:37:03.905" v="565"/>
        <pc:sldMkLst>
          <pc:docMk/>
          <pc:sldMk cId="1129802973" sldId="283"/>
        </pc:sldMkLst>
        <pc:spChg chg="add mod">
          <ac:chgData name="Bijun Li" userId="3f3440aeb2cda3ad" providerId="Windows Live" clId="Web-{8DA28AEA-5F0A-0944-0FCE-D808EE210992}" dt="2024-06-27T18:59:07.736" v="336" actId="20577"/>
          <ac:spMkLst>
            <pc:docMk/>
            <pc:sldMk cId="1129802973" sldId="283"/>
            <ac:spMk id="2" creationId="{E7918716-EFA0-B25B-FA50-21E85838A032}"/>
          </ac:spMkLst>
        </pc:spChg>
        <pc:spChg chg="add mod">
          <ac:chgData name="Bijun Li" userId="3f3440aeb2cda3ad" providerId="Windows Live" clId="Web-{8DA28AEA-5F0A-0944-0FCE-D808EE210992}" dt="2024-06-27T18:59:24.908" v="342" actId="1076"/>
          <ac:spMkLst>
            <pc:docMk/>
            <pc:sldMk cId="1129802973" sldId="283"/>
            <ac:spMk id="3" creationId="{ED28E172-27D0-7215-1594-C764A08832B4}"/>
          </ac:spMkLst>
        </pc:spChg>
        <pc:spChg chg="mod">
          <ac:chgData name="Bijun Li" userId="3f3440aeb2cda3ad" providerId="Windows Live" clId="Web-{8DA28AEA-5F0A-0944-0FCE-D808EE210992}" dt="2024-06-27T18:55:25.386" v="257" actId="20577"/>
          <ac:spMkLst>
            <pc:docMk/>
            <pc:sldMk cId="1129802973" sldId="283"/>
            <ac:spMk id="50" creationId="{251B810D-644C-2E52-9ACC-AEF25C27B25D}"/>
          </ac:spMkLst>
        </pc:spChg>
        <pc:spChg chg="mod">
          <ac:chgData name="Bijun Li" userId="3f3440aeb2cda3ad" providerId="Windows Live" clId="Web-{8DA28AEA-5F0A-0944-0FCE-D808EE210992}" dt="2024-06-27T18:58:13.312" v="310" actId="20577"/>
          <ac:spMkLst>
            <pc:docMk/>
            <pc:sldMk cId="1129802973" sldId="283"/>
            <ac:spMk id="51" creationId="{E5555D93-C128-F59D-0AD2-B609FB0D89E9}"/>
          </ac:spMkLst>
        </pc:spChg>
      </pc:sldChg>
      <pc:sldChg chg="modSp add del replId">
        <pc:chgData name="Bijun Li" userId="3f3440aeb2cda3ad" providerId="Windows Live" clId="Web-{8DA28AEA-5F0A-0944-0FCE-D808EE210992}" dt="2024-06-27T20:37:13.014" v="566"/>
        <pc:sldMkLst>
          <pc:docMk/>
          <pc:sldMk cId="3868400720" sldId="284"/>
        </pc:sldMkLst>
        <pc:spChg chg="mod">
          <ac:chgData name="Bijun Li" userId="3f3440aeb2cda3ad" providerId="Windows Live" clId="Web-{8DA28AEA-5F0A-0944-0FCE-D808EE210992}" dt="2024-06-27T18:59:40.330" v="343" actId="20577"/>
          <ac:spMkLst>
            <pc:docMk/>
            <pc:sldMk cId="3868400720" sldId="284"/>
            <ac:spMk id="50" creationId="{251B810D-644C-2E52-9ACC-AEF25C27B25D}"/>
          </ac:spMkLst>
        </pc:spChg>
        <pc:spChg chg="mod">
          <ac:chgData name="Bijun Li" userId="3f3440aeb2cda3ad" providerId="Windows Live" clId="Web-{8DA28AEA-5F0A-0944-0FCE-D808EE210992}" dt="2024-06-27T19:01:19.083" v="356" actId="20577"/>
          <ac:spMkLst>
            <pc:docMk/>
            <pc:sldMk cId="3868400720" sldId="284"/>
            <ac:spMk id="51" creationId="{E5555D93-C128-F59D-0AD2-B609FB0D89E9}"/>
          </ac:spMkLst>
        </pc:spChg>
      </pc:sldChg>
      <pc:sldChg chg="modSp add del replId">
        <pc:chgData name="Bijun Li" userId="3f3440aeb2cda3ad" providerId="Windows Live" clId="Web-{8DA28AEA-5F0A-0944-0FCE-D808EE210992}" dt="2024-06-27T20:38:22.969" v="575"/>
        <pc:sldMkLst>
          <pc:docMk/>
          <pc:sldMk cId="1951938703" sldId="285"/>
        </pc:sldMkLst>
        <pc:spChg chg="mod">
          <ac:chgData name="Bijun Li" userId="3f3440aeb2cda3ad" providerId="Windows Live" clId="Web-{8DA28AEA-5F0A-0944-0FCE-D808EE210992}" dt="2024-06-27T20:37:28.015" v="567" actId="20577"/>
          <ac:spMkLst>
            <pc:docMk/>
            <pc:sldMk cId="1951938703" sldId="285"/>
            <ac:spMk id="50" creationId="{251B810D-644C-2E52-9ACC-AEF25C27B25D}"/>
          </ac:spMkLst>
        </pc:spChg>
        <pc:spChg chg="mod">
          <ac:chgData name="Bijun Li" userId="3f3440aeb2cda3ad" providerId="Windows Live" clId="Web-{8DA28AEA-5F0A-0944-0FCE-D808EE210992}" dt="2024-06-27T20:37:43.952" v="573" actId="20577"/>
          <ac:spMkLst>
            <pc:docMk/>
            <pc:sldMk cId="1951938703" sldId="285"/>
            <ac:spMk id="51" creationId="{E5555D93-C128-F59D-0AD2-B609FB0D89E9}"/>
          </ac:spMkLst>
        </pc:spChg>
      </pc:sldChg>
      <pc:sldChg chg="modSp new ord">
        <pc:chgData name="Bijun Li" userId="3f3440aeb2cda3ad" providerId="Windows Live" clId="Web-{8DA28AEA-5F0A-0944-0FCE-D808EE210992}" dt="2024-06-27T20:27:50.516" v="374" actId="20577"/>
        <pc:sldMkLst>
          <pc:docMk/>
          <pc:sldMk cId="1309620189" sldId="286"/>
        </pc:sldMkLst>
        <pc:spChg chg="mod">
          <ac:chgData name="Bijun Li" userId="3f3440aeb2cda3ad" providerId="Windows Live" clId="Web-{8DA28AEA-5F0A-0944-0FCE-D808EE210992}" dt="2024-06-27T20:27:41.719" v="370" actId="20577"/>
          <ac:spMkLst>
            <pc:docMk/>
            <pc:sldMk cId="1309620189" sldId="286"/>
            <ac:spMk id="2" creationId="{A4FCAB9E-CA44-0C25-267A-AF5700248241}"/>
          </ac:spMkLst>
        </pc:spChg>
        <pc:spChg chg="mod">
          <ac:chgData name="Bijun Li" userId="3f3440aeb2cda3ad" providerId="Windows Live" clId="Web-{8DA28AEA-5F0A-0944-0FCE-D808EE210992}" dt="2024-06-27T20:27:50.516" v="374" actId="20577"/>
          <ac:spMkLst>
            <pc:docMk/>
            <pc:sldMk cId="1309620189" sldId="286"/>
            <ac:spMk id="6" creationId="{ED99D0DF-153F-7616-E760-3D08ED12B693}"/>
          </ac:spMkLst>
        </pc:spChg>
      </pc:sldChg>
      <pc:sldChg chg="modSp new ord">
        <pc:chgData name="Bijun Li" userId="3f3440aeb2cda3ad" providerId="Windows Live" clId="Web-{8DA28AEA-5F0A-0944-0FCE-D808EE210992}" dt="2024-06-27T20:29:21.690" v="383" actId="20577"/>
        <pc:sldMkLst>
          <pc:docMk/>
          <pc:sldMk cId="1711685757" sldId="287"/>
        </pc:sldMkLst>
        <pc:spChg chg="mod">
          <ac:chgData name="Bijun Li" userId="3f3440aeb2cda3ad" providerId="Windows Live" clId="Web-{8DA28AEA-5F0A-0944-0FCE-D808EE210992}" dt="2024-06-27T20:29:15.221" v="380" actId="20577"/>
          <ac:spMkLst>
            <pc:docMk/>
            <pc:sldMk cId="1711685757" sldId="287"/>
            <ac:spMk id="2" creationId="{3C16DB0B-D440-98CD-A3E9-CF9075C690D5}"/>
          </ac:spMkLst>
        </pc:spChg>
        <pc:spChg chg="mod">
          <ac:chgData name="Bijun Li" userId="3f3440aeb2cda3ad" providerId="Windows Live" clId="Web-{8DA28AEA-5F0A-0944-0FCE-D808EE210992}" dt="2024-06-27T20:29:21.690" v="383" actId="20577"/>
          <ac:spMkLst>
            <pc:docMk/>
            <pc:sldMk cId="1711685757" sldId="287"/>
            <ac:spMk id="6" creationId="{FA1373F9-5576-D048-8010-79A6EFF0F1E8}"/>
          </ac:spMkLst>
        </pc:spChg>
      </pc:sldChg>
      <pc:sldChg chg="modSp new">
        <pc:chgData name="Bijun Li" userId="3f3440aeb2cda3ad" providerId="Windows Live" clId="Web-{8DA28AEA-5F0A-0944-0FCE-D808EE210992}" dt="2024-06-27T20:29:44.769" v="388" actId="20577"/>
        <pc:sldMkLst>
          <pc:docMk/>
          <pc:sldMk cId="2424175988" sldId="288"/>
        </pc:sldMkLst>
        <pc:spChg chg="mod">
          <ac:chgData name="Bijun Li" userId="3f3440aeb2cda3ad" providerId="Windows Live" clId="Web-{8DA28AEA-5F0A-0944-0FCE-D808EE210992}" dt="2024-06-27T20:29:39.800" v="385" actId="20577"/>
          <ac:spMkLst>
            <pc:docMk/>
            <pc:sldMk cId="2424175988" sldId="288"/>
            <ac:spMk id="2" creationId="{4A309A98-C231-2533-E6B1-236B359E8B60}"/>
          </ac:spMkLst>
        </pc:spChg>
        <pc:spChg chg="mod">
          <ac:chgData name="Bijun Li" userId="3f3440aeb2cda3ad" providerId="Windows Live" clId="Web-{8DA28AEA-5F0A-0944-0FCE-D808EE210992}" dt="2024-06-27T20:29:44.769" v="388" actId="20577"/>
          <ac:spMkLst>
            <pc:docMk/>
            <pc:sldMk cId="2424175988" sldId="288"/>
            <ac:spMk id="6" creationId="{47C268C8-9940-A7F5-8225-8245FD30B739}"/>
          </ac:spMkLst>
        </pc:spChg>
      </pc:sldChg>
      <pc:sldChg chg="add del replId">
        <pc:chgData name="Bijun Li" userId="3f3440aeb2cda3ad" providerId="Windows Live" clId="Web-{8DA28AEA-5F0A-0944-0FCE-D808EE210992}" dt="2024-06-27T20:30:20.769" v="393"/>
        <pc:sldMkLst>
          <pc:docMk/>
          <pc:sldMk cId="1381302546" sldId="289"/>
        </pc:sldMkLst>
      </pc:sldChg>
      <pc:sldChg chg="modSp new">
        <pc:chgData name="Bijun Li" userId="3f3440aeb2cda3ad" providerId="Windows Live" clId="Web-{8DA28AEA-5F0A-0944-0FCE-D808EE210992}" dt="2024-06-27T20:30:32.598" v="400" actId="20577"/>
        <pc:sldMkLst>
          <pc:docMk/>
          <pc:sldMk cId="1610938727" sldId="289"/>
        </pc:sldMkLst>
        <pc:spChg chg="mod">
          <ac:chgData name="Bijun Li" userId="3f3440aeb2cda3ad" providerId="Windows Live" clId="Web-{8DA28AEA-5F0A-0944-0FCE-D808EE210992}" dt="2024-06-27T20:30:32.598" v="400" actId="20577"/>
          <ac:spMkLst>
            <pc:docMk/>
            <pc:sldMk cId="1610938727" sldId="289"/>
            <ac:spMk id="2" creationId="{CB25D429-2B2F-B46E-02E0-D5248BF17C4B}"/>
          </ac:spMkLst>
        </pc:spChg>
        <pc:spChg chg="mod">
          <ac:chgData name="Bijun Li" userId="3f3440aeb2cda3ad" providerId="Windows Live" clId="Web-{8DA28AEA-5F0A-0944-0FCE-D808EE210992}" dt="2024-06-27T20:30:31.441" v="398" actId="20577"/>
          <ac:spMkLst>
            <pc:docMk/>
            <pc:sldMk cId="1610938727" sldId="289"/>
            <ac:spMk id="6" creationId="{B2E92049-5832-C635-5AA4-B9F120691A19}"/>
          </ac:spMkLst>
        </pc:spChg>
      </pc:sldChg>
      <pc:sldChg chg="modSp new">
        <pc:chgData name="Bijun Li" userId="3f3440aeb2cda3ad" providerId="Windows Live" clId="Web-{8DA28AEA-5F0A-0944-0FCE-D808EE210992}" dt="2024-06-27T20:30:54.208" v="408" actId="20577"/>
        <pc:sldMkLst>
          <pc:docMk/>
          <pc:sldMk cId="192982762" sldId="290"/>
        </pc:sldMkLst>
        <pc:spChg chg="mod">
          <ac:chgData name="Bijun Li" userId="3f3440aeb2cda3ad" providerId="Windows Live" clId="Web-{8DA28AEA-5F0A-0944-0FCE-D808EE210992}" dt="2024-06-27T20:30:48.145" v="404" actId="20577"/>
          <ac:spMkLst>
            <pc:docMk/>
            <pc:sldMk cId="192982762" sldId="290"/>
            <ac:spMk id="2" creationId="{F6B91AD3-8886-F9D2-889D-BEE05CFEA3EB}"/>
          </ac:spMkLst>
        </pc:spChg>
        <pc:spChg chg="mod">
          <ac:chgData name="Bijun Li" userId="3f3440aeb2cda3ad" providerId="Windows Live" clId="Web-{8DA28AEA-5F0A-0944-0FCE-D808EE210992}" dt="2024-06-27T20:30:54.208" v="408" actId="20577"/>
          <ac:spMkLst>
            <pc:docMk/>
            <pc:sldMk cId="192982762" sldId="290"/>
            <ac:spMk id="6" creationId="{185B7CCE-5DA8-03AA-D513-D84C32667A5F}"/>
          </ac:spMkLst>
        </pc:spChg>
      </pc:sldChg>
      <pc:sldChg chg="modSp new">
        <pc:chgData name="Bijun Li" userId="3f3440aeb2cda3ad" providerId="Windows Live" clId="Web-{8DA28AEA-5F0A-0944-0FCE-D808EE210992}" dt="2024-06-27T20:31:13.458" v="414" actId="20577"/>
        <pc:sldMkLst>
          <pc:docMk/>
          <pc:sldMk cId="4279025083" sldId="291"/>
        </pc:sldMkLst>
        <pc:spChg chg="mod">
          <ac:chgData name="Bijun Li" userId="3f3440aeb2cda3ad" providerId="Windows Live" clId="Web-{8DA28AEA-5F0A-0944-0FCE-D808EE210992}" dt="2024-06-27T20:31:13.458" v="414" actId="20577"/>
          <ac:spMkLst>
            <pc:docMk/>
            <pc:sldMk cId="4279025083" sldId="291"/>
            <ac:spMk id="2" creationId="{80D573B6-12E6-A572-55F5-C9B4332185BE}"/>
          </ac:spMkLst>
        </pc:spChg>
        <pc:spChg chg="mod">
          <ac:chgData name="Bijun Li" userId="3f3440aeb2cda3ad" providerId="Windows Live" clId="Web-{8DA28AEA-5F0A-0944-0FCE-D808EE210992}" dt="2024-06-27T20:31:13.208" v="413" actId="20577"/>
          <ac:spMkLst>
            <pc:docMk/>
            <pc:sldMk cId="4279025083" sldId="291"/>
            <ac:spMk id="6" creationId="{B88BFBA3-F610-1B77-DC8D-45022A4331F4}"/>
          </ac:spMkLst>
        </pc:spChg>
      </pc:sldChg>
      <pc:sldChg chg="addSp modSp new">
        <pc:chgData name="Bijun Li" userId="3f3440aeb2cda3ad" providerId="Windows Live" clId="Web-{8DA28AEA-5F0A-0944-0FCE-D808EE210992}" dt="2024-06-27T20:34:09.212" v="498" actId="1076"/>
        <pc:sldMkLst>
          <pc:docMk/>
          <pc:sldMk cId="2572034808" sldId="292"/>
        </pc:sldMkLst>
        <pc:spChg chg="mod">
          <ac:chgData name="Bijun Li" userId="3f3440aeb2cda3ad" providerId="Windows Live" clId="Web-{8DA28AEA-5F0A-0944-0FCE-D808EE210992}" dt="2024-06-27T20:31:28.911" v="416" actId="20577"/>
          <ac:spMkLst>
            <pc:docMk/>
            <pc:sldMk cId="2572034808" sldId="292"/>
            <ac:spMk id="2" creationId="{F50ED719-4FB5-6207-47BD-564D76AA1DC8}"/>
          </ac:spMkLst>
        </pc:spChg>
        <pc:spChg chg="mod">
          <ac:chgData name="Bijun Li" userId="3f3440aeb2cda3ad" providerId="Windows Live" clId="Web-{8DA28AEA-5F0A-0944-0FCE-D808EE210992}" dt="2024-06-27T20:33:42.836" v="487" actId="14100"/>
          <ac:spMkLst>
            <pc:docMk/>
            <pc:sldMk cId="2572034808" sldId="292"/>
            <ac:spMk id="6" creationId="{26E26690-3578-6EB1-8EAB-4970E0C6B577}"/>
          </ac:spMkLst>
        </pc:spChg>
        <pc:spChg chg="add mod">
          <ac:chgData name="Bijun Li" userId="3f3440aeb2cda3ad" providerId="Windows Live" clId="Web-{8DA28AEA-5F0A-0944-0FCE-D808EE210992}" dt="2024-06-27T20:33:46.664" v="488" actId="14100"/>
          <ac:spMkLst>
            <pc:docMk/>
            <pc:sldMk cId="2572034808" sldId="292"/>
            <ac:spMk id="8" creationId="{FC300E01-C8A1-503F-8942-73AE06236A2A}"/>
          </ac:spMkLst>
        </pc:spChg>
        <pc:spChg chg="add mod">
          <ac:chgData name="Bijun Li" userId="3f3440aeb2cda3ad" providerId="Windows Live" clId="Web-{8DA28AEA-5F0A-0944-0FCE-D808EE210992}" dt="2024-06-27T20:34:09.212" v="498" actId="1076"/>
          <ac:spMkLst>
            <pc:docMk/>
            <pc:sldMk cId="2572034808" sldId="292"/>
            <ac:spMk id="9" creationId="{F620B41E-97A0-1F94-3C24-AB47D053A841}"/>
          </ac:spMkLst>
        </pc:spChg>
      </pc:sldChg>
      <pc:sldChg chg="modSp new">
        <pc:chgData name="Bijun Li" userId="3f3440aeb2cda3ad" providerId="Windows Live" clId="Web-{8DA28AEA-5F0A-0944-0FCE-D808EE210992}" dt="2024-06-27T20:34:27.384" v="505" actId="20577"/>
        <pc:sldMkLst>
          <pc:docMk/>
          <pc:sldMk cId="2387164853" sldId="293"/>
        </pc:sldMkLst>
        <pc:spChg chg="mod">
          <ac:chgData name="Bijun Li" userId="3f3440aeb2cda3ad" providerId="Windows Live" clId="Web-{8DA28AEA-5F0A-0944-0FCE-D808EE210992}" dt="2024-06-27T20:34:19.243" v="501" actId="20577"/>
          <ac:spMkLst>
            <pc:docMk/>
            <pc:sldMk cId="2387164853" sldId="293"/>
            <ac:spMk id="2" creationId="{842FE135-907B-E01C-5FDD-8D779BB46238}"/>
          </ac:spMkLst>
        </pc:spChg>
        <pc:spChg chg="mod">
          <ac:chgData name="Bijun Li" userId="3f3440aeb2cda3ad" providerId="Windows Live" clId="Web-{8DA28AEA-5F0A-0944-0FCE-D808EE210992}" dt="2024-06-27T20:34:27.384" v="505" actId="20577"/>
          <ac:spMkLst>
            <pc:docMk/>
            <pc:sldMk cId="2387164853" sldId="293"/>
            <ac:spMk id="6" creationId="{F78837CE-E8C0-C763-E376-57570DFBFB14}"/>
          </ac:spMkLst>
        </pc:spChg>
      </pc:sldChg>
      <pc:sldChg chg="addSp modSp new">
        <pc:chgData name="Bijun Li" userId="3f3440aeb2cda3ad" providerId="Windows Live" clId="Web-{8DA28AEA-5F0A-0944-0FCE-D808EE210992}" dt="2024-06-27T20:36:40.654" v="559" actId="20577"/>
        <pc:sldMkLst>
          <pc:docMk/>
          <pc:sldMk cId="3140557297" sldId="294"/>
        </pc:sldMkLst>
        <pc:spChg chg="mod">
          <ac:chgData name="Bijun Li" userId="3f3440aeb2cda3ad" providerId="Windows Live" clId="Web-{8DA28AEA-5F0A-0944-0FCE-D808EE210992}" dt="2024-06-27T20:34:39.197" v="508" actId="20577"/>
          <ac:spMkLst>
            <pc:docMk/>
            <pc:sldMk cId="3140557297" sldId="294"/>
            <ac:spMk id="2" creationId="{3E4635CD-F7D4-27AA-7770-050BFC06801F}"/>
          </ac:spMkLst>
        </pc:spChg>
        <pc:spChg chg="mod">
          <ac:chgData name="Bijun Li" userId="3f3440aeb2cda3ad" providerId="Windows Live" clId="Web-{8DA28AEA-5F0A-0944-0FCE-D808EE210992}" dt="2024-06-27T20:35:42.526" v="534" actId="20577"/>
          <ac:spMkLst>
            <pc:docMk/>
            <pc:sldMk cId="3140557297" sldId="294"/>
            <ac:spMk id="6" creationId="{1FF9B522-503A-EB1B-351D-C64C1B21E035}"/>
          </ac:spMkLst>
        </pc:spChg>
        <pc:spChg chg="add mod">
          <ac:chgData name="Bijun Li" userId="3f3440aeb2cda3ad" providerId="Windows Live" clId="Web-{8DA28AEA-5F0A-0944-0FCE-D808EE210992}" dt="2024-06-27T20:36:40.654" v="559" actId="20577"/>
          <ac:spMkLst>
            <pc:docMk/>
            <pc:sldMk cId="3140557297" sldId="294"/>
            <ac:spMk id="8" creationId="{3ACD17B4-315D-BF54-DA84-6D8F3F510ACE}"/>
          </ac:spMkLst>
        </pc:spChg>
      </pc:sldChg>
      <pc:sldChg chg="modSp new">
        <pc:chgData name="Bijun Li" userId="3f3440aeb2cda3ad" providerId="Windows Live" clId="Web-{8DA28AEA-5F0A-0944-0FCE-D808EE210992}" dt="2024-06-27T20:37:00.342" v="564" actId="20577"/>
        <pc:sldMkLst>
          <pc:docMk/>
          <pc:sldMk cId="3557400644" sldId="295"/>
        </pc:sldMkLst>
        <pc:spChg chg="mod">
          <ac:chgData name="Bijun Li" userId="3f3440aeb2cda3ad" providerId="Windows Live" clId="Web-{8DA28AEA-5F0A-0944-0FCE-D808EE210992}" dt="2024-06-27T20:36:52.389" v="560" actId="20577"/>
          <ac:spMkLst>
            <pc:docMk/>
            <pc:sldMk cId="3557400644" sldId="295"/>
            <ac:spMk id="2" creationId="{769351DC-4249-4C2A-4EB7-5AEF7EADEF4E}"/>
          </ac:spMkLst>
        </pc:spChg>
        <pc:spChg chg="mod">
          <ac:chgData name="Bijun Li" userId="3f3440aeb2cda3ad" providerId="Windows Live" clId="Web-{8DA28AEA-5F0A-0944-0FCE-D808EE210992}" dt="2024-06-27T20:37:00.342" v="564" actId="20577"/>
          <ac:spMkLst>
            <pc:docMk/>
            <pc:sldMk cId="3557400644" sldId="295"/>
            <ac:spMk id="6" creationId="{8B9830EC-02BC-ABF1-A63C-96772C514071}"/>
          </ac:spMkLst>
        </pc:spChg>
      </pc:sldChg>
      <pc:sldChg chg="modSp new">
        <pc:chgData name="Bijun Li" userId="3f3440aeb2cda3ad" providerId="Windows Live" clId="Web-{8DA28AEA-5F0A-0944-0FCE-D808EE210992}" dt="2024-06-27T20:38:57.688" v="583" actId="20577"/>
        <pc:sldMkLst>
          <pc:docMk/>
          <pc:sldMk cId="814661144" sldId="296"/>
        </pc:sldMkLst>
        <pc:spChg chg="mod">
          <ac:chgData name="Bijun Li" userId="3f3440aeb2cda3ad" providerId="Windows Live" clId="Web-{8DA28AEA-5F0A-0944-0FCE-D808EE210992}" dt="2024-06-27T20:38:50.610" v="580" actId="20577"/>
          <ac:spMkLst>
            <pc:docMk/>
            <pc:sldMk cId="814661144" sldId="296"/>
            <ac:spMk id="2" creationId="{B4C9521C-3F6E-3823-955A-8B35CA667733}"/>
          </ac:spMkLst>
        </pc:spChg>
        <pc:spChg chg="mod">
          <ac:chgData name="Bijun Li" userId="3f3440aeb2cda3ad" providerId="Windows Live" clId="Web-{8DA28AEA-5F0A-0944-0FCE-D808EE210992}" dt="2024-06-27T20:38:57.688" v="583" actId="20577"/>
          <ac:spMkLst>
            <pc:docMk/>
            <pc:sldMk cId="814661144" sldId="296"/>
            <ac:spMk id="3" creationId="{DA54D6E5-750E-4C03-709A-42C8A11A7BA4}"/>
          </ac:spMkLst>
        </pc:spChg>
      </pc:sldChg>
    </pc:docChg>
  </pc:docChgLst>
  <pc:docChgLst>
    <pc:chgData name="Bijun Li" userId="3f3440aeb2cda3ad" providerId="Windows Live" clId="Web-{B1BC2140-15C0-66C3-B572-6C2E0CBA021B}"/>
    <pc:docChg chg="modSld modMainMaster">
      <pc:chgData name="Bijun Li" userId="3f3440aeb2cda3ad" providerId="Windows Live" clId="Web-{B1BC2140-15C0-66C3-B572-6C2E0CBA021B}" dt="2024-07-10T12:35:25.014" v="35" actId="20577"/>
      <pc:docMkLst>
        <pc:docMk/>
      </pc:docMkLst>
      <pc:sldChg chg="modSp modTransition">
        <pc:chgData name="Bijun Li" userId="3f3440aeb2cda3ad" providerId="Windows Live" clId="Web-{B1BC2140-15C0-66C3-B572-6C2E0CBA021B}" dt="2024-07-10T12:34:20.450" v="21"/>
        <pc:sldMkLst>
          <pc:docMk/>
          <pc:sldMk cId="1642425379" sldId="256"/>
        </pc:sldMkLst>
        <pc:spChg chg="mod">
          <ac:chgData name="Bijun Li" userId="3f3440aeb2cda3ad" providerId="Windows Live" clId="Web-{B1BC2140-15C0-66C3-B572-6C2E0CBA021B}" dt="2024-07-10T12:32:03.758" v="2" actId="20577"/>
          <ac:spMkLst>
            <pc:docMk/>
            <pc:sldMk cId="1642425379" sldId="256"/>
            <ac:spMk id="3" creationId="{1901B20D-4C28-4DA3-ABBD-718C22A5E58B}"/>
          </ac:spMkLst>
        </pc:spChg>
      </pc:sldChg>
      <pc:sldChg chg="modTransition">
        <pc:chgData name="Bijun Li" userId="3f3440aeb2cda3ad" providerId="Windows Live" clId="Web-{B1BC2140-15C0-66C3-B572-6C2E0CBA021B}" dt="2024-07-10T12:34:20.450" v="21"/>
        <pc:sldMkLst>
          <pc:docMk/>
          <pc:sldMk cId="2436493926" sldId="276"/>
        </pc:sldMkLst>
      </pc:sldChg>
      <pc:sldChg chg="modTransition">
        <pc:chgData name="Bijun Li" userId="3f3440aeb2cda3ad" providerId="Windows Live" clId="Web-{B1BC2140-15C0-66C3-B572-6C2E0CBA021B}" dt="2024-07-10T12:34:20.450" v="21"/>
        <pc:sldMkLst>
          <pc:docMk/>
          <pc:sldMk cId="101760186" sldId="277"/>
        </pc:sldMkLst>
      </pc:sldChg>
      <pc:sldChg chg="modSp modTransition">
        <pc:chgData name="Bijun Li" userId="3f3440aeb2cda3ad" providerId="Windows Live" clId="Web-{B1BC2140-15C0-66C3-B572-6C2E0CBA021B}" dt="2024-07-10T12:35:25.014" v="35" actId="20577"/>
        <pc:sldMkLst>
          <pc:docMk/>
          <pc:sldMk cId="1153455739" sldId="278"/>
        </pc:sldMkLst>
        <pc:spChg chg="mod">
          <ac:chgData name="Bijun Li" userId="3f3440aeb2cda3ad" providerId="Windows Live" clId="Web-{B1BC2140-15C0-66C3-B572-6C2E0CBA021B}" dt="2024-07-10T12:35:25.014" v="35" actId="20577"/>
          <ac:spMkLst>
            <pc:docMk/>
            <pc:sldMk cId="1153455739" sldId="278"/>
            <ac:spMk id="5" creationId="{DDE990D8-C8EA-88C5-77B0-0CE0542DC8A9}"/>
          </ac:spMkLst>
        </pc:spChg>
      </pc:sldChg>
      <pc:sldChg chg="addSp modSp modTransition">
        <pc:chgData name="Bijun Li" userId="3f3440aeb2cda3ad" providerId="Windows Live" clId="Web-{B1BC2140-15C0-66C3-B572-6C2E0CBA021B}" dt="2024-07-10T12:34:20.450" v="21"/>
        <pc:sldMkLst>
          <pc:docMk/>
          <pc:sldMk cId="1309620189" sldId="286"/>
        </pc:sldMkLst>
        <pc:spChg chg="mod">
          <ac:chgData name="Bijun Li" userId="3f3440aeb2cda3ad" providerId="Windows Live" clId="Web-{B1BC2140-15C0-66C3-B572-6C2E0CBA021B}" dt="2024-07-10T12:33:02.572" v="15" actId="14100"/>
          <ac:spMkLst>
            <pc:docMk/>
            <pc:sldMk cId="1309620189" sldId="286"/>
            <ac:spMk id="6" creationId="{ED99D0DF-153F-7616-E760-3D08ED12B693}"/>
          </ac:spMkLst>
        </pc:spChg>
        <pc:spChg chg="add mod">
          <ac:chgData name="Bijun Li" userId="3f3440aeb2cda3ad" providerId="Windows Live" clId="Web-{B1BC2140-15C0-66C3-B572-6C2E0CBA021B}" dt="2024-07-10T12:33:07.119" v="17" actId="20577"/>
          <ac:spMkLst>
            <pc:docMk/>
            <pc:sldMk cId="1309620189" sldId="286"/>
            <ac:spMk id="7" creationId="{45C6C5F6-816C-1A23-F461-9B126A0A0113}"/>
          </ac:spMkLst>
        </pc:spChg>
      </pc:sldChg>
      <pc:sldChg chg="modTransition">
        <pc:chgData name="Bijun Li" userId="3f3440aeb2cda3ad" providerId="Windows Live" clId="Web-{B1BC2140-15C0-66C3-B572-6C2E0CBA021B}" dt="2024-07-10T12:34:20.450" v="21"/>
        <pc:sldMkLst>
          <pc:docMk/>
          <pc:sldMk cId="1711685757" sldId="287"/>
        </pc:sldMkLst>
      </pc:sldChg>
      <pc:sldChg chg="modTransition">
        <pc:chgData name="Bijun Li" userId="3f3440aeb2cda3ad" providerId="Windows Live" clId="Web-{B1BC2140-15C0-66C3-B572-6C2E0CBA021B}" dt="2024-07-10T12:34:20.450" v="21"/>
        <pc:sldMkLst>
          <pc:docMk/>
          <pc:sldMk cId="2424175988" sldId="288"/>
        </pc:sldMkLst>
      </pc:sldChg>
      <pc:sldChg chg="modTransition">
        <pc:chgData name="Bijun Li" userId="3f3440aeb2cda3ad" providerId="Windows Live" clId="Web-{B1BC2140-15C0-66C3-B572-6C2E0CBA021B}" dt="2024-07-10T12:34:20.450" v="21"/>
        <pc:sldMkLst>
          <pc:docMk/>
          <pc:sldMk cId="1610938727" sldId="289"/>
        </pc:sldMkLst>
      </pc:sldChg>
      <pc:sldChg chg="modTransition">
        <pc:chgData name="Bijun Li" userId="3f3440aeb2cda3ad" providerId="Windows Live" clId="Web-{B1BC2140-15C0-66C3-B572-6C2E0CBA021B}" dt="2024-07-10T12:34:20.450" v="21"/>
        <pc:sldMkLst>
          <pc:docMk/>
          <pc:sldMk cId="192982762" sldId="290"/>
        </pc:sldMkLst>
      </pc:sldChg>
      <pc:sldChg chg="modTransition">
        <pc:chgData name="Bijun Li" userId="3f3440aeb2cda3ad" providerId="Windows Live" clId="Web-{B1BC2140-15C0-66C3-B572-6C2E0CBA021B}" dt="2024-07-10T12:34:20.450" v="21"/>
        <pc:sldMkLst>
          <pc:docMk/>
          <pc:sldMk cId="4279025083" sldId="291"/>
        </pc:sldMkLst>
      </pc:sldChg>
      <pc:sldChg chg="modTransition">
        <pc:chgData name="Bijun Li" userId="3f3440aeb2cda3ad" providerId="Windows Live" clId="Web-{B1BC2140-15C0-66C3-B572-6C2E0CBA021B}" dt="2024-07-10T12:34:20.450" v="21"/>
        <pc:sldMkLst>
          <pc:docMk/>
          <pc:sldMk cId="2572034808" sldId="292"/>
        </pc:sldMkLst>
      </pc:sldChg>
      <pc:sldChg chg="modTransition">
        <pc:chgData name="Bijun Li" userId="3f3440aeb2cda3ad" providerId="Windows Live" clId="Web-{B1BC2140-15C0-66C3-B572-6C2E0CBA021B}" dt="2024-07-10T12:34:20.450" v="21"/>
        <pc:sldMkLst>
          <pc:docMk/>
          <pc:sldMk cId="2387164853" sldId="293"/>
        </pc:sldMkLst>
      </pc:sldChg>
      <pc:sldChg chg="modTransition">
        <pc:chgData name="Bijun Li" userId="3f3440aeb2cda3ad" providerId="Windows Live" clId="Web-{B1BC2140-15C0-66C3-B572-6C2E0CBA021B}" dt="2024-07-10T12:34:20.450" v="21"/>
        <pc:sldMkLst>
          <pc:docMk/>
          <pc:sldMk cId="3140557297" sldId="294"/>
        </pc:sldMkLst>
      </pc:sldChg>
      <pc:sldChg chg="modTransition">
        <pc:chgData name="Bijun Li" userId="3f3440aeb2cda3ad" providerId="Windows Live" clId="Web-{B1BC2140-15C0-66C3-B572-6C2E0CBA021B}" dt="2024-07-10T12:34:20.450" v="21"/>
        <pc:sldMkLst>
          <pc:docMk/>
          <pc:sldMk cId="3557400644" sldId="295"/>
        </pc:sldMkLst>
      </pc:sldChg>
      <pc:sldChg chg="modTransition">
        <pc:chgData name="Bijun Li" userId="3f3440aeb2cda3ad" providerId="Windows Live" clId="Web-{B1BC2140-15C0-66C3-B572-6C2E0CBA021B}" dt="2024-07-10T12:34:20.450" v="21"/>
        <pc:sldMkLst>
          <pc:docMk/>
          <pc:sldMk cId="814661144" sldId="296"/>
        </pc:sldMkLst>
      </pc:sldChg>
      <pc:sldMasterChg chg="modTransition modSldLayout">
        <pc:chgData name="Bijun Li" userId="3f3440aeb2cda3ad" providerId="Windows Live" clId="Web-{B1BC2140-15C0-66C3-B572-6C2E0CBA021B}" dt="2024-07-10T12:34:20.450" v="21"/>
        <pc:sldMasterMkLst>
          <pc:docMk/>
          <pc:sldMasterMk cId="1928452137" sldId="2147483666"/>
        </pc:sldMasterMkLst>
        <pc:sldLayoutChg chg="modTransition">
          <pc:chgData name="Bijun Li" userId="3f3440aeb2cda3ad" providerId="Windows Live" clId="Web-{B1BC2140-15C0-66C3-B572-6C2E0CBA021B}" dt="2024-07-10T12:34:20.450" v="21"/>
          <pc:sldLayoutMkLst>
            <pc:docMk/>
            <pc:sldMasterMk cId="1928452137" sldId="2147483666"/>
            <pc:sldLayoutMk cId="913108640" sldId="2147483667"/>
          </pc:sldLayoutMkLst>
        </pc:sldLayoutChg>
        <pc:sldLayoutChg chg="modTransition">
          <pc:chgData name="Bijun Li" userId="3f3440aeb2cda3ad" providerId="Windows Live" clId="Web-{B1BC2140-15C0-66C3-B572-6C2E0CBA021B}" dt="2024-07-10T12:34:20.450" v="21"/>
          <pc:sldLayoutMkLst>
            <pc:docMk/>
            <pc:sldMasterMk cId="1928452137" sldId="2147483666"/>
            <pc:sldLayoutMk cId="2631270364" sldId="2147483668"/>
          </pc:sldLayoutMkLst>
        </pc:sldLayoutChg>
        <pc:sldLayoutChg chg="modTransition">
          <pc:chgData name="Bijun Li" userId="3f3440aeb2cda3ad" providerId="Windows Live" clId="Web-{B1BC2140-15C0-66C3-B572-6C2E0CBA021B}" dt="2024-07-10T12:34:20.450" v="21"/>
          <pc:sldLayoutMkLst>
            <pc:docMk/>
            <pc:sldMasterMk cId="1928452137" sldId="2147483666"/>
            <pc:sldLayoutMk cId="3052812340" sldId="2147483670"/>
          </pc:sldLayoutMkLst>
        </pc:sldLayoutChg>
        <pc:sldLayoutChg chg="modTransition">
          <pc:chgData name="Bijun Li" userId="3f3440aeb2cda3ad" providerId="Windows Live" clId="Web-{B1BC2140-15C0-66C3-B572-6C2E0CBA021B}" dt="2024-07-10T12:34:20.450" v="21"/>
          <pc:sldLayoutMkLst>
            <pc:docMk/>
            <pc:sldMasterMk cId="1928452137" sldId="2147483666"/>
            <pc:sldLayoutMk cId="3021740900" sldId="2147483671"/>
          </pc:sldLayoutMkLst>
        </pc:sldLayoutChg>
        <pc:sldLayoutChg chg="modTransition">
          <pc:chgData name="Bijun Li" userId="3f3440aeb2cda3ad" providerId="Windows Live" clId="Web-{B1BC2140-15C0-66C3-B572-6C2E0CBA021B}" dt="2024-07-10T12:34:20.450" v="21"/>
          <pc:sldLayoutMkLst>
            <pc:docMk/>
            <pc:sldMasterMk cId="1928452137" sldId="2147483666"/>
            <pc:sldLayoutMk cId="4203189534" sldId="2147483672"/>
          </pc:sldLayoutMkLst>
        </pc:sldLayoutChg>
        <pc:sldLayoutChg chg="modTransition">
          <pc:chgData name="Bijun Li" userId="3f3440aeb2cda3ad" providerId="Windows Live" clId="Web-{B1BC2140-15C0-66C3-B572-6C2E0CBA021B}" dt="2024-07-10T12:34:20.450" v="21"/>
          <pc:sldLayoutMkLst>
            <pc:docMk/>
            <pc:sldMasterMk cId="1928452137" sldId="2147483666"/>
            <pc:sldLayoutMk cId="3228668804" sldId="2147483673"/>
          </pc:sldLayoutMkLst>
        </pc:sldLayoutChg>
        <pc:sldLayoutChg chg="modTransition">
          <pc:chgData name="Bijun Li" userId="3f3440aeb2cda3ad" providerId="Windows Live" clId="Web-{B1BC2140-15C0-66C3-B572-6C2E0CBA021B}" dt="2024-07-10T12:34:20.450" v="21"/>
          <pc:sldLayoutMkLst>
            <pc:docMk/>
            <pc:sldMasterMk cId="1928452137" sldId="2147483666"/>
            <pc:sldLayoutMk cId="3562372833" sldId="2147483674"/>
          </pc:sldLayoutMkLst>
        </pc:sldLayoutChg>
        <pc:sldLayoutChg chg="modTransition">
          <pc:chgData name="Bijun Li" userId="3f3440aeb2cda3ad" providerId="Windows Live" clId="Web-{B1BC2140-15C0-66C3-B572-6C2E0CBA021B}" dt="2024-07-10T12:34:20.450" v="21"/>
          <pc:sldLayoutMkLst>
            <pc:docMk/>
            <pc:sldMasterMk cId="1928452137" sldId="2147483666"/>
            <pc:sldLayoutMk cId="609095538" sldId="2147483675"/>
          </pc:sldLayoutMkLst>
        </pc:sldLayoutChg>
        <pc:sldLayoutChg chg="modTransition">
          <pc:chgData name="Bijun Li" userId="3f3440aeb2cda3ad" providerId="Windows Live" clId="Web-{B1BC2140-15C0-66C3-B572-6C2E0CBA021B}" dt="2024-07-10T12:34:20.450" v="21"/>
          <pc:sldLayoutMkLst>
            <pc:docMk/>
            <pc:sldMasterMk cId="1928452137" sldId="2147483666"/>
            <pc:sldLayoutMk cId="264798778" sldId="2147483676"/>
          </pc:sldLayoutMkLst>
        </pc:sldLayoutChg>
        <pc:sldLayoutChg chg="modTransition">
          <pc:chgData name="Bijun Li" userId="3f3440aeb2cda3ad" providerId="Windows Live" clId="Web-{B1BC2140-15C0-66C3-B572-6C2E0CBA021B}" dt="2024-07-10T12:34:20.450" v="21"/>
          <pc:sldLayoutMkLst>
            <pc:docMk/>
            <pc:sldMasterMk cId="1928452137" sldId="2147483666"/>
            <pc:sldLayoutMk cId="1616316768" sldId="2147483677"/>
          </pc:sldLayoutMkLst>
        </pc:sldLayoutChg>
        <pc:sldLayoutChg chg="modTransition">
          <pc:chgData name="Bijun Li" userId="3f3440aeb2cda3ad" providerId="Windows Live" clId="Web-{B1BC2140-15C0-66C3-B572-6C2E0CBA021B}" dt="2024-07-10T12:34:20.450" v="21"/>
          <pc:sldLayoutMkLst>
            <pc:docMk/>
            <pc:sldMasterMk cId="1928452137" sldId="2147483666"/>
            <pc:sldLayoutMk cId="429355126" sldId="2147483678"/>
          </pc:sldLayoutMkLst>
        </pc:sldLayoutChg>
        <pc:sldLayoutChg chg="modTransition">
          <pc:chgData name="Bijun Li" userId="3f3440aeb2cda3ad" providerId="Windows Live" clId="Web-{B1BC2140-15C0-66C3-B572-6C2E0CBA021B}" dt="2024-07-10T12:34:20.450" v="21"/>
          <pc:sldLayoutMkLst>
            <pc:docMk/>
            <pc:sldMasterMk cId="1928452137" sldId="2147483666"/>
            <pc:sldLayoutMk cId="23543133" sldId="2147483681"/>
          </pc:sldLayoutMkLst>
        </pc:sldLayoutChg>
        <pc:sldLayoutChg chg="modTransition">
          <pc:chgData name="Bijun Li" userId="3f3440aeb2cda3ad" providerId="Windows Live" clId="Web-{B1BC2140-15C0-66C3-B572-6C2E0CBA021B}" dt="2024-07-10T12:34:20.450" v="21"/>
          <pc:sldLayoutMkLst>
            <pc:docMk/>
            <pc:sldMasterMk cId="1928452137" sldId="2147483666"/>
            <pc:sldLayoutMk cId="4026250860" sldId="2147483685"/>
          </pc:sldLayoutMkLst>
        </pc:sldLayoutChg>
        <pc:sldLayoutChg chg="modTransition">
          <pc:chgData name="Bijun Li" userId="3f3440aeb2cda3ad" providerId="Windows Live" clId="Web-{B1BC2140-15C0-66C3-B572-6C2E0CBA021B}" dt="2024-07-10T12:34:20.450" v="21"/>
          <pc:sldLayoutMkLst>
            <pc:docMk/>
            <pc:sldMasterMk cId="1928452137" sldId="2147483666"/>
            <pc:sldLayoutMk cId="2501487619" sldId="2147483688"/>
          </pc:sldLayoutMkLst>
        </pc:sldLayoutChg>
        <pc:sldLayoutChg chg="modTransition">
          <pc:chgData name="Bijun Li" userId="3f3440aeb2cda3ad" providerId="Windows Live" clId="Web-{B1BC2140-15C0-66C3-B572-6C2E0CBA021B}" dt="2024-07-10T12:34:20.450" v="21"/>
          <pc:sldLayoutMkLst>
            <pc:docMk/>
            <pc:sldMasterMk cId="1928452137" sldId="2147483666"/>
            <pc:sldLayoutMk cId="2056323463" sldId="2147483692"/>
          </pc:sldLayoutMkLst>
        </pc:sldLayoutChg>
        <pc:sldLayoutChg chg="modTransition">
          <pc:chgData name="Bijun Li" userId="3f3440aeb2cda3ad" providerId="Windows Live" clId="Web-{B1BC2140-15C0-66C3-B572-6C2E0CBA021B}" dt="2024-07-10T12:34:20.450" v="21"/>
          <pc:sldLayoutMkLst>
            <pc:docMk/>
            <pc:sldMasterMk cId="1928452137" sldId="2147483666"/>
            <pc:sldLayoutMk cId="3061950496" sldId="2147483694"/>
          </pc:sldLayoutMkLst>
        </pc:sldLayoutChg>
        <pc:sldLayoutChg chg="modTransition">
          <pc:chgData name="Bijun Li" userId="3f3440aeb2cda3ad" providerId="Windows Live" clId="Web-{B1BC2140-15C0-66C3-B572-6C2E0CBA021B}" dt="2024-07-10T12:34:20.450" v="21"/>
          <pc:sldLayoutMkLst>
            <pc:docMk/>
            <pc:sldMasterMk cId="1928452137" sldId="2147483666"/>
            <pc:sldLayoutMk cId="1386696317" sldId="2147483696"/>
          </pc:sldLayoutMkLst>
        </pc:sldLayoutChg>
        <pc:sldLayoutChg chg="modTransition">
          <pc:chgData name="Bijun Li" userId="3f3440aeb2cda3ad" providerId="Windows Live" clId="Web-{B1BC2140-15C0-66C3-B572-6C2E0CBA021B}" dt="2024-07-10T12:34:20.450" v="21"/>
          <pc:sldLayoutMkLst>
            <pc:docMk/>
            <pc:sldMasterMk cId="1928452137" sldId="2147483666"/>
            <pc:sldLayoutMk cId="129327841" sldId="2147483697"/>
          </pc:sldLayoutMkLst>
        </pc:sldLayoutChg>
        <pc:sldLayoutChg chg="modTransition">
          <pc:chgData name="Bijun Li" userId="3f3440aeb2cda3ad" providerId="Windows Live" clId="Web-{B1BC2140-15C0-66C3-B572-6C2E0CBA021B}" dt="2024-07-10T12:34:20.450" v="21"/>
          <pc:sldLayoutMkLst>
            <pc:docMk/>
            <pc:sldMasterMk cId="1928452137" sldId="2147483666"/>
            <pc:sldLayoutMk cId="1442619314" sldId="2147483699"/>
          </pc:sldLayoutMkLst>
        </pc:sldLayoutChg>
        <pc:sldLayoutChg chg="modTransition">
          <pc:chgData name="Bijun Li" userId="3f3440aeb2cda3ad" providerId="Windows Live" clId="Web-{B1BC2140-15C0-66C3-B572-6C2E0CBA021B}" dt="2024-07-10T12:34:20.450" v="21"/>
          <pc:sldLayoutMkLst>
            <pc:docMk/>
            <pc:sldMasterMk cId="1928452137" sldId="2147483666"/>
            <pc:sldLayoutMk cId="2376933483" sldId="2147483700"/>
          </pc:sldLayoutMkLst>
        </pc:sldLayoutChg>
        <pc:sldLayoutChg chg="modTransition">
          <pc:chgData name="Bijun Li" userId="3f3440aeb2cda3ad" providerId="Windows Live" clId="Web-{B1BC2140-15C0-66C3-B572-6C2E0CBA021B}" dt="2024-07-10T12:34:20.450" v="21"/>
          <pc:sldLayoutMkLst>
            <pc:docMk/>
            <pc:sldMasterMk cId="1928452137" sldId="2147483666"/>
            <pc:sldLayoutMk cId="2290034707" sldId="2147483701"/>
          </pc:sldLayoutMkLst>
        </pc:sldLayoutChg>
      </pc:sldMasterChg>
    </pc:docChg>
  </pc:docChgLst>
  <pc:docChgLst>
    <pc:chgData name="Bijun Li" userId="3f3440aeb2cda3ad" providerId="Windows Live" clId="Web-{87A261C0-FA65-9317-2B66-EAEEA0624C06}"/>
    <pc:docChg chg="modSld">
      <pc:chgData name="Bijun Li" userId="3f3440aeb2cda3ad" providerId="Windows Live" clId="Web-{87A261C0-FA65-9317-2B66-EAEEA0624C06}" dt="2024-06-27T20:39:41.758" v="0" actId="20577"/>
      <pc:docMkLst>
        <pc:docMk/>
      </pc:docMkLst>
      <pc:sldChg chg="modSp">
        <pc:chgData name="Bijun Li" userId="3f3440aeb2cda3ad" providerId="Windows Live" clId="Web-{87A261C0-FA65-9317-2B66-EAEEA0624C06}" dt="2024-06-27T20:39:41.758" v="0" actId="20577"/>
        <pc:sldMkLst>
          <pc:docMk/>
          <pc:sldMk cId="1642425379" sldId="256"/>
        </pc:sldMkLst>
        <pc:spChg chg="mod">
          <ac:chgData name="Bijun Li" userId="3f3440aeb2cda3ad" providerId="Windows Live" clId="Web-{87A261C0-FA65-9317-2B66-EAEEA0624C06}" dt="2024-06-27T20:39:41.758" v="0" actId="20577"/>
          <ac:spMkLst>
            <pc:docMk/>
            <pc:sldMk cId="1642425379" sldId="256"/>
            <ac:spMk id="4" creationId="{5EEE53FA-29BC-F0F5-3BD1-61116F14A88F}"/>
          </ac:spMkLst>
        </pc:spChg>
      </pc:sldChg>
    </pc:docChg>
  </pc:docChgLst>
  <pc:docChgLst>
    <pc:chgData name="Bijun Li" userId="3f3440aeb2cda3ad" providerId="LiveId" clId="{4F95B03C-89E4-41AE-8C52-A8D0CEF3D694}"/>
    <pc:docChg chg="undo custSel modSld">
      <pc:chgData name="Bijun Li" userId="3f3440aeb2cda3ad" providerId="LiveId" clId="{4F95B03C-89E4-41AE-8C52-A8D0CEF3D694}" dt="2024-07-11T20:39:39.268" v="1398" actId="108"/>
      <pc:docMkLst>
        <pc:docMk/>
      </pc:docMkLst>
      <pc:sldChg chg="addSp delSp modSp">
        <pc:chgData name="Bijun Li" userId="3f3440aeb2cda3ad" providerId="LiveId" clId="{4F95B03C-89E4-41AE-8C52-A8D0CEF3D694}" dt="2024-07-11T09:02:37.365" v="24" actId="1076"/>
        <pc:sldMkLst>
          <pc:docMk/>
          <pc:sldMk cId="1642425379" sldId="256"/>
        </pc:sldMkLst>
        <pc:picChg chg="add del mod">
          <ac:chgData name="Bijun Li" userId="3f3440aeb2cda3ad" providerId="LiveId" clId="{4F95B03C-89E4-41AE-8C52-A8D0CEF3D694}" dt="2024-07-11T09:01:15.001" v="9" actId="478"/>
          <ac:picMkLst>
            <pc:docMk/>
            <pc:sldMk cId="1642425379" sldId="256"/>
            <ac:picMk id="1026" creationId="{6C740017-EC0D-46E2-27F3-CC77B51806BF}"/>
          </ac:picMkLst>
        </pc:picChg>
        <pc:picChg chg="add mod">
          <ac:chgData name="Bijun Li" userId="3f3440aeb2cda3ad" providerId="LiveId" clId="{4F95B03C-89E4-41AE-8C52-A8D0CEF3D694}" dt="2024-07-11T09:02:37.365" v="24" actId="1076"/>
          <ac:picMkLst>
            <pc:docMk/>
            <pc:sldMk cId="1642425379" sldId="256"/>
            <ac:picMk id="1028" creationId="{59DDB336-05EE-5040-BE03-F2D83B6432ED}"/>
          </ac:picMkLst>
        </pc:picChg>
      </pc:sldChg>
      <pc:sldChg chg="modSp mod">
        <pc:chgData name="Bijun Li" userId="3f3440aeb2cda3ad" providerId="LiveId" clId="{4F95B03C-89E4-41AE-8C52-A8D0CEF3D694}" dt="2024-07-11T15:19:10.815" v="1352" actId="20577"/>
        <pc:sldMkLst>
          <pc:docMk/>
          <pc:sldMk cId="2436493926" sldId="276"/>
        </pc:sldMkLst>
        <pc:spChg chg="mod">
          <ac:chgData name="Bijun Li" userId="3f3440aeb2cda3ad" providerId="LiveId" clId="{4F95B03C-89E4-41AE-8C52-A8D0CEF3D694}" dt="2024-07-11T15:18:45.992" v="1344" actId="403"/>
          <ac:spMkLst>
            <pc:docMk/>
            <pc:sldMk cId="2436493926" sldId="276"/>
            <ac:spMk id="2" creationId="{BCCAEE93-8585-46D4-A7EC-F184E317CB2E}"/>
          </ac:spMkLst>
        </pc:spChg>
        <pc:spChg chg="mod">
          <ac:chgData name="Bijun Li" userId="3f3440aeb2cda3ad" providerId="LiveId" clId="{4F95B03C-89E4-41AE-8C52-A8D0CEF3D694}" dt="2024-07-11T15:19:10.815" v="1352" actId="20577"/>
          <ac:spMkLst>
            <pc:docMk/>
            <pc:sldMk cId="2436493926" sldId="276"/>
            <ac:spMk id="3" creationId="{24AFFC60-19C3-4901-93F7-7AAF4C09F8C6}"/>
          </ac:spMkLst>
        </pc:spChg>
      </pc:sldChg>
      <pc:sldChg chg="addSp modSp mod">
        <pc:chgData name="Bijun Li" userId="3f3440aeb2cda3ad" providerId="LiveId" clId="{4F95B03C-89E4-41AE-8C52-A8D0CEF3D694}" dt="2024-07-11T11:11:09.365" v="575" actId="12"/>
        <pc:sldMkLst>
          <pc:docMk/>
          <pc:sldMk cId="1153455739" sldId="278"/>
        </pc:sldMkLst>
        <pc:spChg chg="mod">
          <ac:chgData name="Bijun Li" userId="3f3440aeb2cda3ad" providerId="LiveId" clId="{4F95B03C-89E4-41AE-8C52-A8D0CEF3D694}" dt="2024-07-11T11:11:09.365" v="575" actId="12"/>
          <ac:spMkLst>
            <pc:docMk/>
            <pc:sldMk cId="1153455739" sldId="278"/>
            <ac:spMk id="13" creationId="{F0651D9F-9551-F501-BC6B-76709818D14D}"/>
          </ac:spMkLst>
        </pc:spChg>
        <pc:spChg chg="mod">
          <ac:chgData name="Bijun Li" userId="3f3440aeb2cda3ad" providerId="LiveId" clId="{4F95B03C-89E4-41AE-8C52-A8D0CEF3D694}" dt="2024-07-11T09:23:55.506" v="268" actId="14100"/>
          <ac:spMkLst>
            <pc:docMk/>
            <pc:sldMk cId="1153455739" sldId="278"/>
            <ac:spMk id="15" creationId="{D6F446CB-6798-42FB-F89F-A63EBA2055D1}"/>
          </ac:spMkLst>
        </pc:spChg>
        <pc:spChg chg="mod">
          <ac:chgData name="Bijun Li" userId="3f3440aeb2cda3ad" providerId="LiveId" clId="{4F95B03C-89E4-41AE-8C52-A8D0CEF3D694}" dt="2024-07-11T09:45:17.662" v="292" actId="20577"/>
          <ac:spMkLst>
            <pc:docMk/>
            <pc:sldMk cId="1153455739" sldId="278"/>
            <ac:spMk id="17" creationId="{D3C45DAA-4A0A-6ED8-A119-ED8321461F93}"/>
          </ac:spMkLst>
        </pc:spChg>
        <pc:picChg chg="add mod modCrop">
          <ac:chgData name="Bijun Li" userId="3f3440aeb2cda3ad" providerId="LiveId" clId="{4F95B03C-89E4-41AE-8C52-A8D0CEF3D694}" dt="2024-07-11T09:17:36.715" v="35" actId="1076"/>
          <ac:picMkLst>
            <pc:docMk/>
            <pc:sldMk cId="1153455739" sldId="278"/>
            <ac:picMk id="7" creationId="{9307131A-CFB4-0D19-40EE-C0A6AE68E569}"/>
          </ac:picMkLst>
        </pc:picChg>
      </pc:sldChg>
      <pc:sldChg chg="modSp mod">
        <pc:chgData name="Bijun Li" userId="3f3440aeb2cda3ad" providerId="LiveId" clId="{4F95B03C-89E4-41AE-8C52-A8D0CEF3D694}" dt="2024-07-11T11:11:49.766" v="595" actId="12"/>
        <pc:sldMkLst>
          <pc:docMk/>
          <pc:sldMk cId="1309620189" sldId="286"/>
        </pc:sldMkLst>
        <pc:spChg chg="mod">
          <ac:chgData name="Bijun Li" userId="3f3440aeb2cda3ad" providerId="LiveId" clId="{4F95B03C-89E4-41AE-8C52-A8D0CEF3D694}" dt="2024-07-11T11:11:30.328" v="584" actId="6549"/>
          <ac:spMkLst>
            <pc:docMk/>
            <pc:sldMk cId="1309620189" sldId="286"/>
            <ac:spMk id="6" creationId="{ED99D0DF-153F-7616-E760-3D08ED12B693}"/>
          </ac:spMkLst>
        </pc:spChg>
        <pc:spChg chg="mod">
          <ac:chgData name="Bijun Li" userId="3f3440aeb2cda3ad" providerId="LiveId" clId="{4F95B03C-89E4-41AE-8C52-A8D0CEF3D694}" dt="2024-07-11T11:11:49.766" v="595" actId="12"/>
          <ac:spMkLst>
            <pc:docMk/>
            <pc:sldMk cId="1309620189" sldId="286"/>
            <ac:spMk id="7" creationId="{45C6C5F6-816C-1A23-F461-9B126A0A0113}"/>
          </ac:spMkLst>
        </pc:spChg>
      </pc:sldChg>
      <pc:sldChg chg="addSp delSp modSp mod">
        <pc:chgData name="Bijun Li" userId="3f3440aeb2cda3ad" providerId="LiveId" clId="{4F95B03C-89E4-41AE-8C52-A8D0CEF3D694}" dt="2024-07-11T11:12:12.826" v="606" actId="6549"/>
        <pc:sldMkLst>
          <pc:docMk/>
          <pc:sldMk cId="1711685757" sldId="287"/>
        </pc:sldMkLst>
        <pc:spChg chg="mod">
          <ac:chgData name="Bijun Li" userId="3f3440aeb2cda3ad" providerId="LiveId" clId="{4F95B03C-89E4-41AE-8C52-A8D0CEF3D694}" dt="2024-07-11T11:12:12.826" v="606" actId="6549"/>
          <ac:spMkLst>
            <pc:docMk/>
            <pc:sldMk cId="1711685757" sldId="287"/>
            <ac:spMk id="6" creationId="{FA1373F9-5576-D048-8010-79A6EFF0F1E8}"/>
          </ac:spMkLst>
        </pc:spChg>
        <pc:spChg chg="add mod">
          <ac:chgData name="Bijun Li" userId="3f3440aeb2cda3ad" providerId="LiveId" clId="{4F95B03C-89E4-41AE-8C52-A8D0CEF3D694}" dt="2024-07-11T10:30:39.720" v="334" actId="1076"/>
          <ac:spMkLst>
            <pc:docMk/>
            <pc:sldMk cId="1711685757" sldId="287"/>
            <ac:spMk id="7" creationId="{C2EF778D-174C-C50F-7D59-82A6488914FA}"/>
          </ac:spMkLst>
        </pc:spChg>
        <pc:spChg chg="add mod">
          <ac:chgData name="Bijun Li" userId="3f3440aeb2cda3ad" providerId="LiveId" clId="{4F95B03C-89E4-41AE-8C52-A8D0CEF3D694}" dt="2024-07-11T10:31:13.165" v="355" actId="1037"/>
          <ac:spMkLst>
            <pc:docMk/>
            <pc:sldMk cId="1711685757" sldId="287"/>
            <ac:spMk id="8" creationId="{243D76E6-90F2-55EF-3386-406C44A473C0}"/>
          </ac:spMkLst>
        </pc:spChg>
        <pc:picChg chg="add del mod">
          <ac:chgData name="Bijun Li" userId="3f3440aeb2cda3ad" providerId="LiveId" clId="{4F95B03C-89E4-41AE-8C52-A8D0CEF3D694}" dt="2024-07-11T10:28:28.324" v="300" actId="478"/>
          <ac:picMkLst>
            <pc:docMk/>
            <pc:sldMk cId="1711685757" sldId="287"/>
            <ac:picMk id="1026" creationId="{C2D1AD84-96D4-CC21-9816-80A4876BDEFB}"/>
          </ac:picMkLst>
        </pc:picChg>
        <pc:picChg chg="add mod">
          <ac:chgData name="Bijun Li" userId="3f3440aeb2cda3ad" providerId="LiveId" clId="{4F95B03C-89E4-41AE-8C52-A8D0CEF3D694}" dt="2024-07-11T10:30:01.862" v="320" actId="1076"/>
          <ac:picMkLst>
            <pc:docMk/>
            <pc:sldMk cId="1711685757" sldId="287"/>
            <ac:picMk id="1028" creationId="{DE424272-F00D-C196-91B0-15211F066E7C}"/>
          </ac:picMkLst>
        </pc:picChg>
        <pc:picChg chg="add mod">
          <ac:chgData name="Bijun Li" userId="3f3440aeb2cda3ad" providerId="LiveId" clId="{4F95B03C-89E4-41AE-8C52-A8D0CEF3D694}" dt="2024-07-11T10:30:00.919" v="319" actId="1076"/>
          <ac:picMkLst>
            <pc:docMk/>
            <pc:sldMk cId="1711685757" sldId="287"/>
            <ac:picMk id="1030" creationId="{939C14B6-5D06-8855-BB80-31369F8E94C2}"/>
          </ac:picMkLst>
        </pc:picChg>
      </pc:sldChg>
      <pc:sldChg chg="modSp mod">
        <pc:chgData name="Bijun Li" userId="3f3440aeb2cda3ad" providerId="LiveId" clId="{4F95B03C-89E4-41AE-8C52-A8D0CEF3D694}" dt="2024-07-11T11:12:27.663" v="619" actId="6549"/>
        <pc:sldMkLst>
          <pc:docMk/>
          <pc:sldMk cId="2424175988" sldId="288"/>
        </pc:sldMkLst>
        <pc:spChg chg="mod">
          <ac:chgData name="Bijun Li" userId="3f3440aeb2cda3ad" providerId="LiveId" clId="{4F95B03C-89E4-41AE-8C52-A8D0CEF3D694}" dt="2024-07-11T11:12:27.663" v="619" actId="6549"/>
          <ac:spMkLst>
            <pc:docMk/>
            <pc:sldMk cId="2424175988" sldId="288"/>
            <ac:spMk id="6" creationId="{47C268C8-9940-A7F5-8225-8245FD30B739}"/>
          </ac:spMkLst>
        </pc:spChg>
      </pc:sldChg>
      <pc:sldChg chg="modSp mod">
        <pc:chgData name="Bijun Li" userId="3f3440aeb2cda3ad" providerId="LiveId" clId="{4F95B03C-89E4-41AE-8C52-A8D0CEF3D694}" dt="2024-07-11T11:39:22.156" v="638" actId="6549"/>
        <pc:sldMkLst>
          <pc:docMk/>
          <pc:sldMk cId="1610938727" sldId="289"/>
        </pc:sldMkLst>
        <pc:spChg chg="mod">
          <ac:chgData name="Bijun Li" userId="3f3440aeb2cda3ad" providerId="LiveId" clId="{4F95B03C-89E4-41AE-8C52-A8D0CEF3D694}" dt="2024-07-11T11:38:46.479" v="624" actId="6549"/>
          <ac:spMkLst>
            <pc:docMk/>
            <pc:sldMk cId="1610938727" sldId="289"/>
            <ac:spMk id="6" creationId="{B2E92049-5832-C635-5AA4-B9F120691A19}"/>
          </ac:spMkLst>
        </pc:spChg>
        <pc:spChg chg="mod">
          <ac:chgData name="Bijun Li" userId="3f3440aeb2cda3ad" providerId="LiveId" clId="{4F95B03C-89E4-41AE-8C52-A8D0CEF3D694}" dt="2024-07-11T11:38:56.779" v="631" actId="6549"/>
          <ac:spMkLst>
            <pc:docMk/>
            <pc:sldMk cId="1610938727" sldId="289"/>
            <ac:spMk id="7" creationId="{7799928A-E445-7855-CE19-D0D6EECDACF3}"/>
          </ac:spMkLst>
        </pc:spChg>
        <pc:spChg chg="mod">
          <ac:chgData name="Bijun Li" userId="3f3440aeb2cda3ad" providerId="LiveId" clId="{4F95B03C-89E4-41AE-8C52-A8D0CEF3D694}" dt="2024-07-11T11:39:22.156" v="638" actId="6549"/>
          <ac:spMkLst>
            <pc:docMk/>
            <pc:sldMk cId="1610938727" sldId="289"/>
            <ac:spMk id="8" creationId="{6B84EFE0-D13D-ED70-7EB5-B5D6100C2D3C}"/>
          </ac:spMkLst>
        </pc:spChg>
      </pc:sldChg>
      <pc:sldChg chg="addSp modSp mod">
        <pc:chgData name="Bijun Li" userId="3f3440aeb2cda3ad" providerId="LiveId" clId="{4F95B03C-89E4-41AE-8C52-A8D0CEF3D694}" dt="2024-07-11T11:39:47.436" v="656" actId="6549"/>
        <pc:sldMkLst>
          <pc:docMk/>
          <pc:sldMk cId="192982762" sldId="290"/>
        </pc:sldMkLst>
        <pc:spChg chg="mod">
          <ac:chgData name="Bijun Li" userId="3f3440aeb2cda3ad" providerId="LiveId" clId="{4F95B03C-89E4-41AE-8C52-A8D0CEF3D694}" dt="2024-07-11T11:39:36.570" v="647" actId="6549"/>
          <ac:spMkLst>
            <pc:docMk/>
            <pc:sldMk cId="192982762" sldId="290"/>
            <ac:spMk id="6" creationId="{185B7CCE-5DA8-03AA-D513-D84C32667A5F}"/>
          </ac:spMkLst>
        </pc:spChg>
        <pc:spChg chg="add mod">
          <ac:chgData name="Bijun Li" userId="3f3440aeb2cda3ad" providerId="LiveId" clId="{4F95B03C-89E4-41AE-8C52-A8D0CEF3D694}" dt="2024-07-11T11:39:47.436" v="656" actId="6549"/>
          <ac:spMkLst>
            <pc:docMk/>
            <pc:sldMk cId="192982762" sldId="290"/>
            <ac:spMk id="7" creationId="{BE7C077E-D166-1F73-D6D8-4B05506EF6D1}"/>
          </ac:spMkLst>
        </pc:spChg>
      </pc:sldChg>
      <pc:sldChg chg="addSp modSp mod">
        <pc:chgData name="Bijun Li" userId="3f3440aeb2cda3ad" providerId="LiveId" clId="{4F95B03C-89E4-41AE-8C52-A8D0CEF3D694}" dt="2024-07-11T11:40:01.256" v="665" actId="6549"/>
        <pc:sldMkLst>
          <pc:docMk/>
          <pc:sldMk cId="4279025083" sldId="291"/>
        </pc:sldMkLst>
        <pc:spChg chg="mod">
          <ac:chgData name="Bijun Li" userId="3f3440aeb2cda3ad" providerId="LiveId" clId="{4F95B03C-89E4-41AE-8C52-A8D0CEF3D694}" dt="2024-07-11T11:11:00.938" v="573" actId="6549"/>
          <ac:spMkLst>
            <pc:docMk/>
            <pc:sldMk cId="4279025083" sldId="291"/>
            <ac:spMk id="6" creationId="{B88BFBA3-F610-1B77-DC8D-45022A4331F4}"/>
          </ac:spMkLst>
        </pc:spChg>
        <pc:spChg chg="add mod">
          <ac:chgData name="Bijun Li" userId="3f3440aeb2cda3ad" providerId="LiveId" clId="{4F95B03C-89E4-41AE-8C52-A8D0CEF3D694}" dt="2024-07-11T11:40:01.256" v="665" actId="6549"/>
          <ac:spMkLst>
            <pc:docMk/>
            <pc:sldMk cId="4279025083" sldId="291"/>
            <ac:spMk id="7" creationId="{F48B35B9-65FE-3524-2CC4-E30A4E23638F}"/>
          </ac:spMkLst>
        </pc:spChg>
      </pc:sldChg>
      <pc:sldChg chg="delSp modSp mod">
        <pc:chgData name="Bijun Li" userId="3f3440aeb2cda3ad" providerId="LiveId" clId="{4F95B03C-89E4-41AE-8C52-A8D0CEF3D694}" dt="2024-07-11T15:21:50.931" v="1390" actId="255"/>
        <pc:sldMkLst>
          <pc:docMk/>
          <pc:sldMk cId="2572034808" sldId="292"/>
        </pc:sldMkLst>
        <pc:spChg chg="mod">
          <ac:chgData name="Bijun Li" userId="3f3440aeb2cda3ad" providerId="LiveId" clId="{4F95B03C-89E4-41AE-8C52-A8D0CEF3D694}" dt="2024-07-11T15:21:32.094" v="1379" actId="27636"/>
          <ac:spMkLst>
            <pc:docMk/>
            <pc:sldMk cId="2572034808" sldId="292"/>
            <ac:spMk id="6" creationId="{26E26690-3578-6EB1-8EAB-4970E0C6B577}"/>
          </ac:spMkLst>
        </pc:spChg>
        <pc:spChg chg="mod">
          <ac:chgData name="Bijun Li" userId="3f3440aeb2cda3ad" providerId="LiveId" clId="{4F95B03C-89E4-41AE-8C52-A8D0CEF3D694}" dt="2024-07-11T15:21:50.931" v="1390" actId="255"/>
          <ac:spMkLst>
            <pc:docMk/>
            <pc:sldMk cId="2572034808" sldId="292"/>
            <ac:spMk id="8" creationId="{FC300E01-C8A1-503F-8942-73AE06236A2A}"/>
          </ac:spMkLst>
        </pc:spChg>
        <pc:spChg chg="del">
          <ac:chgData name="Bijun Li" userId="3f3440aeb2cda3ad" providerId="LiveId" clId="{4F95B03C-89E4-41AE-8C52-A8D0CEF3D694}" dt="2024-07-11T14:42:17.106" v="723" actId="478"/>
          <ac:spMkLst>
            <pc:docMk/>
            <pc:sldMk cId="2572034808" sldId="292"/>
            <ac:spMk id="9" creationId="{F620B41E-97A0-1F94-3C24-AB47D053A841}"/>
          </ac:spMkLst>
        </pc:spChg>
      </pc:sldChg>
      <pc:sldChg chg="addSp modSp mod">
        <pc:chgData name="Bijun Li" userId="3f3440aeb2cda3ad" providerId="LiveId" clId="{4F95B03C-89E4-41AE-8C52-A8D0CEF3D694}" dt="2024-07-11T15:08:10.005" v="1165" actId="14100"/>
        <pc:sldMkLst>
          <pc:docMk/>
          <pc:sldMk cId="2387164853" sldId="293"/>
        </pc:sldMkLst>
        <pc:spChg chg="mod">
          <ac:chgData name="Bijun Li" userId="3f3440aeb2cda3ad" providerId="LiveId" clId="{4F95B03C-89E4-41AE-8C52-A8D0CEF3D694}" dt="2024-07-11T15:04:21.310" v="1159" actId="6549"/>
          <ac:spMkLst>
            <pc:docMk/>
            <pc:sldMk cId="2387164853" sldId="293"/>
            <ac:spMk id="6" creationId="{F78837CE-E8C0-C763-E376-57570DFBFB14}"/>
          </ac:spMkLst>
        </pc:spChg>
        <pc:picChg chg="add mod">
          <ac:chgData name="Bijun Li" userId="3f3440aeb2cda3ad" providerId="LiveId" clId="{4F95B03C-89E4-41AE-8C52-A8D0CEF3D694}" dt="2024-07-11T15:08:10.005" v="1165" actId="14100"/>
          <ac:picMkLst>
            <pc:docMk/>
            <pc:sldMk cId="2387164853" sldId="293"/>
            <ac:picMk id="8" creationId="{A079A42D-BEDC-4156-8DFF-12012618C930}"/>
          </ac:picMkLst>
        </pc:picChg>
      </pc:sldChg>
      <pc:sldChg chg="addSp modSp mod">
        <pc:chgData name="Bijun Li" userId="3f3440aeb2cda3ad" providerId="LiveId" clId="{4F95B03C-89E4-41AE-8C52-A8D0CEF3D694}" dt="2024-07-11T20:39:13.818" v="1396" actId="108"/>
        <pc:sldMkLst>
          <pc:docMk/>
          <pc:sldMk cId="3140557297" sldId="294"/>
        </pc:sldMkLst>
        <pc:spChg chg="mod">
          <ac:chgData name="Bijun Li" userId="3f3440aeb2cda3ad" providerId="LiveId" clId="{4F95B03C-89E4-41AE-8C52-A8D0CEF3D694}" dt="2024-07-11T15:16:32.501" v="1323" actId="15"/>
          <ac:spMkLst>
            <pc:docMk/>
            <pc:sldMk cId="3140557297" sldId="294"/>
            <ac:spMk id="6" creationId="{1FF9B522-503A-EB1B-351D-C64C1B21E035}"/>
          </ac:spMkLst>
        </pc:spChg>
        <pc:spChg chg="add mod">
          <ac:chgData name="Bijun Li" userId="3f3440aeb2cda3ad" providerId="LiveId" clId="{4F95B03C-89E4-41AE-8C52-A8D0CEF3D694}" dt="2024-07-11T20:39:09.538" v="1395" actId="108"/>
          <ac:spMkLst>
            <pc:docMk/>
            <pc:sldMk cId="3140557297" sldId="294"/>
            <ac:spMk id="7" creationId="{0C6E6457-8B48-6F8A-3E42-6B97DFB2F57D}"/>
          </ac:spMkLst>
        </pc:spChg>
        <pc:spChg chg="mod">
          <ac:chgData name="Bijun Li" userId="3f3440aeb2cda3ad" providerId="LiveId" clId="{4F95B03C-89E4-41AE-8C52-A8D0CEF3D694}" dt="2024-07-11T15:13:07.699" v="1283" actId="1076"/>
          <ac:spMkLst>
            <pc:docMk/>
            <pc:sldMk cId="3140557297" sldId="294"/>
            <ac:spMk id="8" creationId="{3ACD17B4-315D-BF54-DA84-6D8F3F510ACE}"/>
          </ac:spMkLst>
        </pc:spChg>
        <pc:spChg chg="add mod">
          <ac:chgData name="Bijun Li" userId="3f3440aeb2cda3ad" providerId="LiveId" clId="{4F95B03C-89E4-41AE-8C52-A8D0CEF3D694}" dt="2024-07-11T20:39:13.818" v="1396" actId="108"/>
          <ac:spMkLst>
            <pc:docMk/>
            <pc:sldMk cId="3140557297" sldId="294"/>
            <ac:spMk id="9" creationId="{522ECDF5-E2D9-C04D-2598-E8057C1E8EBC}"/>
          </ac:spMkLst>
        </pc:spChg>
      </pc:sldChg>
      <pc:sldChg chg="addSp modSp mod">
        <pc:chgData name="Bijun Li" userId="3f3440aeb2cda3ad" providerId="LiveId" clId="{4F95B03C-89E4-41AE-8C52-A8D0CEF3D694}" dt="2024-07-11T20:39:39.268" v="1398" actId="108"/>
        <pc:sldMkLst>
          <pc:docMk/>
          <pc:sldMk cId="3557400644" sldId="295"/>
        </pc:sldMkLst>
        <pc:spChg chg="mod">
          <ac:chgData name="Bijun Li" userId="3f3440aeb2cda3ad" providerId="LiveId" clId="{4F95B03C-89E4-41AE-8C52-A8D0CEF3D694}" dt="2024-07-11T15:17:35.583" v="1338" actId="255"/>
          <ac:spMkLst>
            <pc:docMk/>
            <pc:sldMk cId="3557400644" sldId="295"/>
            <ac:spMk id="6" creationId="{8B9830EC-02BC-ABF1-A63C-96772C514071}"/>
          </ac:spMkLst>
        </pc:spChg>
        <pc:spChg chg="add mod">
          <ac:chgData name="Bijun Li" userId="3f3440aeb2cda3ad" providerId="LiveId" clId="{4F95B03C-89E4-41AE-8C52-A8D0CEF3D694}" dt="2024-07-11T20:39:39.268" v="1398" actId="108"/>
          <ac:spMkLst>
            <pc:docMk/>
            <pc:sldMk cId="3557400644" sldId="295"/>
            <ac:spMk id="7" creationId="{2B4E23F9-0E8C-DED7-C17D-732E847353A1}"/>
          </ac:spMkLst>
        </pc:spChg>
      </pc:sldChg>
      <pc:sldChg chg="modSp mod">
        <pc:chgData name="Bijun Li" userId="3f3440aeb2cda3ad" providerId="LiveId" clId="{4F95B03C-89E4-41AE-8C52-A8D0CEF3D694}" dt="2024-07-11T15:20:09.471" v="1367" actId="403"/>
        <pc:sldMkLst>
          <pc:docMk/>
          <pc:sldMk cId="814661144" sldId="296"/>
        </pc:sldMkLst>
        <pc:spChg chg="mod">
          <ac:chgData name="Bijun Li" userId="3f3440aeb2cda3ad" providerId="LiveId" clId="{4F95B03C-89E4-41AE-8C52-A8D0CEF3D694}" dt="2024-07-11T15:20:09.471" v="1367" actId="403"/>
          <ac:spMkLst>
            <pc:docMk/>
            <pc:sldMk cId="814661144" sldId="296"/>
            <ac:spMk id="3" creationId="{DA54D6E5-750E-4C03-709A-42C8A11A7BA4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f3440aeb2cda3ad/Hainan/figur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Distribution of top-ranked CS PhD programs in Europe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E11-4DF2-9E65-78BF72C1B5AA}"/>
              </c:ext>
            </c:extLst>
          </c:dPt>
          <c:dPt>
            <c:idx val="1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E11-4DF2-9E65-78BF72C1B5A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E11-4DF2-9E65-78BF72C1B5A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E11-4DF2-9E65-78BF72C1B5A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E11-4DF2-9E65-78BF72C1B5AA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EFA6B086-FB9F-4EFD-AFA4-51C7A98A12BB}" type="CATEGORYNAME">
                      <a:rPr lang="en-US" smtClean="0"/>
                      <a:pPr/>
                      <a:t>[CATEGORY NAME]</a:t>
                    </a:fld>
                    <a:r>
                      <a:rPr lang="en-US" baseline="0"/>
                      <a:t> </a:t>
                    </a:r>
                    <a:fld id="{C31C77B3-422A-4D8E-A65D-6D78924E1EEE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4E11-4DF2-9E65-78BF72C1B5A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2CD465C-A699-49E4-A39E-A2CE5D2082A8}" type="CATEGORYNAME">
                      <a:rPr lang="en-US" smtClean="0"/>
                      <a:pPr/>
                      <a:t>[CATEGORY NAME]</a:t>
                    </a:fld>
                    <a:r>
                      <a:rPr lang="en-US"/>
                      <a:t> </a:t>
                    </a:r>
                    <a:fld id="{26D5E899-B792-4C73-8EBF-5FDA984044B1}" type="VALUE">
                      <a:rPr lang="en-US" baseline="0" smtClean="0"/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E11-4DF2-9E65-78BF72C1B5A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086AF4C-9495-49E6-9C59-05292EA3938E}" type="CATEGORYNAME">
                      <a:rPr lang="en-US" smtClean="0"/>
                      <a:pPr/>
                      <a:t>[CATEGORY NAME]</a:t>
                    </a:fld>
                    <a:r>
                      <a:rPr lang="en-US" baseline="0"/>
                      <a:t> </a:t>
                    </a:r>
                    <a:fld id="{6428DBB8-9DE0-497C-8C64-1CF2C3614ECC}" type="VALUE">
                      <a:rPr lang="en-US" baseline="0" smtClean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4E11-4DF2-9E65-78BF72C1B5A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6DE0D290-4F72-42B6-ADFE-362FBFC0A554}" type="CATEGORYNAME">
                      <a:rPr lang="en-US" smtClean="0"/>
                      <a:pPr/>
                      <a:t>[CATEGORY NAME]</a:t>
                    </a:fld>
                    <a:r>
                      <a:rPr lang="en-US" baseline="0" dirty="0"/>
                      <a:t> </a:t>
                    </a:r>
                    <a:fld id="{48B2528C-E017-4464-AFF5-5018EEB73683}" type="PERCENTAGE">
                      <a:rPr lang="en-US" baseline="0" smtClean="0"/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4E11-4DF2-9E65-78BF72C1B5AA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8B4C3148-3A01-4297-AFA0-BCC307C22575}" type="CATEGORYNAME">
                      <a:rPr lang="en-US" smtClean="0"/>
                      <a:pPr/>
                      <a:t>[CATEGORY NAME]</a:t>
                    </a:fld>
                    <a:r>
                      <a:rPr lang="en-US" baseline="0" dirty="0"/>
                      <a:t> </a:t>
                    </a:r>
                    <a:fld id="{06A84006-80C7-49A7-B584-E580FE8A12C4}" type="PERCENTAGE">
                      <a:rPr lang="en-US" baseline="0" smtClean="0"/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4E11-4DF2-9E65-78BF72C1B5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[figures.xlsx]Sheet1!$B$1:$F$1</c:f>
              <c:strCache>
                <c:ptCount val="5"/>
                <c:pt idx="0">
                  <c:v>UK</c:v>
                </c:pt>
                <c:pt idx="1">
                  <c:v>Germany</c:v>
                </c:pt>
                <c:pt idx="2">
                  <c:v>Netherlands</c:v>
                </c:pt>
                <c:pt idx="3">
                  <c:v>Switzerland</c:v>
                </c:pt>
                <c:pt idx="4">
                  <c:v>Others</c:v>
                </c:pt>
              </c:strCache>
            </c:strRef>
          </c:cat>
          <c:val>
            <c:numRef>
              <c:f>[figures.xlsx]Sheet1!$B$2:$F$2</c:f>
              <c:numCache>
                <c:formatCode>0%</c:formatCode>
                <c:ptCount val="5"/>
                <c:pt idx="0">
                  <c:v>0.2</c:v>
                </c:pt>
                <c:pt idx="1">
                  <c:v>0.3</c:v>
                </c:pt>
                <c:pt idx="2">
                  <c:v>0.15</c:v>
                </c:pt>
                <c:pt idx="3">
                  <c:v>0.15</c:v>
                </c:pt>
                <c:pt idx="4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E11-4DF2-9E65-78BF72C1B5AA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7/11/2024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7/11/2024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975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ate Placeholder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and tab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34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July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Pursuing a CS PhD in Europe and Germany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701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dgermany.de/" TargetMode="External"/><Relationship Id="rId2" Type="http://schemas.openxmlformats.org/officeDocument/2006/relationships/hyperlink" Target="http://www.academics.de/" TargetMode="Externa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1.png"/><Relationship Id="rId5" Type="http://schemas.openxmlformats.org/officeDocument/2006/relationships/hyperlink" Target="http://www.funding-guide.de/" TargetMode="External"/><Relationship Id="rId4" Type="http://schemas.openxmlformats.org/officeDocument/2006/relationships/hyperlink" Target="daad.de/idp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rit.org/" TargetMode="External"/><Relationship Id="rId2" Type="http://schemas.openxmlformats.org/officeDocument/2006/relationships/hyperlink" Target="http://www.research-in-germany.org/" TargetMode="Externa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://www.hochschulkompass.d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3754" y="3427911"/>
            <a:ext cx="8874236" cy="1163023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Pursuing a CS PhD </a:t>
            </a:r>
            <a:br>
              <a:rPr lang="en-US" b="1" dirty="0">
                <a:ea typeface="+mj-lt"/>
                <a:cs typeface="+mj-lt"/>
              </a:rPr>
            </a:br>
            <a:r>
              <a:rPr lang="en-US" b="1" dirty="0">
                <a:ea typeface="+mj-lt"/>
                <a:cs typeface="+mj-lt"/>
              </a:rPr>
              <a:t>in Europe and Germany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3755" y="5369176"/>
            <a:ext cx="5037020" cy="77766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/>
              <a:t>Dr. Bijun Li</a:t>
            </a:r>
          </a:p>
          <a:p>
            <a:r>
              <a:rPr lang="en-US" sz="1800" dirty="0">
                <a:ea typeface="+mn-lt"/>
                <a:cs typeface="+mn-lt"/>
              </a:rPr>
              <a:t>July 2024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EE53FA-29BC-F0F5-3BD1-61116F14A88F}"/>
              </a:ext>
            </a:extLst>
          </p:cNvPr>
          <p:cNvSpPr txBox="1"/>
          <p:nvPr/>
        </p:nvSpPr>
        <p:spPr>
          <a:xfrm>
            <a:off x="2830285" y="4735285"/>
            <a:ext cx="82404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Talk 1: Introduction and Preparation</a:t>
            </a:r>
            <a:endParaRPr lang="en-US" sz="2000" dirty="0"/>
          </a:p>
        </p:txBody>
      </p:sp>
      <p:pic>
        <p:nvPicPr>
          <p:cNvPr id="1028" name="Picture 4" descr="Malaysia Students: How to Study Abroad for FREE in Europe? A Dream or  Reality">
            <a:extLst>
              <a:ext uri="{FF2B5EF4-FFF2-40B4-BE49-F238E27FC236}">
                <a16:creationId xmlns:a16="http://schemas.microsoft.com/office/drawing/2014/main" id="{59DDB336-05EE-5040-BE03-F2D83B6432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07"/>
          <a:stretch/>
        </p:blipFill>
        <p:spPr bwMode="auto">
          <a:xfrm>
            <a:off x="2977756" y="988506"/>
            <a:ext cx="4729018" cy="223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ED719-4FB5-6207-47BD-564D76AA1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PhD Structures in Germany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55D146-D3A9-AE39-9FF8-C64EF91FE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July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C9569A-1D4E-390A-63A0-9AE48C73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Pursuing a CS PhD in Europe and Germany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3401D-CF5D-23B1-2A08-0BE5FCA7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E26690-3578-6EB1-8EAB-4970E0C6B57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5269523" cy="317413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en-US" sz="2600" dirty="0">
                <a:ea typeface="+mn-lt"/>
                <a:cs typeface="+mn-lt"/>
              </a:rPr>
              <a:t>Individual Doctorate</a:t>
            </a:r>
          </a:p>
          <a:p>
            <a:r>
              <a:rPr lang="en-US" sz="1900" dirty="0">
                <a:ea typeface="+mn-lt"/>
                <a:cs typeface="+mn-lt"/>
              </a:rPr>
              <a:t>Traditional and most common model</a:t>
            </a:r>
            <a:endParaRPr lang="en-US" altLang="zh-CN" sz="1900" dirty="0">
              <a:ea typeface="+mn-lt"/>
              <a:cs typeface="+mn-lt"/>
            </a:endParaRPr>
          </a:p>
          <a:p>
            <a:r>
              <a:rPr lang="en-US" sz="1900" dirty="0">
                <a:ea typeface="+mn-lt"/>
                <a:cs typeface="+mn-lt"/>
              </a:rPr>
              <a:t>Focus on independent research under a supervisor</a:t>
            </a:r>
            <a:endParaRPr lang="en-US" sz="1900" dirty="0"/>
          </a:p>
          <a:p>
            <a:r>
              <a:rPr lang="en-US" sz="1900" dirty="0">
                <a:ea typeface="+mn-lt"/>
                <a:cs typeface="+mn-lt"/>
              </a:rPr>
              <a:t>Often tied to research assistant (</a:t>
            </a:r>
            <a:r>
              <a:rPr lang="en-US" sz="1900" dirty="0" err="1">
                <a:ea typeface="+mn-lt"/>
                <a:cs typeface="+mn-lt"/>
              </a:rPr>
              <a:t>wissenschaftlicher</a:t>
            </a:r>
            <a:r>
              <a:rPr lang="en-US" sz="1900" dirty="0">
                <a:ea typeface="+mn-lt"/>
                <a:cs typeface="+mn-lt"/>
              </a:rPr>
              <a:t> Mitarbeiter)  positions</a:t>
            </a:r>
          </a:p>
          <a:p>
            <a:r>
              <a:rPr lang="en-US" sz="1900" dirty="0"/>
              <a:t>Employed by the university, full employee benefits (</a:t>
            </a:r>
            <a:r>
              <a:rPr lang="en-US" sz="1900" dirty="0" err="1"/>
              <a:t>öffentliche</a:t>
            </a:r>
            <a:r>
              <a:rPr lang="en-US" sz="1900" dirty="0"/>
              <a:t> </a:t>
            </a:r>
            <a:r>
              <a:rPr lang="en-US" sz="1900" dirty="0" err="1"/>
              <a:t>Dienst</a:t>
            </a:r>
            <a:r>
              <a:rPr lang="en-US" sz="1900" dirty="0"/>
              <a:t>)</a:t>
            </a:r>
          </a:p>
          <a:p>
            <a:r>
              <a:rPr lang="en-US" sz="1900" dirty="0">
                <a:ea typeface="+mn-lt"/>
                <a:cs typeface="+mn-lt"/>
              </a:rPr>
              <a:t>No formal coursework</a:t>
            </a:r>
          </a:p>
          <a:p>
            <a:r>
              <a:rPr lang="en-US" sz="1900" dirty="0">
                <a:ea typeface="+mn-lt"/>
                <a:cs typeface="+mn-lt"/>
              </a:rPr>
              <a:t>Includes teaching </a:t>
            </a:r>
            <a:r>
              <a:rPr lang="en-US" sz="1900" dirty="0"/>
              <a:t>and administrative duties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FC300E01-C8A1-503F-8942-73AE06236A2A}"/>
              </a:ext>
            </a:extLst>
          </p:cNvPr>
          <p:cNvSpPr txBox="1">
            <a:spLocks/>
          </p:cNvSpPr>
          <p:nvPr/>
        </p:nvSpPr>
        <p:spPr>
          <a:xfrm>
            <a:off x="6461368" y="2132867"/>
            <a:ext cx="5279292" cy="24859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2400" dirty="0">
                <a:ea typeface="+mn-lt"/>
                <a:cs typeface="+mn-lt"/>
              </a:rPr>
              <a:t>Structured Programs</a:t>
            </a:r>
          </a:p>
          <a:p>
            <a:r>
              <a:rPr lang="en-US" sz="1800" dirty="0">
                <a:ea typeface="+mn-lt"/>
                <a:cs typeface="+mn-lt"/>
              </a:rPr>
              <a:t>More formalized, similar to US/UK model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Includes coursework</a:t>
            </a:r>
          </a:p>
          <a:p>
            <a:r>
              <a:rPr lang="en-US" sz="1800" dirty="0">
                <a:ea typeface="+mn-lt"/>
                <a:cs typeface="+mn-lt"/>
              </a:rPr>
              <a:t>Often interdisciplinary</a:t>
            </a:r>
          </a:p>
          <a:p>
            <a:r>
              <a:rPr lang="en-US" sz="1800" dirty="0">
                <a:ea typeface="+mn-lt"/>
                <a:cs typeface="+mn-lt"/>
              </a:rPr>
              <a:t>May offer more networking opportunities</a:t>
            </a:r>
          </a:p>
          <a:p>
            <a:r>
              <a:rPr lang="en-US" sz="1800" dirty="0">
                <a:ea typeface="+mn-lt"/>
                <a:cs typeface="+mn-lt"/>
              </a:rPr>
              <a:t>Receives university fundings or scholarships</a:t>
            </a:r>
          </a:p>
          <a:p>
            <a:endParaRPr lang="en-US" dirty="0">
              <a:ea typeface="+mn-lt"/>
              <a:cs typeface="+mn-lt"/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034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FE135-907B-E01C-5FDD-8D779BB4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Application Process: Finding PhD Positions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B0488-AC86-80BF-F0AA-C28DB7BAC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July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C037E-2C13-4F70-6E57-4F28317F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Pursuing a CS PhD in Europe and Germany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B6712-58AA-618D-06E7-D25E3D9F4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8837CE-E8C0-C763-E376-57570DFBFB14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University websites and job boards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Online academic job portals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  <a:hlinkClick r:id="rId2"/>
              </a:rPr>
              <a:t>academics.de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  <a:hlinkClick r:id="rId3"/>
              </a:rPr>
              <a:t>phdgermany.de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hlinkClick r:id="rId4"/>
              </a:rPr>
              <a:t>daad.de/</a:t>
            </a:r>
            <a:r>
              <a:rPr lang="en-US" dirty="0" err="1">
                <a:hlinkClick r:id="rId4"/>
              </a:rPr>
              <a:t>idp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funding-guide.de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CS conferences and workshops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79A42D-BEDC-4156-8DFF-12012618C9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5635" y="1948872"/>
            <a:ext cx="3645923" cy="358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64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35CD-F7D4-27AA-7770-050BFC068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Preparing Application Materials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FCF3DA-D32E-4A94-8290-BB4EC551D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July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39C9C-FBAE-9CED-73C9-C78FAC3AC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Pursuing a CS PhD in Europe and Germany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268DA-45DB-D8DD-144F-46EBD403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F9B522-503A-EB1B-351D-C64C1B21E03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18132" y="2105973"/>
            <a:ext cx="4761523" cy="1631661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buNone/>
            </a:pPr>
            <a:r>
              <a:rPr lang="en-US" sz="3600" dirty="0">
                <a:ea typeface="+mn-lt"/>
                <a:cs typeface="+mn-lt"/>
              </a:rPr>
              <a:t>CV/Resume</a:t>
            </a:r>
            <a:endParaRPr lang="en-US" sz="3600" dirty="0"/>
          </a:p>
          <a:p>
            <a:r>
              <a:rPr lang="en-US" sz="3200" dirty="0">
                <a:ea typeface="+mn-lt"/>
                <a:cs typeface="+mn-lt"/>
              </a:rPr>
              <a:t>Academic background</a:t>
            </a:r>
          </a:p>
          <a:p>
            <a:r>
              <a:rPr lang="en-US" sz="3200" dirty="0">
                <a:ea typeface="+mn-lt"/>
                <a:cs typeface="+mn-lt"/>
              </a:rPr>
              <a:t>Research experience</a:t>
            </a:r>
            <a:endParaRPr lang="en-US" sz="3200" dirty="0"/>
          </a:p>
          <a:p>
            <a:r>
              <a:rPr lang="en-US" sz="3200" dirty="0">
                <a:ea typeface="+mn-lt"/>
                <a:cs typeface="+mn-lt"/>
              </a:rPr>
              <a:t>Technical skills</a:t>
            </a:r>
            <a:endParaRPr lang="en-US" sz="3200" dirty="0"/>
          </a:p>
          <a:p>
            <a:r>
              <a:rPr lang="en-US" sz="3200" dirty="0">
                <a:ea typeface="+mn-lt"/>
                <a:cs typeface="+mn-lt"/>
              </a:rPr>
              <a:t>Publications/presentations</a:t>
            </a:r>
            <a:endParaRPr lang="en-US" sz="3200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3ACD17B4-315D-BF54-DA84-6D8F3F510ACE}"/>
              </a:ext>
            </a:extLst>
          </p:cNvPr>
          <p:cNvSpPr txBox="1">
            <a:spLocks/>
          </p:cNvSpPr>
          <p:nvPr/>
        </p:nvSpPr>
        <p:spPr>
          <a:xfrm>
            <a:off x="6592277" y="4433709"/>
            <a:ext cx="4761523" cy="11030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2600" dirty="0">
                <a:ea typeface="+mn-lt"/>
                <a:cs typeface="+mn-lt"/>
              </a:rPr>
              <a:t>Letters of Recommendation (optional)</a:t>
            </a:r>
            <a:endParaRPr lang="en-US" sz="2600" dirty="0"/>
          </a:p>
          <a:p>
            <a:r>
              <a:rPr lang="en-US" sz="2300" dirty="0">
                <a:ea typeface="+mn-lt"/>
                <a:cs typeface="+mn-lt"/>
              </a:rPr>
              <a:t>From academic/research supervisors</a:t>
            </a:r>
            <a:endParaRPr lang="en-US" sz="2300" dirty="0"/>
          </a:p>
          <a:p>
            <a:r>
              <a:rPr lang="en-US" sz="2300" dirty="0">
                <a:ea typeface="+mn-lt"/>
                <a:cs typeface="+mn-lt"/>
              </a:rPr>
              <a:t>Highlighting research potential</a:t>
            </a:r>
            <a:endParaRPr lang="en-US" sz="2300" dirty="0"/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0C6E6457-8B48-6F8A-3E42-6B97DFB2F57D}"/>
              </a:ext>
            </a:extLst>
          </p:cNvPr>
          <p:cNvSpPr txBox="1">
            <a:spLocks/>
          </p:cNvSpPr>
          <p:nvPr/>
        </p:nvSpPr>
        <p:spPr>
          <a:xfrm>
            <a:off x="1018132" y="4433709"/>
            <a:ext cx="4761523" cy="192264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8000" dirty="0">
                <a:ea typeface="+mn-lt"/>
                <a:cs typeface="+mn-lt"/>
              </a:rPr>
              <a:t>Research Proposal</a:t>
            </a:r>
          </a:p>
          <a:p>
            <a:r>
              <a:rPr lang="en-US" sz="7200" dirty="0">
                <a:ea typeface="+mn-lt"/>
                <a:cs typeface="+mn-lt"/>
              </a:rPr>
              <a:t>Clear research question</a:t>
            </a:r>
          </a:p>
          <a:p>
            <a:r>
              <a:rPr lang="en-US" sz="7200" dirty="0">
                <a:ea typeface="+mn-lt"/>
                <a:cs typeface="+mn-lt"/>
              </a:rPr>
              <a:t>Methodology</a:t>
            </a:r>
          </a:p>
          <a:p>
            <a:r>
              <a:rPr lang="en-US" sz="7200" dirty="0">
                <a:ea typeface="+mn-lt"/>
                <a:cs typeface="+mn-lt"/>
              </a:rPr>
              <a:t>Potential impact</a:t>
            </a:r>
          </a:p>
          <a:p>
            <a:r>
              <a:rPr lang="en-US" sz="7200" dirty="0">
                <a:ea typeface="+mn-lt"/>
                <a:cs typeface="+mn-lt"/>
              </a:rPr>
              <a:t>Alignment with supervisor/program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2ECDF5-E2D9-C04D-2598-E8057C1E8EBC}"/>
              </a:ext>
            </a:extLst>
          </p:cNvPr>
          <p:cNvSpPr txBox="1"/>
          <p:nvPr/>
        </p:nvSpPr>
        <p:spPr>
          <a:xfrm>
            <a:off x="6624103" y="2105973"/>
            <a:ext cx="3216843" cy="1643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Transcripts and Certificates</a:t>
            </a:r>
          </a:p>
          <a:p>
            <a:pPr marL="228600" indent="-2286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Academic records</a:t>
            </a:r>
          </a:p>
          <a:p>
            <a:pPr marL="228600" indent="-2286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Degree certificates</a:t>
            </a:r>
          </a:p>
          <a:p>
            <a:pPr marL="228600" indent="-2286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Language proficiency proof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40557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351DC-4249-4C2A-4EB7-5AEF7EAD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Application Timelines and Interview Process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84220B-1A2A-7943-42A5-0B0AE1D65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July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35814-5B4F-C55B-2F52-20658ADE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Pursuing a CS PhD in Europe and Germany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08580-25FE-6AC8-FB41-69CE2556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9830EC-02BC-ABF1-A63C-96772C51407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4842165" cy="249988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buNone/>
            </a:pPr>
            <a:r>
              <a:rPr lang="en-US" sz="2600" dirty="0">
                <a:ea typeface="+mn-lt"/>
                <a:cs typeface="+mn-lt"/>
              </a:rPr>
              <a:t>Timelines</a:t>
            </a:r>
            <a:endParaRPr lang="en-US" sz="2600" dirty="0"/>
          </a:p>
          <a:p>
            <a:r>
              <a:rPr lang="en-US" sz="1900" dirty="0">
                <a:ea typeface="+mn-lt"/>
                <a:cs typeface="+mn-lt"/>
              </a:rPr>
              <a:t>Vary by institution and program</a:t>
            </a:r>
            <a:endParaRPr lang="en-US" sz="1900" dirty="0"/>
          </a:p>
          <a:p>
            <a:r>
              <a:rPr lang="en-US" sz="1900" dirty="0">
                <a:ea typeface="+mn-lt"/>
                <a:cs typeface="+mn-lt"/>
              </a:rPr>
              <a:t>Generally, 6-12 months before intended start date</a:t>
            </a:r>
            <a:endParaRPr lang="en-US" sz="1900" dirty="0"/>
          </a:p>
          <a:p>
            <a:r>
              <a:rPr lang="en-US" sz="1900" dirty="0">
                <a:ea typeface="+mn-lt"/>
                <a:cs typeface="+mn-lt"/>
              </a:rPr>
              <a:t>Some programs have fixed annual deadlines</a:t>
            </a:r>
            <a:endParaRPr lang="en-US" sz="1900" dirty="0"/>
          </a:p>
          <a:p>
            <a:r>
              <a:rPr lang="en-US" sz="1900" dirty="0">
                <a:ea typeface="+mn-lt"/>
                <a:cs typeface="+mn-lt"/>
              </a:rPr>
              <a:t>Others review applications on a rolling basis</a:t>
            </a:r>
            <a:endParaRPr lang="en-US" sz="1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4E23F9-0E8C-DED7-C17D-732E847353A1}"/>
              </a:ext>
            </a:extLst>
          </p:cNvPr>
          <p:cNvSpPr txBox="1"/>
          <p:nvPr/>
        </p:nvSpPr>
        <p:spPr>
          <a:xfrm>
            <a:off x="6243782" y="2136338"/>
            <a:ext cx="55141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Interview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Often conducted via video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May include presentation of past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Questions on technical knowledge and research interests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Discussion of program expectations and your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Tip: Prepare a short “elevator pitch” about your research interests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57400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sz="4800" dirty="0">
                <a:ea typeface="+mj-lt"/>
                <a:cs typeface="+mj-lt"/>
              </a:rPr>
              <a:t>Q&amp;A Session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291" y="3746330"/>
            <a:ext cx="8118764" cy="200416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ea typeface="+mn-lt"/>
                <a:cs typeface="+mn-lt"/>
              </a:rPr>
              <a:t>Time for Your Questions!</a:t>
            </a:r>
            <a:endParaRPr lang="en-US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228600" indent="-228600">
              <a:lnSpc>
                <a:spcPct val="90000"/>
              </a:lnSpc>
            </a:pPr>
            <a:r>
              <a:rPr lang="en-US" sz="2000" dirty="0">
                <a:ea typeface="+mn-lt"/>
                <a:cs typeface="+mn-lt"/>
              </a:rPr>
              <a:t>Don’t hesitate to ask about any aspect of applying for a CS</a:t>
            </a:r>
            <a:endParaRPr lang="en-US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ea typeface="+mn-lt"/>
                <a:cs typeface="+mn-lt"/>
              </a:rPr>
              <a:t>PhD in Germany.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ea typeface="+mn-lt"/>
                <a:cs typeface="+mn-lt"/>
              </a:rPr>
              <a:t>Your questions help everyone learn!</a:t>
            </a:r>
            <a:endParaRPr lang="en-US" sz="11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July 2024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Pursuing a CS PhD in Europe and Germany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521C-3F6E-3823-955A-8B35CA6677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Preview of Talk 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4D6E5-750E-4C03-709A-42C8A11A7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199" y="3238103"/>
            <a:ext cx="5098473" cy="25715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Coming Up in Talk 2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Funding and financial planning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Starting your PhD and research life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Publishing and attending conferences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Completing your PhD and career prospects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BC4F7-CA7A-9E4D-5847-555BA8A49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July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BB058-5677-86B6-BCCB-A98BE720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Pursuing a CS PhD in Europe and Germany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B008E-98DE-1C09-C1A9-571B58F2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66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ADA07-4025-A1F4-8E5C-C16349D2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About the speaker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2DFFC345-7AB2-87D8-4B00-38953FFA8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1486" y="2776936"/>
            <a:ext cx="3924300" cy="823912"/>
          </a:xfrm>
        </p:spPr>
        <p:txBody>
          <a:bodyPr/>
          <a:lstStyle/>
          <a:p>
            <a:r>
              <a:rPr lang="en-US"/>
              <a:t>Background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0651D9F-9551-F501-BC6B-76709818D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1486" y="3834606"/>
            <a:ext cx="3924300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Dr.-Ing in Computer Science from TU Braunschweig, Germany</a:t>
            </a:r>
          </a:p>
          <a:p>
            <a:pPr marL="285750" indent="-285750">
              <a:buChar char="•"/>
            </a:pPr>
            <a:r>
              <a:rPr lang="en-US" dirty="0">
                <a:ea typeface="+mn-lt"/>
                <a:cs typeface="+mn-lt"/>
              </a:rPr>
              <a:t>Years of experience in academia and industry, especially in European Startups</a:t>
            </a:r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6F446CB-6798-42FB-F89F-A63EBA205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82759" y="2776936"/>
            <a:ext cx="4617386" cy="823912"/>
          </a:xfrm>
        </p:spPr>
        <p:txBody>
          <a:bodyPr/>
          <a:lstStyle/>
          <a:p>
            <a:r>
              <a:rPr lang="en-US" dirty="0"/>
              <a:t>Area of Expertise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D3C45DAA-4A0A-6ED8-A119-ED8321461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82759" y="3834606"/>
            <a:ext cx="4617386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dirty="0">
                <a:ea typeface="+mn-lt"/>
                <a:cs typeface="+mn-lt"/>
              </a:rPr>
              <a:t>Fault-tolerance, consensus in distributed systems, trusted computing</a:t>
            </a:r>
          </a:p>
          <a:p>
            <a:pPr marL="285750" indent="-285750">
              <a:buChar char="•"/>
            </a:pPr>
            <a:r>
              <a:rPr lang="en-US" dirty="0">
                <a:ea typeface="+mn-lt"/>
                <a:cs typeface="+mn-lt"/>
              </a:rPr>
              <a:t>Blockchain, Web3 research and development</a:t>
            </a:r>
          </a:p>
          <a:p>
            <a:pPr marL="285750" indent="-285750">
              <a:buChar char="•"/>
            </a:pPr>
            <a:r>
              <a:rPr lang="en-US" dirty="0">
                <a:ea typeface="+mn-lt"/>
                <a:cs typeface="+mn-lt"/>
              </a:rPr>
              <a:t>Academic career development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A2AC3-F6F7-94A9-E423-3EF361B829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July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990D8-C8EA-88C5-77B0-0CE0542D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Pursuing a CS PhD in Europe and Germany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8E0F0-13CC-96A2-1A77-FC60FDEC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7" name="Picture 6" descr="A person wearing glasses and a brooch&#10;&#10;Description automatically generated">
            <a:extLst>
              <a:ext uri="{FF2B5EF4-FFF2-40B4-BE49-F238E27FC236}">
                <a16:creationId xmlns:a16="http://schemas.microsoft.com/office/drawing/2014/main" id="{9307131A-CFB4-0D19-40EE-C0A6AE68E5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294"/>
          <a:stretch/>
        </p:blipFill>
        <p:spPr>
          <a:xfrm>
            <a:off x="8789554" y="996775"/>
            <a:ext cx="1440405" cy="174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5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CAB9E-CA44-0C25-267A-AF570024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161155-8357-52C5-80DA-E6CB6E9B5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July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097E75-9492-B442-0FCD-49C5E3605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Pursuing a CS PhD in Europe and Germany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A5C29A-F4A6-6FAD-1B78-10F095323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99D0DF-153F-7616-E760-3D08ED12B69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14689"/>
            <a:ext cx="5627256" cy="371937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Talk 1: Introduction and Preparation</a:t>
            </a:r>
          </a:p>
          <a:p>
            <a:r>
              <a:rPr lang="en-US" sz="2000" dirty="0">
                <a:ea typeface="+mn-lt"/>
                <a:cs typeface="+mn-lt"/>
              </a:rPr>
              <a:t>Introduction to CS PhD programs in Europe</a:t>
            </a:r>
          </a:p>
          <a:p>
            <a:r>
              <a:rPr lang="en-US" sz="2000" dirty="0">
                <a:ea typeface="+mn-lt"/>
                <a:cs typeface="+mn-lt"/>
              </a:rPr>
              <a:t>Unique aspects of the German academic system</a:t>
            </a:r>
          </a:p>
          <a:p>
            <a:r>
              <a:rPr lang="en-US" sz="2000" dirty="0">
                <a:ea typeface="+mn-lt"/>
                <a:cs typeface="+mn-lt"/>
              </a:rPr>
              <a:t>Preparation for applying</a:t>
            </a:r>
          </a:p>
          <a:p>
            <a:r>
              <a:rPr lang="en-US" sz="2000" dirty="0">
                <a:ea typeface="+mn-lt"/>
                <a:cs typeface="+mn-lt"/>
              </a:rPr>
              <a:t>Application process</a:t>
            </a:r>
          </a:p>
          <a:p>
            <a:pPr>
              <a:buNone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C6C5F6-816C-1A23-F461-9B126A0A0113}"/>
              </a:ext>
            </a:extLst>
          </p:cNvPr>
          <p:cNvSpPr txBox="1"/>
          <p:nvPr/>
        </p:nvSpPr>
        <p:spPr>
          <a:xfrm>
            <a:off x="6686725" y="2114689"/>
            <a:ext cx="5126584" cy="23226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404040"/>
                </a:solidFill>
                <a:ea typeface="+mn-lt"/>
                <a:cs typeface="+mn-lt"/>
              </a:rPr>
              <a:t>Talk 2: PhD Life and Beyond</a:t>
            </a:r>
            <a:endParaRPr lang="en-US" sz="2400" dirty="0">
              <a:ea typeface="+mn-lt"/>
              <a:cs typeface="+mn-lt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lt"/>
                <a:cs typeface="+mn-lt"/>
              </a:rPr>
              <a:t>Funding and financial planning</a:t>
            </a:r>
            <a:endParaRPr lang="en-US" sz="2000" dirty="0">
              <a:ea typeface="+mn-lt"/>
              <a:cs typeface="+mn-lt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lt"/>
                <a:cs typeface="+mn-lt"/>
              </a:rPr>
              <a:t>Starting your PhD and research life</a:t>
            </a:r>
            <a:endParaRPr lang="en-US" sz="2000" dirty="0">
              <a:ea typeface="+mn-lt"/>
              <a:cs typeface="+mn-lt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lt"/>
                <a:cs typeface="+mn-lt"/>
              </a:rPr>
              <a:t>Publishing and conferences</a:t>
            </a:r>
            <a:endParaRPr lang="en-US" sz="2000" dirty="0">
              <a:ea typeface="+mn-lt"/>
              <a:cs typeface="+mn-lt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lt"/>
                <a:cs typeface="+mn-lt"/>
              </a:rPr>
              <a:t>Completing your PhD and career prospects</a:t>
            </a:r>
            <a:endParaRPr lang="en-US" sz="2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9620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>
            <a:extLst>
              <a:ext uri="{FF2B5EF4-FFF2-40B4-BE49-F238E27FC236}">
                <a16:creationId xmlns:a16="http://schemas.microsoft.com/office/drawing/2014/main" id="{251B810D-644C-2E52-9ACC-AEF25C27B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Introduction: CS PhD Programs in Europe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C2DA3-D7EF-EBA6-C402-6054A417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July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CE659-F753-14D8-1DF6-4D2C06B4C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Pursuing a CS PhD in Europe and Germany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1E351-B2D5-F8A8-6B46-B35176F7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51" name="Content Placeholder 5">
            <a:extLst>
              <a:ext uri="{FF2B5EF4-FFF2-40B4-BE49-F238E27FC236}">
                <a16:creationId xmlns:a16="http://schemas.microsoft.com/office/drawing/2014/main" id="{E5555D93-C128-F59D-0AD2-B609FB0D89E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5858165" cy="36972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dirty="0">
                <a:ea typeface="+mn-lt"/>
                <a:cs typeface="+mn-lt"/>
              </a:rPr>
              <a:t>Growing importance of advanced CS research</a:t>
            </a:r>
          </a:p>
          <a:p>
            <a:r>
              <a:rPr lang="en-US" sz="2400" dirty="0">
                <a:ea typeface="+mn-lt"/>
                <a:cs typeface="+mn-lt"/>
              </a:rPr>
              <a:t>Europe as a hub for cutting-edge CS PhD programs</a:t>
            </a:r>
          </a:p>
          <a:p>
            <a:r>
              <a:rPr lang="en-US" sz="2400" dirty="0">
                <a:ea typeface="+mn-lt"/>
                <a:cs typeface="+mn-lt"/>
              </a:rPr>
              <a:t>Germany’s strengths: strong industry partnerships, excellent funding, world-class research institutions</a:t>
            </a:r>
          </a:p>
          <a:p>
            <a:r>
              <a:rPr lang="en-US" sz="2400" dirty="0">
                <a:ea typeface="+mn-lt"/>
                <a:cs typeface="+mn-lt"/>
              </a:rPr>
              <a:t>Comparison with other European countries (e.g., UK, Netherlands, Switzerland)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CC22540-FE26-9F1C-6CDF-C62EB68885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5595313"/>
              </p:ext>
            </p:extLst>
          </p:nvPr>
        </p:nvGraphicFramePr>
        <p:xfrm>
          <a:off x="6309337" y="1910617"/>
          <a:ext cx="6128971" cy="4150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1760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DB0B-D440-98CD-A3E9-CF9075C69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Unique Aspects of the German Academic System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35D659-A790-4913-A976-F6971E6D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July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7E8C3-737E-ED44-8473-B5458525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Pursuing a CS PhD in Europe and Germany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FF141-7861-EE6A-717B-DAAFBC9E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1373F9-5576-D048-8010-79A6EFF0F1E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2136775"/>
            <a:ext cx="6380748" cy="36972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Strong industry partnerships</a:t>
            </a:r>
          </a:p>
          <a:p>
            <a:r>
              <a:rPr lang="en-US" dirty="0">
                <a:ea typeface="+mn-lt"/>
                <a:cs typeface="+mn-lt"/>
              </a:rPr>
              <a:t>Excellent funding opportunities</a:t>
            </a:r>
          </a:p>
          <a:p>
            <a:r>
              <a:rPr lang="en-US" dirty="0">
                <a:ea typeface="+mn-lt"/>
                <a:cs typeface="+mn-lt"/>
              </a:rPr>
              <a:t>World-class research institutions</a:t>
            </a:r>
          </a:p>
          <a:p>
            <a:r>
              <a:rPr lang="en-US" dirty="0">
                <a:ea typeface="+mn-lt"/>
                <a:cs typeface="+mn-lt"/>
              </a:rPr>
              <a:t>Focus on applied research</a:t>
            </a:r>
          </a:p>
          <a:p>
            <a:r>
              <a:rPr lang="en-US" dirty="0">
                <a:ea typeface="+mn-lt"/>
                <a:cs typeface="+mn-lt"/>
              </a:rPr>
              <a:t>Structured vs. individual doctorate programs</a:t>
            </a:r>
          </a:p>
        </p:txBody>
      </p:sp>
      <p:pic>
        <p:nvPicPr>
          <p:cNvPr id="1028" name="Picture 4" descr="7 best places to visit in Germany - Tripadvisor">
            <a:extLst>
              <a:ext uri="{FF2B5EF4-FFF2-40B4-BE49-F238E27FC236}">
                <a16:creationId xmlns:a16="http://schemas.microsoft.com/office/drawing/2014/main" id="{DE424272-F00D-C196-91B0-15211F066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371" y="1793456"/>
            <a:ext cx="2968383" cy="166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unset in Heidelberg, Germany ">
            <a:extLst>
              <a:ext uri="{FF2B5EF4-FFF2-40B4-BE49-F238E27FC236}">
                <a16:creationId xmlns:a16="http://schemas.microsoft.com/office/drawing/2014/main" id="{939C14B6-5D06-8855-BB80-31369F8E9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372" y="4074903"/>
            <a:ext cx="2968382" cy="166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EF778D-174C-C50F-7D59-82A6488914FA}"/>
              </a:ext>
            </a:extLst>
          </p:cNvPr>
          <p:cNvSpPr txBox="1"/>
          <p:nvPr/>
        </p:nvSpPr>
        <p:spPr>
          <a:xfrm>
            <a:off x="8793990" y="3469521"/>
            <a:ext cx="901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Munich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3D76E6-90F2-55EF-3386-406C44A473C0}"/>
              </a:ext>
            </a:extLst>
          </p:cNvPr>
          <p:cNvSpPr txBox="1"/>
          <p:nvPr/>
        </p:nvSpPr>
        <p:spPr>
          <a:xfrm>
            <a:off x="8703441" y="5744618"/>
            <a:ext cx="1269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Heidelberg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11685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09A98-C231-2533-E6B1-236B359E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Benefits of Pursuing a PhD in Europe/Germany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501527-D4EC-F2F7-3E80-8F1B568C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July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0E6748-8666-5E23-2B08-7ECA7546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Pursuing a CS PhD in Europe and Germany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26A36-BA31-76B6-4F98-FFF36103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268C8-9940-A7F5-8225-8245FD30B739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High-quality research environment</a:t>
            </a:r>
          </a:p>
          <a:p>
            <a:r>
              <a:rPr lang="en-US" dirty="0">
                <a:ea typeface="+mn-lt"/>
                <a:cs typeface="+mn-lt"/>
              </a:rPr>
              <a:t>International collaboration opportunities</a:t>
            </a:r>
          </a:p>
          <a:p>
            <a:r>
              <a:rPr lang="en-US" dirty="0">
                <a:ea typeface="+mn-lt"/>
                <a:cs typeface="+mn-lt"/>
              </a:rPr>
              <a:t>Access to cutting-edge technologies and resources</a:t>
            </a:r>
          </a:p>
          <a:p>
            <a:r>
              <a:rPr lang="en-US" dirty="0">
                <a:ea typeface="+mn-lt"/>
                <a:cs typeface="+mn-lt"/>
              </a:rPr>
              <a:t>Strong emphasis on work-life balance</a:t>
            </a:r>
          </a:p>
          <a:p>
            <a:r>
              <a:rPr lang="en-US" dirty="0">
                <a:ea typeface="+mn-lt"/>
                <a:cs typeface="+mn-lt"/>
              </a:rPr>
              <a:t>Potential for industry connections</a:t>
            </a:r>
          </a:p>
          <a:p>
            <a:r>
              <a:rPr lang="en-US" dirty="0">
                <a:ea typeface="+mn-lt"/>
                <a:cs typeface="+mn-lt"/>
              </a:rPr>
              <a:t>Cultural experience and language skills</a:t>
            </a:r>
          </a:p>
        </p:txBody>
      </p:sp>
    </p:spTree>
    <p:extLst>
      <p:ext uri="{BB962C8B-B14F-4D97-AF65-F5344CB8AC3E}">
        <p14:creationId xmlns:p14="http://schemas.microsoft.com/office/powerpoint/2010/main" val="2424175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5D429-2B2F-B46E-02E0-D5248BF17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Preparation: Prerequisites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78DCE-B98D-BB70-7DBE-B3E8A5CF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July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6E63A9-0A11-E06F-2016-043A3A7C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Pursuing a CS PhD in Europe and Germany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62DE53-77F3-2D64-3AA8-C926ACEA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E92049-5832-C635-5AA4-B9F120691A1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3382819" cy="36972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Academic Qualifications</a:t>
            </a:r>
            <a:endParaRPr lang="en-US" sz="2400" dirty="0"/>
          </a:p>
          <a:p>
            <a:r>
              <a:rPr lang="en-US" sz="2000" dirty="0">
                <a:ea typeface="+mn-lt"/>
                <a:cs typeface="+mn-lt"/>
              </a:rPr>
              <a:t>Master’s degree in CS or related field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Strong academic record (typically 2.0 or better in German grading system, B+/3.3 GPA or better in U.S. grading system)</a:t>
            </a:r>
            <a:endParaRPr lang="en-US" sz="2000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7799928A-E445-7855-CE19-D0D6EECDACF3}"/>
              </a:ext>
            </a:extLst>
          </p:cNvPr>
          <p:cNvSpPr txBox="1">
            <a:spLocks/>
          </p:cNvSpPr>
          <p:nvPr/>
        </p:nvSpPr>
        <p:spPr>
          <a:xfrm>
            <a:off x="4525817" y="2136775"/>
            <a:ext cx="3382819" cy="36972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2400" dirty="0">
                <a:ea typeface="+mn-lt"/>
                <a:cs typeface="+mn-lt"/>
              </a:rPr>
              <a:t>Language Requirements</a:t>
            </a:r>
            <a:endParaRPr lang="en-US" sz="2400" dirty="0"/>
          </a:p>
          <a:p>
            <a:r>
              <a:rPr lang="en-US" sz="2000" dirty="0">
                <a:ea typeface="+mn-lt"/>
                <a:cs typeface="+mn-lt"/>
              </a:rPr>
              <a:t>English: Usually IELTS 6.5+ or equivalent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German: Often not required, but beneficial</a:t>
            </a:r>
            <a:endParaRPr lang="en-US" sz="2000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6B84EFE0-D13D-ED70-7EB5-B5D6100C2D3C}"/>
              </a:ext>
            </a:extLst>
          </p:cNvPr>
          <p:cNvSpPr txBox="1">
            <a:spLocks/>
          </p:cNvSpPr>
          <p:nvPr/>
        </p:nvSpPr>
        <p:spPr>
          <a:xfrm>
            <a:off x="8153400" y="2136775"/>
            <a:ext cx="3382819" cy="36972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2400" dirty="0">
                <a:ea typeface="+mn-lt"/>
                <a:cs typeface="+mn-lt"/>
              </a:rPr>
              <a:t>Research Experience</a:t>
            </a:r>
            <a:endParaRPr lang="en-US" sz="2400" dirty="0"/>
          </a:p>
          <a:p>
            <a:r>
              <a:rPr lang="en-US" sz="2000" dirty="0">
                <a:ea typeface="+mn-lt"/>
                <a:cs typeface="+mn-lt"/>
              </a:rPr>
              <a:t>Master’s thesis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Publications or conference presentations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Relevant internships or projects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0938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1AD3-8886-F9D2-889D-BEE05CFE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Choosing Your Research Area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5DA7C-7839-33F0-2A27-A7BBDFFF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July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504E2-1B37-32F0-32CD-915599C7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Pursuing a CS PhD in Europe and Germany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0B1283-9E08-1C96-6343-727CB162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5B7CCE-5DA8-03AA-D513-D84C32667A5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5129464" cy="36972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Considerations</a:t>
            </a:r>
          </a:p>
          <a:p>
            <a:r>
              <a:rPr lang="en-US" sz="2200" dirty="0">
                <a:ea typeface="+mn-lt"/>
                <a:cs typeface="+mn-lt"/>
              </a:rPr>
              <a:t>Assess your interests and strengths</a:t>
            </a:r>
          </a:p>
          <a:p>
            <a:r>
              <a:rPr lang="en-US" sz="2200" dirty="0">
                <a:ea typeface="+mn-lt"/>
                <a:cs typeface="+mn-lt"/>
              </a:rPr>
              <a:t>Explore current trends in CS research</a:t>
            </a:r>
          </a:p>
          <a:p>
            <a:r>
              <a:rPr lang="en-US" sz="2200" dirty="0">
                <a:ea typeface="+mn-lt"/>
                <a:cs typeface="+mn-lt"/>
              </a:rPr>
              <a:t>Consider interdisciplinary opportunities</a:t>
            </a:r>
          </a:p>
          <a:p>
            <a:r>
              <a:rPr lang="en-US" sz="2200" dirty="0">
                <a:ea typeface="+mn-lt"/>
                <a:cs typeface="+mn-lt"/>
              </a:rPr>
              <a:t>Align with potential career goals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BE7C077E-D166-1F73-D6D8-4B05506EF6D1}"/>
              </a:ext>
            </a:extLst>
          </p:cNvPr>
          <p:cNvSpPr txBox="1">
            <a:spLocks/>
          </p:cNvSpPr>
          <p:nvPr/>
        </p:nvSpPr>
        <p:spPr>
          <a:xfrm>
            <a:off x="6493042" y="2136775"/>
            <a:ext cx="5362074" cy="36972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2400" dirty="0">
                <a:ea typeface="+mn-lt"/>
                <a:cs typeface="+mn-lt"/>
              </a:rPr>
              <a:t>Popular CS Research Areas in Germany</a:t>
            </a:r>
          </a:p>
          <a:p>
            <a:r>
              <a:rPr lang="en-US" sz="2000" dirty="0">
                <a:ea typeface="+mn-lt"/>
                <a:cs typeface="+mn-lt"/>
              </a:rPr>
              <a:t>Artificial Intelligence and Machine Learning</a:t>
            </a:r>
          </a:p>
          <a:p>
            <a:r>
              <a:rPr lang="en-US" sz="2000" dirty="0">
                <a:ea typeface="+mn-lt"/>
                <a:cs typeface="+mn-lt"/>
              </a:rPr>
              <a:t>Cybersecurity and Cryptography</a:t>
            </a:r>
          </a:p>
          <a:p>
            <a:r>
              <a:rPr lang="en-US" sz="2000" dirty="0">
                <a:ea typeface="+mn-lt"/>
                <a:cs typeface="+mn-lt"/>
              </a:rPr>
              <a:t>Human-Computer Interaction</a:t>
            </a:r>
          </a:p>
          <a:p>
            <a:r>
              <a:rPr lang="en-US" sz="2000" dirty="0">
                <a:ea typeface="+mn-lt"/>
                <a:cs typeface="+mn-lt"/>
              </a:rPr>
              <a:t>Big Data and Data Science</a:t>
            </a:r>
          </a:p>
        </p:txBody>
      </p:sp>
    </p:spTree>
    <p:extLst>
      <p:ext uri="{BB962C8B-B14F-4D97-AF65-F5344CB8AC3E}">
        <p14:creationId xmlns:p14="http://schemas.microsoft.com/office/powerpoint/2010/main" val="192982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573B6-12E6-A572-55F5-C9B433218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Identifying Potential Supervisors and Institutions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E45DD4-C352-938C-AE83-6EF7E38E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July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782C8-6AA7-7A4A-FFB4-43383CCC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Pursuing a CS PhD in Europe and Germany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2003B-9FCE-7343-AEA8-57E22EF8A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8BFBA3-F610-1B77-DC8D-45022A4331F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5257801" cy="36972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Top CS Universities and Research Institutions</a:t>
            </a:r>
            <a:endParaRPr lang="en-US" sz="2400" dirty="0"/>
          </a:p>
          <a:p>
            <a:r>
              <a:rPr lang="en-US" sz="2000" dirty="0">
                <a:ea typeface="+mn-lt"/>
                <a:cs typeface="+mn-lt"/>
              </a:rPr>
              <a:t>Technical University of Munich (TUM)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RWTH Aachen University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Max Planck Institute for Informatics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German Research Center for Artificial Intelligence (DFKI)</a:t>
            </a:r>
          </a:p>
          <a:p>
            <a:r>
              <a:rPr lang="en-US" sz="2000" dirty="0">
                <a:ea typeface="+mn-lt"/>
                <a:cs typeface="+mn-lt"/>
                <a:hlinkClick r:id="rId2"/>
              </a:rPr>
              <a:t>www.research-in-germany.org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  <a:hlinkClick r:id="rId3"/>
              </a:rPr>
              <a:t>www.gerit.org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  <a:hlinkClick r:id="rId4"/>
              </a:rPr>
              <a:t>www.hochschulkompass.de</a:t>
            </a:r>
            <a:endParaRPr lang="en-US" sz="2000" dirty="0">
              <a:ea typeface="+mn-lt"/>
              <a:cs typeface="+mn-lt"/>
            </a:endParaRPr>
          </a:p>
          <a:p>
            <a:pPr>
              <a:buNone/>
            </a:pPr>
            <a:endParaRPr lang="en-US" sz="2000" dirty="0">
              <a:ea typeface="+mn-lt"/>
              <a:cs typeface="+mn-lt"/>
            </a:endParaRP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48B35B9-65FE-3524-2CC4-E30A4E23638F}"/>
              </a:ext>
            </a:extLst>
          </p:cNvPr>
          <p:cNvSpPr txBox="1">
            <a:spLocks/>
          </p:cNvSpPr>
          <p:nvPr/>
        </p:nvSpPr>
        <p:spPr>
          <a:xfrm>
            <a:off x="6557209" y="2136775"/>
            <a:ext cx="5257801" cy="36972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2400" dirty="0">
                <a:ea typeface="+mn-lt"/>
                <a:cs typeface="+mn-lt"/>
              </a:rPr>
              <a:t>Finding the Right Supervisor</a:t>
            </a:r>
            <a:endParaRPr lang="en-US" sz="2400" dirty="0"/>
          </a:p>
          <a:p>
            <a:r>
              <a:rPr lang="en-US" sz="2000" dirty="0">
                <a:ea typeface="+mn-lt"/>
                <a:cs typeface="+mn-lt"/>
              </a:rPr>
              <a:t>Research faculty profiles and publications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Attend CS conferences and workshops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Leverage online platforms (e.g., ResearchGate, GitHub)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Consider reaching out for informal discussions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9025083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6E94D4DF-24E6-4758-8701-2C20AC2BF2DD}" vid="{D9C778EE-A573-4D68-89BA-A3DB5F810E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8B084D-D430-4822-B3CB-DEADB2E7A5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1845F9-C5F4-4AA5-BA9E-EC2182E9148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5BFCE94-6EC9-4D8E-89B6-C22DE7AD70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894</Words>
  <Application>Microsoft Office PowerPoint</Application>
  <PresentationFormat>Widescreen</PresentationFormat>
  <Paragraphs>192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Tenorite</vt:lpstr>
      <vt:lpstr>Monoline</vt:lpstr>
      <vt:lpstr>Pursuing a CS PhD  in Europe and Germany</vt:lpstr>
      <vt:lpstr>About the speaker</vt:lpstr>
      <vt:lpstr>Overview</vt:lpstr>
      <vt:lpstr>Introduction: CS PhD Programs in Europe</vt:lpstr>
      <vt:lpstr>Unique Aspects of the German Academic System</vt:lpstr>
      <vt:lpstr>Benefits of Pursuing a PhD in Europe/Germany</vt:lpstr>
      <vt:lpstr>Preparation: Prerequisites</vt:lpstr>
      <vt:lpstr>Choosing Your Research Area</vt:lpstr>
      <vt:lpstr>Identifying Potential Supervisors and Institutions</vt:lpstr>
      <vt:lpstr>PhD Structures in Germany</vt:lpstr>
      <vt:lpstr>Application Process: Finding PhD Positions</vt:lpstr>
      <vt:lpstr>Preparing Application Materials</vt:lpstr>
      <vt:lpstr>Application Timelines and Interview Process</vt:lpstr>
      <vt:lpstr>Q&amp;A Session</vt:lpstr>
      <vt:lpstr>Preview of Talk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/>
  <cp:lastModifiedBy>Bijun Li</cp:lastModifiedBy>
  <cp:revision>308</cp:revision>
  <dcterms:created xsi:type="dcterms:W3CDTF">2024-06-26T21:18:25Z</dcterms:created>
  <dcterms:modified xsi:type="dcterms:W3CDTF">2024-07-11T20:39:42Z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