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86" r:id="rId7"/>
    <p:sldId id="27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6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61C0-FA65-9317-2B66-EAEEA0624C06}" v="3" dt="2024-06-27T20:39:46.039"/>
    <p1510:client id="{8DA28AEA-5F0A-0944-0FCE-D808EE210992}" v="627" dt="2024-06-27T20:38:59.891"/>
    <p1510:client id="{DC42EBCE-5947-B77A-1526-8401A6B75C44}" v="27" dt="2024-06-27T16:04:05.53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-53" y="-5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un Li" userId="3f3440aeb2cda3ad" providerId="Windows Live" clId="Web-{8DA28AEA-5F0A-0944-0FCE-D808EE210992}"/>
    <pc:docChg chg="addSld delSld modSld sldOrd">
      <pc:chgData name="Bijun Li" userId="3f3440aeb2cda3ad" providerId="Windows Live" clId="Web-{8DA28AEA-5F0A-0944-0FCE-D808EE210992}" dt="2024-06-27T20:38:57.688" v="583" actId="20577"/>
      <pc:docMkLst>
        <pc:docMk/>
      </pc:docMkLst>
      <pc:sldChg chg="addSp modSp">
        <pc:chgData name="Bijun Li" userId="3f3440aeb2cda3ad" providerId="Windows Live" clId="Web-{8DA28AEA-5F0A-0944-0FCE-D808EE210992}" dt="2024-06-27T20:27:10.812" v="366" actId="20577"/>
        <pc:sldMkLst>
          <pc:docMk/>
          <pc:sldMk cId="1642425379" sldId="256"/>
        </pc:sldMkLst>
        <pc:spChg chg="mod">
          <ac:chgData name="Bijun Li" userId="3f3440aeb2cda3ad" providerId="Windows Live" clId="Web-{8DA28AEA-5F0A-0944-0FCE-D808EE210992}" dt="2024-06-27T20:26:54.781" v="365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Bijun Li" userId="3f3440aeb2cda3ad" providerId="Windows Live" clId="Web-{8DA28AEA-5F0A-0944-0FCE-D808EE210992}" dt="2024-06-27T16:12:57.330" v="43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Bijun Li" userId="3f3440aeb2cda3ad" providerId="Windows Live" clId="Web-{8DA28AEA-5F0A-0944-0FCE-D808EE210992}" dt="2024-06-27T20:27:10.812" v="366" actId="20577"/>
          <ac:spMkLst>
            <pc:docMk/>
            <pc:sldMk cId="1642425379" sldId="256"/>
            <ac:spMk id="4" creationId="{5EEE53FA-29BC-F0F5-3BD1-61116F14A88F}"/>
          </ac:spMkLst>
        </pc:spChg>
      </pc:sldChg>
      <pc:sldChg chg="modSp">
        <pc:chgData name="Bijun Li" userId="3f3440aeb2cda3ad" providerId="Windows Live" clId="Web-{8DA28AEA-5F0A-0944-0FCE-D808EE210992}" dt="2024-06-27T20:38:26.953" v="578" actId="20577"/>
        <pc:sldMkLst>
          <pc:docMk/>
          <pc:sldMk cId="2436493926" sldId="276"/>
        </pc:sldMkLst>
        <pc:spChg chg="mod">
          <ac:chgData name="Bijun Li" userId="3f3440aeb2cda3ad" providerId="Windows Live" clId="Web-{8DA28AEA-5F0A-0944-0FCE-D808EE210992}" dt="2024-06-27T20:38:15.437" v="574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Bijun Li" userId="3f3440aeb2cda3ad" providerId="Windows Live" clId="Web-{8DA28AEA-5F0A-0944-0FCE-D808EE210992}" dt="2024-06-27T20:38:26.953" v="578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addSp delSp modSp mod chgLayout">
        <pc:chgData name="Bijun Li" userId="3f3440aeb2cda3ad" providerId="Windows Live" clId="Web-{8DA28AEA-5F0A-0944-0FCE-D808EE210992}" dt="2024-06-27T20:28:29.392" v="377" actId="20577"/>
        <pc:sldMkLst>
          <pc:docMk/>
          <pc:sldMk cId="101760186" sldId="277"/>
        </pc:sldMkLst>
        <pc:spChg chg="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4" creationId="{209C2DA3-D7EF-EBA6-C402-6054A4173318}"/>
          </ac:spMkLst>
        </pc:spChg>
        <pc:spChg chg="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5" creationId="{3E9CE659-F753-14D8-1DF6-4D2C06B4C9A8}"/>
          </ac:spMkLst>
        </pc:spChg>
        <pc:spChg chg="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6" creationId="{1F41E351-B2D5-F8A8-6B46-B35176F736D9}"/>
          </ac:spMkLst>
        </pc:spChg>
        <pc:spChg chg="mod">
          <ac:chgData name="Bijun Li" userId="3f3440aeb2cda3ad" providerId="Windows Live" clId="Web-{8DA28AEA-5F0A-0944-0FCE-D808EE210992}" dt="2024-06-27T20:28:08.907" v="375" actId="20577"/>
          <ac:spMkLst>
            <pc:docMk/>
            <pc:sldMk cId="101760186" sldId="277"/>
            <ac:spMk id="50" creationId="{251B810D-644C-2E52-9ACC-AEF25C27B25D}"/>
          </ac:spMkLst>
        </pc:spChg>
        <pc:spChg chg="mod ord">
          <ac:chgData name="Bijun Li" userId="3f3440aeb2cda3ad" providerId="Windows Live" clId="Web-{8DA28AEA-5F0A-0944-0FCE-D808EE210992}" dt="2024-06-27T20:28:29.392" v="377" actId="20577"/>
          <ac:spMkLst>
            <pc:docMk/>
            <pc:sldMk cId="101760186" sldId="277"/>
            <ac:spMk id="51" creationId="{E5555D93-C128-F59D-0AD2-B609FB0D89E9}"/>
          </ac:spMkLst>
        </pc:spChg>
        <pc:spChg chg="add del 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56" creationId="{E56A3CFC-72C9-34FE-F267-C639832C67B7}"/>
          </ac:spMkLst>
        </pc:spChg>
        <pc:spChg chg="add del 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58" creationId="{3E769A90-01AB-25FC-5853-CFC6DD00381A}"/>
          </ac:spMkLst>
        </pc:spChg>
        <pc:spChg chg="add del mod">
          <ac:chgData name="Bijun Li" userId="3f3440aeb2cda3ad" providerId="Windows Live" clId="Web-{8DA28AEA-5F0A-0944-0FCE-D808EE210992}" dt="2024-06-27T16:25:35.113" v="126"/>
          <ac:spMkLst>
            <pc:docMk/>
            <pc:sldMk cId="101760186" sldId="277"/>
            <ac:spMk id="60" creationId="{3451A56E-63AF-3FB5-2191-C02B9E15AFB6}"/>
          </ac:spMkLst>
        </pc:spChg>
        <pc:graphicFrameChg chg="add del mod">
          <ac:chgData name="Bijun Li" userId="3f3440aeb2cda3ad" providerId="Windows Live" clId="Web-{8DA28AEA-5F0A-0944-0FCE-D808EE210992}" dt="2024-06-27T18:43:53.447" v="135"/>
          <ac:graphicFrameMkLst>
            <pc:docMk/>
            <pc:sldMk cId="101760186" sldId="277"/>
            <ac:graphicFrameMk id="2" creationId="{4CC22540-FE26-9F1C-6CDF-C62EB6888593}"/>
          </ac:graphicFrameMkLst>
        </pc:graphicFrameChg>
        <pc:graphicFrameChg chg="add del mod">
          <ac:chgData name="Bijun Li" userId="3f3440aeb2cda3ad" providerId="Windows Live" clId="Web-{8DA28AEA-5F0A-0944-0FCE-D808EE210992}" dt="2024-06-27T18:45:00.418" v="140"/>
          <ac:graphicFrameMkLst>
            <pc:docMk/>
            <pc:sldMk cId="101760186" sldId="277"/>
            <ac:graphicFrameMk id="3" creationId="{4CC22540-FE26-9F1C-6CDF-C62EB6888593}"/>
          </ac:graphicFrameMkLst>
        </pc:graphicFrameChg>
        <pc:graphicFrameChg chg="add mod">
          <ac:chgData name="Bijun Li" userId="3f3440aeb2cda3ad" providerId="Windows Live" clId="Web-{8DA28AEA-5F0A-0944-0FCE-D808EE210992}" dt="2024-06-27T18:45:29.934" v="150" actId="1076"/>
          <ac:graphicFrameMkLst>
            <pc:docMk/>
            <pc:sldMk cId="101760186" sldId="277"/>
            <ac:graphicFrameMk id="7" creationId="{4CC22540-FE26-9F1C-6CDF-C62EB6888593}"/>
          </ac:graphicFrameMkLst>
        </pc:graphicFrameChg>
      </pc:sldChg>
      <pc:sldChg chg="addSp delSp modSp mod modClrScheme chgLayout">
        <pc:chgData name="Bijun Li" userId="3f3440aeb2cda3ad" providerId="Windows Live" clId="Web-{8DA28AEA-5F0A-0944-0FCE-D808EE210992}" dt="2024-06-27T16:24:09.721" v="117" actId="20577"/>
        <pc:sldMkLst>
          <pc:docMk/>
          <pc:sldMk cId="1153455739" sldId="278"/>
        </pc:sldMkLst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2" creationId="{1F7ADA07-4025-A1F4-8E5C-C16349D26C83}"/>
          </ac:spMkLst>
        </pc:spChg>
        <pc:spChg chg="add del 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3" creationId="{33D54683-D796-1028-2668-1966323A0BA4}"/>
          </ac:spMkLst>
        </pc:spChg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4" creationId="{F78A2AC3-F6F7-94A9-E423-3EF361B829B0}"/>
          </ac:spMkLst>
        </pc:spChg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5" creationId="{DDE990D8-C8EA-88C5-77B0-0CE0542DC8A9}"/>
          </ac:spMkLst>
        </pc:spChg>
        <pc:spChg chg="mod">
          <ac:chgData name="Bijun Li" userId="3f3440aeb2cda3ad" providerId="Windows Live" clId="Web-{8DA28AEA-5F0A-0944-0FCE-D808EE210992}" dt="2024-06-27T16:21:03.185" v="85"/>
          <ac:spMkLst>
            <pc:docMk/>
            <pc:sldMk cId="1153455739" sldId="278"/>
            <ac:spMk id="6" creationId="{6E58E0F0-13CC-96A2-1A77-FC60FDECF891}"/>
          </ac:spMkLst>
        </pc:spChg>
        <pc:spChg chg="add del mod">
          <ac:chgData name="Bijun Li" userId="3f3440aeb2cda3ad" providerId="Windows Live" clId="Web-{8DA28AEA-5F0A-0944-0FCE-D808EE210992}" dt="2024-06-27T16:20:43.607" v="80"/>
          <ac:spMkLst>
            <pc:docMk/>
            <pc:sldMk cId="1153455739" sldId="278"/>
            <ac:spMk id="11" creationId="{FC817671-5936-4168-E69D-D315DDDCD353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2" creationId="{13D0355C-E31B-E900-2A1F-24BF257850EC}"/>
          </ac:spMkLst>
        </pc:spChg>
        <pc:spChg chg="add mod">
          <ac:chgData name="Bijun Li" userId="3f3440aeb2cda3ad" providerId="Windows Live" clId="Web-{8DA28AEA-5F0A-0944-0FCE-D808EE210992}" dt="2024-06-27T16:23:42.423" v="109" actId="20577"/>
          <ac:spMkLst>
            <pc:docMk/>
            <pc:sldMk cId="1153455739" sldId="278"/>
            <ac:spMk id="13" creationId="{F0651D9F-9551-F501-BC6B-76709818D14D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4" creationId="{4AC99075-C2C4-499B-544E-F54894625C9D}"/>
          </ac:spMkLst>
        </pc:spChg>
        <pc:spChg chg="add mod">
          <ac:chgData name="Bijun Li" userId="3f3440aeb2cda3ad" providerId="Windows Live" clId="Web-{8DA28AEA-5F0A-0944-0FCE-D808EE210992}" dt="2024-06-27T16:23:06.047" v="103" actId="20577"/>
          <ac:spMkLst>
            <pc:docMk/>
            <pc:sldMk cId="1153455739" sldId="278"/>
            <ac:spMk id="15" creationId="{D6F446CB-6798-42FB-F89F-A63EBA2055D1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6" creationId="{7C7C7404-3E75-CDA0-0673-F1B4714A400F}"/>
          </ac:spMkLst>
        </pc:spChg>
        <pc:spChg chg="add mod">
          <ac:chgData name="Bijun Li" userId="3f3440aeb2cda3ad" providerId="Windows Live" clId="Web-{8DA28AEA-5F0A-0944-0FCE-D808EE210992}" dt="2024-06-27T16:24:09.721" v="117" actId="20577"/>
          <ac:spMkLst>
            <pc:docMk/>
            <pc:sldMk cId="1153455739" sldId="278"/>
            <ac:spMk id="17" creationId="{D3C45DAA-4A0A-6ED8-A119-ED8321461F93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18" creationId="{99C15DC9-F03A-F4FD-416A-CAFD817CB455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0" creationId="{9396B86A-23A3-D4DC-776F-CB5910D52756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2" creationId="{4633DB2F-4B77-D5B5-2FE6-B0D74D733CB8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4" creationId="{E5E82ABB-2CDB-AFAF-FEC8-0C331390D18B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6" creationId="{1FA97438-0844-7A1D-504F-8DAC7B1061B3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28" creationId="{BC8C02C4-1D74-E4E3-CF12-DC826D98AC72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0" creationId="{3B33AC7B-C44F-80D6-E3F3-FB1177A738DC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2" creationId="{AF337462-9D5A-3128-E2F4-C0FEFDFD3FAE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4" creationId="{DD9A0BE3-61CE-EB8B-F53D-53A6ECCEBED4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6" creationId="{6F4E4044-D6D0-40A8-C91F-098AD1813A12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38" creationId="{4DA8B543-F611-BCB1-CCA4-376D0B21D026}"/>
          </ac:spMkLst>
        </pc:spChg>
        <pc:spChg chg="add del mod">
          <ac:chgData name="Bijun Li" userId="3f3440aeb2cda3ad" providerId="Windows Live" clId="Web-{8DA28AEA-5F0A-0944-0FCE-D808EE210992}" dt="2024-06-27T16:20:52.279" v="82"/>
          <ac:spMkLst>
            <pc:docMk/>
            <pc:sldMk cId="1153455739" sldId="278"/>
            <ac:spMk id="40" creationId="{FF785060-7FFD-8327-E981-5472B9C76375}"/>
          </ac:spMkLst>
        </pc:spChg>
        <pc:spChg chg="add del mod">
          <ac:chgData name="Bijun Li" userId="3f3440aeb2cda3ad" providerId="Windows Live" clId="Web-{8DA28AEA-5F0A-0944-0FCE-D808EE210992}" dt="2024-06-27T16:21:03.170" v="84"/>
          <ac:spMkLst>
            <pc:docMk/>
            <pc:sldMk cId="1153455739" sldId="278"/>
            <ac:spMk id="42" creationId="{C73DC76D-9BF0-B3F3-BC40-076D648543B4}"/>
          </ac:spMkLst>
        </pc:spChg>
        <pc:spChg chg="add mod">
          <ac:chgData name="Bijun Li" userId="3f3440aeb2cda3ad" providerId="Windows Live" clId="Web-{8DA28AEA-5F0A-0944-0FCE-D808EE210992}" dt="2024-06-27T16:22:49.469" v="94" actId="20577"/>
          <ac:spMkLst>
            <pc:docMk/>
            <pc:sldMk cId="1153455739" sldId="278"/>
            <ac:spMk id="44" creationId="{2DFFC345-7AB2-87D8-4B00-38953FFA8326}"/>
          </ac:spMkLst>
        </pc:spChg>
        <pc:picChg chg="add del">
          <ac:chgData name="Bijun Li" userId="3f3440aeb2cda3ad" providerId="Windows Live" clId="Web-{8DA28AEA-5F0A-0944-0FCE-D808EE210992}" dt="2024-06-27T16:20:52.279" v="82"/>
          <ac:picMkLst>
            <pc:docMk/>
            <pc:sldMk cId="1153455739" sldId="278"/>
            <ac:picMk id="8" creationId="{D5BB4E57-48F8-0236-8170-CE907F987CD7}"/>
          </ac:picMkLst>
        </pc:picChg>
      </pc:sldChg>
      <pc:sldChg chg="addSp delSp modSp del">
        <pc:chgData name="Bijun Li" userId="3f3440aeb2cda3ad" providerId="Windows Live" clId="Web-{8DA28AEA-5F0A-0944-0FCE-D808EE210992}" dt="2024-06-27T20:29:55.659" v="389"/>
        <pc:sldMkLst>
          <pc:docMk/>
          <pc:sldMk cId="560364979" sldId="279"/>
        </pc:sldMkLst>
        <pc:spChg chg="add del mod">
          <ac:chgData name="Bijun Li" userId="3f3440aeb2cda3ad" providerId="Windows Live" clId="Web-{8DA28AEA-5F0A-0944-0FCE-D808EE210992}" dt="2024-06-27T18:48:44.923" v="177"/>
          <ac:spMkLst>
            <pc:docMk/>
            <pc:sldMk cId="560364979" sldId="279"/>
            <ac:spMk id="13" creationId="{4BB56D9C-A223-7268-15F3-F42B840DF279}"/>
          </ac:spMkLst>
        </pc:spChg>
        <pc:spChg chg="add mod">
          <ac:chgData name="Bijun Li" userId="3f3440aeb2cda3ad" providerId="Windows Live" clId="Web-{8DA28AEA-5F0A-0944-0FCE-D808EE210992}" dt="2024-06-27T18:50:07.004" v="187" actId="20577"/>
          <ac:spMkLst>
            <pc:docMk/>
            <pc:sldMk cId="560364979" sldId="279"/>
            <ac:spMk id="15" creationId="{ADBA428D-0908-5AEC-E144-49C62E35D36E}"/>
          </ac:spMkLst>
        </pc:spChg>
        <pc:spChg chg="mod">
          <ac:chgData name="Bijun Li" userId="3f3440aeb2cda3ad" providerId="Windows Live" clId="Web-{8DA28AEA-5F0A-0944-0FCE-D808EE210992}" dt="2024-06-27T18:45:51.482" v="151" actId="20577"/>
          <ac:spMkLst>
            <pc:docMk/>
            <pc:sldMk cId="560364979" sldId="279"/>
            <ac:spMk id="50" creationId="{251B810D-644C-2E52-9ACC-AEF25C27B25D}"/>
          </ac:spMkLst>
        </pc:spChg>
        <pc:spChg chg="add del mod">
          <ac:chgData name="Bijun Li" userId="3f3440aeb2cda3ad" providerId="Windows Live" clId="Web-{8DA28AEA-5F0A-0944-0FCE-D808EE210992}" dt="2024-06-27T18:48:35.876" v="174"/>
          <ac:spMkLst>
            <pc:docMk/>
            <pc:sldMk cId="560364979" sldId="279"/>
            <ac:spMk id="51" creationId="{E5555D93-C128-F59D-0AD2-B609FB0D89E9}"/>
          </ac:spMkLst>
        </pc:spChg>
        <pc:graphicFrameChg chg="add del mod ord modGraphic">
          <ac:chgData name="Bijun Li" userId="3f3440aeb2cda3ad" providerId="Windows Live" clId="Web-{8DA28AEA-5F0A-0944-0FCE-D808EE210992}" dt="2024-06-27T18:46:54.296" v="153"/>
          <ac:graphicFrameMkLst>
            <pc:docMk/>
            <pc:sldMk cId="560364979" sldId="279"/>
            <ac:graphicFrameMk id="2" creationId="{EBD72487-82DE-FA04-576C-F12C942B3A9E}"/>
          </ac:graphicFrameMkLst>
        </pc:graphicFrameChg>
      </pc:sldChg>
      <pc:sldChg chg="addSp modSp del mod modClrScheme chgLayout">
        <pc:chgData name="Bijun Li" userId="3f3440aeb2cda3ad" providerId="Windows Live" clId="Web-{8DA28AEA-5F0A-0944-0FCE-D808EE210992}" dt="2024-06-27T18:51:17.990" v="197"/>
        <pc:sldMkLst>
          <pc:docMk/>
          <pc:sldMk cId="2887791905" sldId="280"/>
        </pc:sldMkLst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2" creationId="{66A49595-3D0F-32DA-942D-FB089B95E48C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3" creationId="{6DB284AE-CA67-3403-1D2F-CC7D5B9C4E23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4" creationId="{209C2DA3-D7EF-EBA6-C402-6054A4173318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5" creationId="{3E9CE659-F753-14D8-1DF6-4D2C06B4C9A8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6" creationId="{1F41E351-B2D5-F8A8-6B46-B35176F736D9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7" creationId="{51081D80-DB44-4DFD-3DD1-DE74F042AB53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8" creationId="{256D25E8-3911-3EA2-8298-97D0DA4527AE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9" creationId="{CBF23185-0150-9EBD-4959-B2A27F377751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0" creationId="{0BCFA483-8E78-580D-8E08-02329E8924BF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1" creationId="{4609BDCB-9A52-930A-F005-FF962659F6DB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2" creationId="{42A4E914-5ED5-4D72-E3D2-EF98F6A0E019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3" creationId="{DD449F04-4287-6F4F-9698-C8323916433D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4" creationId="{8F34C5FB-9722-3048-49F0-F981C4A45A64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5" creationId="{2B5C44EF-6647-3D2C-5F71-6E3DF8D93CD2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6" creationId="{FECB0054-9CF7-82CF-55BF-5202A56F1566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7" creationId="{C9441235-5436-A3C6-05E9-219A89BA1C5A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8" creationId="{E945EBC6-1B61-2618-A4EA-3AA050E6C69A}"/>
          </ac:spMkLst>
        </pc:spChg>
        <pc:spChg chg="add 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19" creationId="{4000D74A-3FE5-743B-0968-4DD1609E9877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50" creationId="{251B810D-644C-2E52-9ACC-AEF25C27B25D}"/>
          </ac:spMkLst>
        </pc:spChg>
        <pc:spChg chg="mod ord">
          <ac:chgData name="Bijun Li" userId="3f3440aeb2cda3ad" providerId="Windows Live" clId="Web-{8DA28AEA-5F0A-0944-0FCE-D808EE210992}" dt="2024-06-27T18:50:56.911" v="196"/>
          <ac:spMkLst>
            <pc:docMk/>
            <pc:sldMk cId="2887791905" sldId="280"/>
            <ac:spMk id="51" creationId="{E5555D93-C128-F59D-0AD2-B609FB0D89E9}"/>
          </ac:spMkLst>
        </pc:spChg>
      </pc:sldChg>
      <pc:sldChg chg="addSp modSp add del replId">
        <pc:chgData name="Bijun Li" userId="3f3440aeb2cda3ad" providerId="Windows Live" clId="Web-{8DA28AEA-5F0A-0944-0FCE-D808EE210992}" dt="2024-06-27T20:29:57.410" v="390"/>
        <pc:sldMkLst>
          <pc:docMk/>
          <pc:sldMk cId="645561792" sldId="281"/>
        </pc:sldMkLst>
        <pc:spChg chg="add mod">
          <ac:chgData name="Bijun Li" userId="3f3440aeb2cda3ad" providerId="Windows Live" clId="Web-{8DA28AEA-5F0A-0944-0FCE-D808EE210992}" dt="2024-06-27T18:52:46.195" v="217" actId="14100"/>
          <ac:spMkLst>
            <pc:docMk/>
            <pc:sldMk cId="645561792" sldId="281"/>
            <ac:spMk id="2" creationId="{00B60CDD-B65E-389B-91AD-28B0B3DA3D61}"/>
          </ac:spMkLst>
        </pc:spChg>
        <pc:spChg chg="mod">
          <ac:chgData name="Bijun Li" userId="3f3440aeb2cda3ad" providerId="Windows Live" clId="Web-{8DA28AEA-5F0A-0944-0FCE-D808EE210992}" dt="2024-06-27T18:52:12.882" v="207" actId="20577"/>
          <ac:spMkLst>
            <pc:docMk/>
            <pc:sldMk cId="645561792" sldId="281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8:52:56.226" v="219" actId="20577"/>
          <ac:spMkLst>
            <pc:docMk/>
            <pc:sldMk cId="645561792" sldId="281"/>
            <ac:spMk id="51" creationId="{E5555D93-C128-F59D-0AD2-B609FB0D89E9}"/>
          </ac:spMkLst>
        </pc:spChg>
      </pc:sldChg>
      <pc:sldChg chg="addSp modSp add del replId">
        <pc:chgData name="Bijun Li" userId="3f3440aeb2cda3ad" providerId="Windows Live" clId="Web-{8DA28AEA-5F0A-0944-0FCE-D808EE210992}" dt="2024-06-27T20:30:33.926" v="401"/>
        <pc:sldMkLst>
          <pc:docMk/>
          <pc:sldMk cId="2375592730" sldId="282"/>
        </pc:sldMkLst>
        <pc:spChg chg="add mod">
          <ac:chgData name="Bijun Li" userId="3f3440aeb2cda3ad" providerId="Windows Live" clId="Web-{8DA28AEA-5F0A-0944-0FCE-D808EE210992}" dt="2024-06-27T18:55:06.777" v="254" actId="20577"/>
          <ac:spMkLst>
            <pc:docMk/>
            <pc:sldMk cId="2375592730" sldId="282"/>
            <ac:spMk id="2" creationId="{06249E81-7C61-34B0-669D-4F797DAFA0B4}"/>
          </ac:spMkLst>
        </pc:spChg>
        <pc:spChg chg="add mod">
          <ac:chgData name="Bijun Li" userId="3f3440aeb2cda3ad" providerId="Windows Live" clId="Web-{8DA28AEA-5F0A-0944-0FCE-D808EE210992}" dt="2024-06-27T18:55:14.511" v="256" actId="14100"/>
          <ac:spMkLst>
            <pc:docMk/>
            <pc:sldMk cId="2375592730" sldId="282"/>
            <ac:spMk id="3" creationId="{94565267-E9E6-189B-EA0C-63281BC58719}"/>
          </ac:spMkLst>
        </pc:spChg>
        <pc:spChg chg="mod">
          <ac:chgData name="Bijun Li" userId="3f3440aeb2cda3ad" providerId="Windows Live" clId="Web-{8DA28AEA-5F0A-0944-0FCE-D808EE210992}" dt="2024-06-27T20:30:09.004" v="391" actId="20577"/>
          <ac:spMkLst>
            <pc:docMk/>
            <pc:sldMk cId="2375592730" sldId="282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8:54:36.541" v="245" actId="14100"/>
          <ac:spMkLst>
            <pc:docMk/>
            <pc:sldMk cId="2375592730" sldId="282"/>
            <ac:spMk id="51" creationId="{E5555D93-C128-F59D-0AD2-B609FB0D89E9}"/>
          </ac:spMkLst>
        </pc:spChg>
      </pc:sldChg>
      <pc:sldChg chg="addSp modSp add del replId">
        <pc:chgData name="Bijun Li" userId="3f3440aeb2cda3ad" providerId="Windows Live" clId="Web-{8DA28AEA-5F0A-0944-0FCE-D808EE210992}" dt="2024-06-27T20:37:03.905" v="565"/>
        <pc:sldMkLst>
          <pc:docMk/>
          <pc:sldMk cId="1129802973" sldId="283"/>
        </pc:sldMkLst>
        <pc:spChg chg="add mod">
          <ac:chgData name="Bijun Li" userId="3f3440aeb2cda3ad" providerId="Windows Live" clId="Web-{8DA28AEA-5F0A-0944-0FCE-D808EE210992}" dt="2024-06-27T18:59:07.736" v="336" actId="20577"/>
          <ac:spMkLst>
            <pc:docMk/>
            <pc:sldMk cId="1129802973" sldId="283"/>
            <ac:spMk id="2" creationId="{E7918716-EFA0-B25B-FA50-21E85838A032}"/>
          </ac:spMkLst>
        </pc:spChg>
        <pc:spChg chg="add mod">
          <ac:chgData name="Bijun Li" userId="3f3440aeb2cda3ad" providerId="Windows Live" clId="Web-{8DA28AEA-5F0A-0944-0FCE-D808EE210992}" dt="2024-06-27T18:59:24.908" v="342" actId="1076"/>
          <ac:spMkLst>
            <pc:docMk/>
            <pc:sldMk cId="1129802973" sldId="283"/>
            <ac:spMk id="3" creationId="{ED28E172-27D0-7215-1594-C764A08832B4}"/>
          </ac:spMkLst>
        </pc:spChg>
        <pc:spChg chg="mod">
          <ac:chgData name="Bijun Li" userId="3f3440aeb2cda3ad" providerId="Windows Live" clId="Web-{8DA28AEA-5F0A-0944-0FCE-D808EE210992}" dt="2024-06-27T18:55:25.386" v="257" actId="20577"/>
          <ac:spMkLst>
            <pc:docMk/>
            <pc:sldMk cId="1129802973" sldId="283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8:58:13.312" v="310" actId="20577"/>
          <ac:spMkLst>
            <pc:docMk/>
            <pc:sldMk cId="1129802973" sldId="283"/>
            <ac:spMk id="51" creationId="{E5555D93-C128-F59D-0AD2-B609FB0D89E9}"/>
          </ac:spMkLst>
        </pc:spChg>
      </pc:sldChg>
      <pc:sldChg chg="modSp add del replId">
        <pc:chgData name="Bijun Li" userId="3f3440aeb2cda3ad" providerId="Windows Live" clId="Web-{8DA28AEA-5F0A-0944-0FCE-D808EE210992}" dt="2024-06-27T20:37:13.014" v="566"/>
        <pc:sldMkLst>
          <pc:docMk/>
          <pc:sldMk cId="3868400720" sldId="284"/>
        </pc:sldMkLst>
        <pc:spChg chg="mod">
          <ac:chgData name="Bijun Li" userId="3f3440aeb2cda3ad" providerId="Windows Live" clId="Web-{8DA28AEA-5F0A-0944-0FCE-D808EE210992}" dt="2024-06-27T18:59:40.330" v="343" actId="20577"/>
          <ac:spMkLst>
            <pc:docMk/>
            <pc:sldMk cId="3868400720" sldId="284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19:01:19.083" v="356" actId="20577"/>
          <ac:spMkLst>
            <pc:docMk/>
            <pc:sldMk cId="3868400720" sldId="284"/>
            <ac:spMk id="51" creationId="{E5555D93-C128-F59D-0AD2-B609FB0D89E9}"/>
          </ac:spMkLst>
        </pc:spChg>
      </pc:sldChg>
      <pc:sldChg chg="modSp add del replId">
        <pc:chgData name="Bijun Li" userId="3f3440aeb2cda3ad" providerId="Windows Live" clId="Web-{8DA28AEA-5F0A-0944-0FCE-D808EE210992}" dt="2024-06-27T20:38:22.969" v="575"/>
        <pc:sldMkLst>
          <pc:docMk/>
          <pc:sldMk cId="1951938703" sldId="285"/>
        </pc:sldMkLst>
        <pc:spChg chg="mod">
          <ac:chgData name="Bijun Li" userId="3f3440aeb2cda3ad" providerId="Windows Live" clId="Web-{8DA28AEA-5F0A-0944-0FCE-D808EE210992}" dt="2024-06-27T20:37:28.015" v="567" actId="20577"/>
          <ac:spMkLst>
            <pc:docMk/>
            <pc:sldMk cId="1951938703" sldId="285"/>
            <ac:spMk id="50" creationId="{251B810D-644C-2E52-9ACC-AEF25C27B25D}"/>
          </ac:spMkLst>
        </pc:spChg>
        <pc:spChg chg="mod">
          <ac:chgData name="Bijun Li" userId="3f3440aeb2cda3ad" providerId="Windows Live" clId="Web-{8DA28AEA-5F0A-0944-0FCE-D808EE210992}" dt="2024-06-27T20:37:43.952" v="573" actId="20577"/>
          <ac:spMkLst>
            <pc:docMk/>
            <pc:sldMk cId="1951938703" sldId="285"/>
            <ac:spMk id="51" creationId="{E5555D93-C128-F59D-0AD2-B609FB0D89E9}"/>
          </ac:spMkLst>
        </pc:spChg>
      </pc:sldChg>
      <pc:sldChg chg="modSp new ord">
        <pc:chgData name="Bijun Li" userId="3f3440aeb2cda3ad" providerId="Windows Live" clId="Web-{8DA28AEA-5F0A-0944-0FCE-D808EE210992}" dt="2024-06-27T20:27:50.516" v="374" actId="20577"/>
        <pc:sldMkLst>
          <pc:docMk/>
          <pc:sldMk cId="1309620189" sldId="286"/>
        </pc:sldMkLst>
        <pc:spChg chg="mod">
          <ac:chgData name="Bijun Li" userId="3f3440aeb2cda3ad" providerId="Windows Live" clId="Web-{8DA28AEA-5F0A-0944-0FCE-D808EE210992}" dt="2024-06-27T20:27:41.719" v="370" actId="20577"/>
          <ac:spMkLst>
            <pc:docMk/>
            <pc:sldMk cId="1309620189" sldId="286"/>
            <ac:spMk id="2" creationId="{A4FCAB9E-CA44-0C25-267A-AF5700248241}"/>
          </ac:spMkLst>
        </pc:spChg>
        <pc:spChg chg="mod">
          <ac:chgData name="Bijun Li" userId="3f3440aeb2cda3ad" providerId="Windows Live" clId="Web-{8DA28AEA-5F0A-0944-0FCE-D808EE210992}" dt="2024-06-27T20:27:50.516" v="374" actId="20577"/>
          <ac:spMkLst>
            <pc:docMk/>
            <pc:sldMk cId="1309620189" sldId="286"/>
            <ac:spMk id="6" creationId="{ED99D0DF-153F-7616-E760-3D08ED12B693}"/>
          </ac:spMkLst>
        </pc:spChg>
      </pc:sldChg>
      <pc:sldChg chg="modSp new ord">
        <pc:chgData name="Bijun Li" userId="3f3440aeb2cda3ad" providerId="Windows Live" clId="Web-{8DA28AEA-5F0A-0944-0FCE-D808EE210992}" dt="2024-06-27T20:29:21.690" v="383" actId="20577"/>
        <pc:sldMkLst>
          <pc:docMk/>
          <pc:sldMk cId="1711685757" sldId="287"/>
        </pc:sldMkLst>
        <pc:spChg chg="mod">
          <ac:chgData name="Bijun Li" userId="3f3440aeb2cda3ad" providerId="Windows Live" clId="Web-{8DA28AEA-5F0A-0944-0FCE-D808EE210992}" dt="2024-06-27T20:29:15.221" v="380" actId="20577"/>
          <ac:spMkLst>
            <pc:docMk/>
            <pc:sldMk cId="1711685757" sldId="287"/>
            <ac:spMk id="2" creationId="{3C16DB0B-D440-98CD-A3E9-CF9075C690D5}"/>
          </ac:spMkLst>
        </pc:spChg>
        <pc:spChg chg="mod">
          <ac:chgData name="Bijun Li" userId="3f3440aeb2cda3ad" providerId="Windows Live" clId="Web-{8DA28AEA-5F0A-0944-0FCE-D808EE210992}" dt="2024-06-27T20:29:21.690" v="383" actId="20577"/>
          <ac:spMkLst>
            <pc:docMk/>
            <pc:sldMk cId="1711685757" sldId="287"/>
            <ac:spMk id="6" creationId="{FA1373F9-5576-D048-8010-79A6EFF0F1E8}"/>
          </ac:spMkLst>
        </pc:spChg>
      </pc:sldChg>
      <pc:sldChg chg="modSp new">
        <pc:chgData name="Bijun Li" userId="3f3440aeb2cda3ad" providerId="Windows Live" clId="Web-{8DA28AEA-5F0A-0944-0FCE-D808EE210992}" dt="2024-06-27T20:29:44.769" v="388" actId="20577"/>
        <pc:sldMkLst>
          <pc:docMk/>
          <pc:sldMk cId="2424175988" sldId="288"/>
        </pc:sldMkLst>
        <pc:spChg chg="mod">
          <ac:chgData name="Bijun Li" userId="3f3440aeb2cda3ad" providerId="Windows Live" clId="Web-{8DA28AEA-5F0A-0944-0FCE-D808EE210992}" dt="2024-06-27T20:29:39.800" v="385" actId="20577"/>
          <ac:spMkLst>
            <pc:docMk/>
            <pc:sldMk cId="2424175988" sldId="288"/>
            <ac:spMk id="2" creationId="{4A309A98-C231-2533-E6B1-236B359E8B60}"/>
          </ac:spMkLst>
        </pc:spChg>
        <pc:spChg chg="mod">
          <ac:chgData name="Bijun Li" userId="3f3440aeb2cda3ad" providerId="Windows Live" clId="Web-{8DA28AEA-5F0A-0944-0FCE-D808EE210992}" dt="2024-06-27T20:29:44.769" v="388" actId="20577"/>
          <ac:spMkLst>
            <pc:docMk/>
            <pc:sldMk cId="2424175988" sldId="288"/>
            <ac:spMk id="6" creationId="{47C268C8-9940-A7F5-8225-8245FD30B739}"/>
          </ac:spMkLst>
        </pc:spChg>
      </pc:sldChg>
      <pc:sldChg chg="add del replId">
        <pc:chgData name="Bijun Li" userId="3f3440aeb2cda3ad" providerId="Windows Live" clId="Web-{8DA28AEA-5F0A-0944-0FCE-D808EE210992}" dt="2024-06-27T20:30:20.769" v="393"/>
        <pc:sldMkLst>
          <pc:docMk/>
          <pc:sldMk cId="1381302546" sldId="289"/>
        </pc:sldMkLst>
      </pc:sldChg>
      <pc:sldChg chg="modSp new">
        <pc:chgData name="Bijun Li" userId="3f3440aeb2cda3ad" providerId="Windows Live" clId="Web-{8DA28AEA-5F0A-0944-0FCE-D808EE210992}" dt="2024-06-27T20:30:32.598" v="400" actId="20577"/>
        <pc:sldMkLst>
          <pc:docMk/>
          <pc:sldMk cId="1610938727" sldId="289"/>
        </pc:sldMkLst>
        <pc:spChg chg="mod">
          <ac:chgData name="Bijun Li" userId="3f3440aeb2cda3ad" providerId="Windows Live" clId="Web-{8DA28AEA-5F0A-0944-0FCE-D808EE210992}" dt="2024-06-27T20:30:32.598" v="400" actId="20577"/>
          <ac:spMkLst>
            <pc:docMk/>
            <pc:sldMk cId="1610938727" sldId="289"/>
            <ac:spMk id="2" creationId="{CB25D429-2B2F-B46E-02E0-D5248BF17C4B}"/>
          </ac:spMkLst>
        </pc:spChg>
        <pc:spChg chg="mod">
          <ac:chgData name="Bijun Li" userId="3f3440aeb2cda3ad" providerId="Windows Live" clId="Web-{8DA28AEA-5F0A-0944-0FCE-D808EE210992}" dt="2024-06-27T20:30:31.441" v="398" actId="20577"/>
          <ac:spMkLst>
            <pc:docMk/>
            <pc:sldMk cId="1610938727" sldId="289"/>
            <ac:spMk id="6" creationId="{B2E92049-5832-C635-5AA4-B9F120691A19}"/>
          </ac:spMkLst>
        </pc:spChg>
      </pc:sldChg>
      <pc:sldChg chg="modSp new">
        <pc:chgData name="Bijun Li" userId="3f3440aeb2cda3ad" providerId="Windows Live" clId="Web-{8DA28AEA-5F0A-0944-0FCE-D808EE210992}" dt="2024-06-27T20:30:54.208" v="408" actId="20577"/>
        <pc:sldMkLst>
          <pc:docMk/>
          <pc:sldMk cId="192982762" sldId="290"/>
        </pc:sldMkLst>
        <pc:spChg chg="mod">
          <ac:chgData name="Bijun Li" userId="3f3440aeb2cda3ad" providerId="Windows Live" clId="Web-{8DA28AEA-5F0A-0944-0FCE-D808EE210992}" dt="2024-06-27T20:30:48.145" v="404" actId="20577"/>
          <ac:spMkLst>
            <pc:docMk/>
            <pc:sldMk cId="192982762" sldId="290"/>
            <ac:spMk id="2" creationId="{F6B91AD3-8886-F9D2-889D-BEE05CFEA3EB}"/>
          </ac:spMkLst>
        </pc:spChg>
        <pc:spChg chg="mod">
          <ac:chgData name="Bijun Li" userId="3f3440aeb2cda3ad" providerId="Windows Live" clId="Web-{8DA28AEA-5F0A-0944-0FCE-D808EE210992}" dt="2024-06-27T20:30:54.208" v="408" actId="20577"/>
          <ac:spMkLst>
            <pc:docMk/>
            <pc:sldMk cId="192982762" sldId="290"/>
            <ac:spMk id="6" creationId="{185B7CCE-5DA8-03AA-D513-D84C32667A5F}"/>
          </ac:spMkLst>
        </pc:spChg>
      </pc:sldChg>
      <pc:sldChg chg="modSp new">
        <pc:chgData name="Bijun Li" userId="3f3440aeb2cda3ad" providerId="Windows Live" clId="Web-{8DA28AEA-5F0A-0944-0FCE-D808EE210992}" dt="2024-06-27T20:31:13.458" v="414" actId="20577"/>
        <pc:sldMkLst>
          <pc:docMk/>
          <pc:sldMk cId="4279025083" sldId="291"/>
        </pc:sldMkLst>
        <pc:spChg chg="mod">
          <ac:chgData name="Bijun Li" userId="3f3440aeb2cda3ad" providerId="Windows Live" clId="Web-{8DA28AEA-5F0A-0944-0FCE-D808EE210992}" dt="2024-06-27T20:31:13.458" v="414" actId="20577"/>
          <ac:spMkLst>
            <pc:docMk/>
            <pc:sldMk cId="4279025083" sldId="291"/>
            <ac:spMk id="2" creationId="{80D573B6-12E6-A572-55F5-C9B4332185BE}"/>
          </ac:spMkLst>
        </pc:spChg>
        <pc:spChg chg="mod">
          <ac:chgData name="Bijun Li" userId="3f3440aeb2cda3ad" providerId="Windows Live" clId="Web-{8DA28AEA-5F0A-0944-0FCE-D808EE210992}" dt="2024-06-27T20:31:13.208" v="413" actId="20577"/>
          <ac:spMkLst>
            <pc:docMk/>
            <pc:sldMk cId="4279025083" sldId="291"/>
            <ac:spMk id="6" creationId="{B88BFBA3-F610-1B77-DC8D-45022A4331F4}"/>
          </ac:spMkLst>
        </pc:spChg>
      </pc:sldChg>
      <pc:sldChg chg="addSp modSp new">
        <pc:chgData name="Bijun Li" userId="3f3440aeb2cda3ad" providerId="Windows Live" clId="Web-{8DA28AEA-5F0A-0944-0FCE-D808EE210992}" dt="2024-06-27T20:34:09.212" v="498" actId="1076"/>
        <pc:sldMkLst>
          <pc:docMk/>
          <pc:sldMk cId="2572034808" sldId="292"/>
        </pc:sldMkLst>
        <pc:spChg chg="mod">
          <ac:chgData name="Bijun Li" userId="3f3440aeb2cda3ad" providerId="Windows Live" clId="Web-{8DA28AEA-5F0A-0944-0FCE-D808EE210992}" dt="2024-06-27T20:31:28.911" v="416" actId="20577"/>
          <ac:spMkLst>
            <pc:docMk/>
            <pc:sldMk cId="2572034808" sldId="292"/>
            <ac:spMk id="2" creationId="{F50ED719-4FB5-6207-47BD-564D76AA1DC8}"/>
          </ac:spMkLst>
        </pc:spChg>
        <pc:spChg chg="mod">
          <ac:chgData name="Bijun Li" userId="3f3440aeb2cda3ad" providerId="Windows Live" clId="Web-{8DA28AEA-5F0A-0944-0FCE-D808EE210992}" dt="2024-06-27T20:33:42.836" v="487" actId="14100"/>
          <ac:spMkLst>
            <pc:docMk/>
            <pc:sldMk cId="2572034808" sldId="292"/>
            <ac:spMk id="6" creationId="{26E26690-3578-6EB1-8EAB-4970E0C6B577}"/>
          </ac:spMkLst>
        </pc:spChg>
        <pc:spChg chg="add mod">
          <ac:chgData name="Bijun Li" userId="3f3440aeb2cda3ad" providerId="Windows Live" clId="Web-{8DA28AEA-5F0A-0944-0FCE-D808EE210992}" dt="2024-06-27T20:33:46.664" v="488" actId="14100"/>
          <ac:spMkLst>
            <pc:docMk/>
            <pc:sldMk cId="2572034808" sldId="292"/>
            <ac:spMk id="8" creationId="{FC300E01-C8A1-503F-8942-73AE06236A2A}"/>
          </ac:spMkLst>
        </pc:spChg>
        <pc:spChg chg="add mod">
          <ac:chgData name="Bijun Li" userId="3f3440aeb2cda3ad" providerId="Windows Live" clId="Web-{8DA28AEA-5F0A-0944-0FCE-D808EE210992}" dt="2024-06-27T20:34:09.212" v="498" actId="1076"/>
          <ac:spMkLst>
            <pc:docMk/>
            <pc:sldMk cId="2572034808" sldId="292"/>
            <ac:spMk id="9" creationId="{F620B41E-97A0-1F94-3C24-AB47D053A841}"/>
          </ac:spMkLst>
        </pc:spChg>
      </pc:sldChg>
      <pc:sldChg chg="modSp new">
        <pc:chgData name="Bijun Li" userId="3f3440aeb2cda3ad" providerId="Windows Live" clId="Web-{8DA28AEA-5F0A-0944-0FCE-D808EE210992}" dt="2024-06-27T20:34:27.384" v="505" actId="20577"/>
        <pc:sldMkLst>
          <pc:docMk/>
          <pc:sldMk cId="2387164853" sldId="293"/>
        </pc:sldMkLst>
        <pc:spChg chg="mod">
          <ac:chgData name="Bijun Li" userId="3f3440aeb2cda3ad" providerId="Windows Live" clId="Web-{8DA28AEA-5F0A-0944-0FCE-D808EE210992}" dt="2024-06-27T20:34:19.243" v="501" actId="20577"/>
          <ac:spMkLst>
            <pc:docMk/>
            <pc:sldMk cId="2387164853" sldId="293"/>
            <ac:spMk id="2" creationId="{842FE135-907B-E01C-5FDD-8D779BB46238}"/>
          </ac:spMkLst>
        </pc:spChg>
        <pc:spChg chg="mod">
          <ac:chgData name="Bijun Li" userId="3f3440aeb2cda3ad" providerId="Windows Live" clId="Web-{8DA28AEA-5F0A-0944-0FCE-D808EE210992}" dt="2024-06-27T20:34:27.384" v="505" actId="20577"/>
          <ac:spMkLst>
            <pc:docMk/>
            <pc:sldMk cId="2387164853" sldId="293"/>
            <ac:spMk id="6" creationId="{F78837CE-E8C0-C763-E376-57570DFBFB14}"/>
          </ac:spMkLst>
        </pc:spChg>
      </pc:sldChg>
      <pc:sldChg chg="addSp modSp new">
        <pc:chgData name="Bijun Li" userId="3f3440aeb2cda3ad" providerId="Windows Live" clId="Web-{8DA28AEA-5F0A-0944-0FCE-D808EE210992}" dt="2024-06-27T20:36:40.654" v="559" actId="20577"/>
        <pc:sldMkLst>
          <pc:docMk/>
          <pc:sldMk cId="3140557297" sldId="294"/>
        </pc:sldMkLst>
        <pc:spChg chg="mod">
          <ac:chgData name="Bijun Li" userId="3f3440aeb2cda3ad" providerId="Windows Live" clId="Web-{8DA28AEA-5F0A-0944-0FCE-D808EE210992}" dt="2024-06-27T20:34:39.197" v="508" actId="20577"/>
          <ac:spMkLst>
            <pc:docMk/>
            <pc:sldMk cId="3140557297" sldId="294"/>
            <ac:spMk id="2" creationId="{3E4635CD-F7D4-27AA-7770-050BFC06801F}"/>
          </ac:spMkLst>
        </pc:spChg>
        <pc:spChg chg="mod">
          <ac:chgData name="Bijun Li" userId="3f3440aeb2cda3ad" providerId="Windows Live" clId="Web-{8DA28AEA-5F0A-0944-0FCE-D808EE210992}" dt="2024-06-27T20:35:42.526" v="534" actId="20577"/>
          <ac:spMkLst>
            <pc:docMk/>
            <pc:sldMk cId="3140557297" sldId="294"/>
            <ac:spMk id="6" creationId="{1FF9B522-503A-EB1B-351D-C64C1B21E035}"/>
          </ac:spMkLst>
        </pc:spChg>
        <pc:spChg chg="add mod">
          <ac:chgData name="Bijun Li" userId="3f3440aeb2cda3ad" providerId="Windows Live" clId="Web-{8DA28AEA-5F0A-0944-0FCE-D808EE210992}" dt="2024-06-27T20:36:40.654" v="559" actId="20577"/>
          <ac:spMkLst>
            <pc:docMk/>
            <pc:sldMk cId="3140557297" sldId="294"/>
            <ac:spMk id="8" creationId="{3ACD17B4-315D-BF54-DA84-6D8F3F510ACE}"/>
          </ac:spMkLst>
        </pc:spChg>
      </pc:sldChg>
      <pc:sldChg chg="modSp new">
        <pc:chgData name="Bijun Li" userId="3f3440aeb2cda3ad" providerId="Windows Live" clId="Web-{8DA28AEA-5F0A-0944-0FCE-D808EE210992}" dt="2024-06-27T20:37:00.342" v="564" actId="20577"/>
        <pc:sldMkLst>
          <pc:docMk/>
          <pc:sldMk cId="3557400644" sldId="295"/>
        </pc:sldMkLst>
        <pc:spChg chg="mod">
          <ac:chgData name="Bijun Li" userId="3f3440aeb2cda3ad" providerId="Windows Live" clId="Web-{8DA28AEA-5F0A-0944-0FCE-D808EE210992}" dt="2024-06-27T20:36:52.389" v="560" actId="20577"/>
          <ac:spMkLst>
            <pc:docMk/>
            <pc:sldMk cId="3557400644" sldId="295"/>
            <ac:spMk id="2" creationId="{769351DC-4249-4C2A-4EB7-5AEF7EADEF4E}"/>
          </ac:spMkLst>
        </pc:spChg>
        <pc:spChg chg="mod">
          <ac:chgData name="Bijun Li" userId="3f3440aeb2cda3ad" providerId="Windows Live" clId="Web-{8DA28AEA-5F0A-0944-0FCE-D808EE210992}" dt="2024-06-27T20:37:00.342" v="564" actId="20577"/>
          <ac:spMkLst>
            <pc:docMk/>
            <pc:sldMk cId="3557400644" sldId="295"/>
            <ac:spMk id="6" creationId="{8B9830EC-02BC-ABF1-A63C-96772C514071}"/>
          </ac:spMkLst>
        </pc:spChg>
      </pc:sldChg>
      <pc:sldChg chg="modSp new">
        <pc:chgData name="Bijun Li" userId="3f3440aeb2cda3ad" providerId="Windows Live" clId="Web-{8DA28AEA-5F0A-0944-0FCE-D808EE210992}" dt="2024-06-27T20:38:57.688" v="583" actId="20577"/>
        <pc:sldMkLst>
          <pc:docMk/>
          <pc:sldMk cId="814661144" sldId="296"/>
        </pc:sldMkLst>
        <pc:spChg chg="mod">
          <ac:chgData name="Bijun Li" userId="3f3440aeb2cda3ad" providerId="Windows Live" clId="Web-{8DA28AEA-5F0A-0944-0FCE-D808EE210992}" dt="2024-06-27T20:38:50.610" v="580" actId="20577"/>
          <ac:spMkLst>
            <pc:docMk/>
            <pc:sldMk cId="814661144" sldId="296"/>
            <ac:spMk id="2" creationId="{B4C9521C-3F6E-3823-955A-8B35CA667733}"/>
          </ac:spMkLst>
        </pc:spChg>
        <pc:spChg chg="mod">
          <ac:chgData name="Bijun Li" userId="3f3440aeb2cda3ad" providerId="Windows Live" clId="Web-{8DA28AEA-5F0A-0944-0FCE-D808EE210992}" dt="2024-06-27T20:38:57.688" v="583" actId="20577"/>
          <ac:spMkLst>
            <pc:docMk/>
            <pc:sldMk cId="814661144" sldId="296"/>
            <ac:spMk id="3" creationId="{DA54D6E5-750E-4C03-709A-42C8A11A7BA4}"/>
          </ac:spMkLst>
        </pc:spChg>
      </pc:sldChg>
    </pc:docChg>
  </pc:docChgLst>
  <pc:docChgLst>
    <pc:chgData name="Bijun Li" userId="3f3440aeb2cda3ad" providerId="Windows Live" clId="Web-{DC42EBCE-5947-B77A-1526-8401A6B75C44}"/>
    <pc:docChg chg="addSld delSld modSld">
      <pc:chgData name="Bijun Li" userId="3f3440aeb2cda3ad" providerId="Windows Live" clId="Web-{DC42EBCE-5947-B77A-1526-8401A6B75C44}" dt="2024-06-27T16:04:05.536" v="31"/>
      <pc:docMkLst>
        <pc:docMk/>
      </pc:docMkLst>
      <pc:sldChg chg="addSp delSp modSp mod chgLayout">
        <pc:chgData name="Bijun Li" userId="3f3440aeb2cda3ad" providerId="Windows Live" clId="Web-{DC42EBCE-5947-B77A-1526-8401A6B75C44}" dt="2024-06-27T16:00:24.139" v="21"/>
        <pc:sldMkLst>
          <pc:docMk/>
          <pc:sldMk cId="1642425379" sldId="256"/>
        </pc:sldMkLst>
        <pc:spChg chg="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2" creationId="{216815C6-3AD0-46E6-A74A-1967BD91AF50}"/>
          </ac:spMkLst>
        </pc:spChg>
        <pc:spChg chg="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3" creationId="{1901B20D-4C28-4DA3-ABBD-718C22A5E58B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4" creationId="{B7B86C8A-A650-A8C8-EF06-AA3B2729C3BF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5" creationId="{EB665A36-ED6F-C00D-4B54-88EA198CFFF7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6" creationId="{8C1C9C9C-3000-BE21-DE15-65ECB207CF52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7" creationId="{44C7CE69-508C-B8DC-46CE-2B2C3FBC23E9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8" creationId="{FFDBD163-F3FA-31C5-75D8-C17329A5A817}"/>
          </ac:spMkLst>
        </pc:spChg>
      </pc:sldChg>
      <pc:sldChg chg="del">
        <pc:chgData name="Bijun Li" userId="3f3440aeb2cda3ad" providerId="Windows Live" clId="Web-{DC42EBCE-5947-B77A-1526-8401A6B75C44}" dt="2024-06-27T15:59:57.498" v="12"/>
        <pc:sldMkLst>
          <pc:docMk/>
          <pc:sldMk cId="707789176" sldId="258"/>
        </pc:sldMkLst>
      </pc:sldChg>
      <pc:sldChg chg="del">
        <pc:chgData name="Bijun Li" userId="3f3440aeb2cda3ad" providerId="Windows Live" clId="Web-{DC42EBCE-5947-B77A-1526-8401A6B75C44}" dt="2024-06-27T15:59:57.482" v="3"/>
        <pc:sldMkLst>
          <pc:docMk/>
          <pc:sldMk cId="566997565" sldId="260"/>
        </pc:sldMkLst>
      </pc:sldChg>
      <pc:sldChg chg="del">
        <pc:chgData name="Bijun Li" userId="3f3440aeb2cda3ad" providerId="Windows Live" clId="Web-{DC42EBCE-5947-B77A-1526-8401A6B75C44}" dt="2024-06-27T15:59:57.498" v="16"/>
        <pc:sldMkLst>
          <pc:docMk/>
          <pc:sldMk cId="1738561688" sldId="261"/>
        </pc:sldMkLst>
      </pc:sldChg>
      <pc:sldChg chg="del">
        <pc:chgData name="Bijun Li" userId="3f3440aeb2cda3ad" providerId="Windows Live" clId="Web-{DC42EBCE-5947-B77A-1526-8401A6B75C44}" dt="2024-06-27T15:59:57.498" v="15"/>
        <pc:sldMkLst>
          <pc:docMk/>
          <pc:sldMk cId="1593920805" sldId="262"/>
        </pc:sldMkLst>
      </pc:sldChg>
      <pc:sldChg chg="del">
        <pc:chgData name="Bijun Li" userId="3f3440aeb2cda3ad" providerId="Windows Live" clId="Web-{DC42EBCE-5947-B77A-1526-8401A6B75C44}" dt="2024-06-27T15:59:57.498" v="13"/>
        <pc:sldMkLst>
          <pc:docMk/>
          <pc:sldMk cId="1346372204" sldId="264"/>
        </pc:sldMkLst>
      </pc:sldChg>
      <pc:sldChg chg="del">
        <pc:chgData name="Bijun Li" userId="3f3440aeb2cda3ad" providerId="Windows Live" clId="Web-{DC42EBCE-5947-B77A-1526-8401A6B75C44}" dt="2024-06-27T15:59:57.498" v="10"/>
        <pc:sldMkLst>
          <pc:docMk/>
          <pc:sldMk cId="2121178069" sldId="266"/>
        </pc:sldMkLst>
      </pc:sldChg>
      <pc:sldChg chg="del">
        <pc:chgData name="Bijun Li" userId="3f3440aeb2cda3ad" providerId="Windows Live" clId="Web-{DC42EBCE-5947-B77A-1526-8401A6B75C44}" dt="2024-06-27T15:59:57.482" v="8"/>
        <pc:sldMkLst>
          <pc:docMk/>
          <pc:sldMk cId="4151694508" sldId="268"/>
        </pc:sldMkLst>
      </pc:sldChg>
      <pc:sldChg chg="del">
        <pc:chgData name="Bijun Li" userId="3f3440aeb2cda3ad" providerId="Windows Live" clId="Web-{DC42EBCE-5947-B77A-1526-8401A6B75C44}" dt="2024-06-27T15:59:57.482" v="6"/>
        <pc:sldMkLst>
          <pc:docMk/>
          <pc:sldMk cId="1472106130" sldId="270"/>
        </pc:sldMkLst>
      </pc:sldChg>
      <pc:sldChg chg="del">
        <pc:chgData name="Bijun Li" userId="3f3440aeb2cda3ad" providerId="Windows Live" clId="Web-{DC42EBCE-5947-B77A-1526-8401A6B75C44}" dt="2024-06-27T15:59:57.467" v="0"/>
        <pc:sldMkLst>
          <pc:docMk/>
          <pc:sldMk cId="920173932" sldId="275"/>
        </pc:sldMkLst>
      </pc:sldChg>
      <pc:sldChg chg="addSp delSp modSp new mod modClrScheme chgLayout">
        <pc:chgData name="Bijun Li" userId="3f3440aeb2cda3ad" providerId="Windows Live" clId="Web-{DC42EBCE-5947-B77A-1526-8401A6B75C44}" dt="2024-06-27T16:03:50.598" v="29"/>
        <pc:sldMkLst>
          <pc:docMk/>
          <pc:sldMk cId="101760186" sldId="277"/>
        </pc:sldMkLst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2" creationId="{D4F96588-7049-46DE-E710-78D2BFFC779A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3" creationId="{7CE92918-05C3-9C72-DE1D-EDCC9C40564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4" creationId="{209C2DA3-D7EF-EBA6-C402-6054A417331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" creationId="{3E9CE659-F753-14D8-1DF6-4D2C06B4C9A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6" creationId="{1F41E351-B2D5-F8A8-6B46-B35176F736D9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7" creationId="{ACADF351-0379-2BD8-75C5-050C196A0491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8" creationId="{51C76684-58FB-724F-52CF-4BB73F13B2C1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9" creationId="{3DAA3DC8-BC14-14BD-AFB1-D157F05E61F3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10" creationId="{DDCE90ED-7981-EB71-80CF-868D14A06B1B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11" creationId="{EEBA5F23-0AE6-1CAA-0A93-B59F1914CA00}"/>
          </ac:spMkLst>
        </pc:spChg>
        <pc:spChg chg="add del mod">
          <ac:chgData name="Bijun Li" userId="3f3440aeb2cda3ad" providerId="Windows Live" clId="Web-{DC42EBCE-5947-B77A-1526-8401A6B75C44}" dt="2024-06-27T16:03:48.130" v="26"/>
          <ac:spMkLst>
            <pc:docMk/>
            <pc:sldMk cId="101760186" sldId="277"/>
            <ac:spMk id="16" creationId="{251B810D-644C-2E52-9ACC-AEF25C27B25D}"/>
          </ac:spMkLst>
        </pc:spChg>
        <pc:spChg chg="add del mod">
          <ac:chgData name="Bijun Li" userId="3f3440aeb2cda3ad" providerId="Windows Live" clId="Web-{DC42EBCE-5947-B77A-1526-8401A6B75C44}" dt="2024-06-27T16:03:48.130" v="26"/>
          <ac:spMkLst>
            <pc:docMk/>
            <pc:sldMk cId="101760186" sldId="277"/>
            <ac:spMk id="18" creationId="{E5555D93-C128-F59D-0AD2-B609FB0D89E9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0" creationId="{F59BC321-2830-305E-2006-7A2F3E491878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1" creationId="{F601330D-7E72-4A39-C2CA-D590EE398971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2" creationId="{BC73B4B4-418B-94B5-D09C-914FB1702B07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3" creationId="{FA71AC0B-FADD-18B6-9D70-CE32B74949DF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4" creationId="{A6F5A13E-A6BD-ACFC-70AD-C5F8ABBDBD75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6" creationId="{773A39A6-5729-CB2D-B377-A919F297C5C0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8" creationId="{C27B2F6D-CF85-9B76-288F-D41189FEEC0C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0" creationId="{708F5CC8-7424-6DA6-8EE7-B4AA04FE6282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2" creationId="{6EBFC9EE-6FA6-1902-C28A-C63DE9783347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4" creationId="{E362EC0E-2139-A74C-A062-E65F43C0CAED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6" creationId="{304450AC-6F8D-98E9-B264-1C58B6BD045B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8" creationId="{6A70D538-56A9-C2DE-8020-A52A8D71112C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0" creationId="{2BF253AC-2196-A1E3-30F0-FE49FAF3FFC8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2" creationId="{3130490C-3D35-DA43-26BB-6B09DE40135E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4" creationId="{AA7F4C5D-B77A-43A2-528D-B498ECF1385B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6" creationId="{E8879E8D-F978-2071-A181-BAB40D40E4D6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8" creationId="{B31CD779-3753-C6BA-F735-EC6412490026}"/>
          </ac:spMkLst>
        </pc:spChg>
        <pc:spChg chg="add mo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0" creationId="{251B810D-644C-2E52-9ACC-AEF25C27B25D}"/>
          </ac:spMkLst>
        </pc:spChg>
        <pc:spChg chg="add mo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1" creationId="{E5555D93-C128-F59D-0AD2-B609FB0D89E9}"/>
          </ac:spMkLst>
        </pc:spChg>
      </pc:sldChg>
      <pc:sldChg chg="del">
        <pc:chgData name="Bijun Li" userId="3f3440aeb2cda3ad" providerId="Windows Live" clId="Web-{DC42EBCE-5947-B77A-1526-8401A6B75C44}" dt="2024-06-27T15:59:57.498" v="17"/>
        <pc:sldMkLst>
          <pc:docMk/>
          <pc:sldMk cId="2243494996" sldId="277"/>
        </pc:sldMkLst>
      </pc:sldChg>
      <pc:sldChg chg="new del">
        <pc:chgData name="Bijun Li" userId="3f3440aeb2cda3ad" providerId="Windows Live" clId="Web-{DC42EBCE-5947-B77A-1526-8401A6B75C44}" dt="2024-06-27T16:00:07.639" v="19"/>
        <pc:sldMkLst>
          <pc:docMk/>
          <pc:sldMk cId="3209573463" sldId="277"/>
        </pc:sldMkLst>
      </pc:sldChg>
      <pc:sldChg chg="new">
        <pc:chgData name="Bijun Li" userId="3f3440aeb2cda3ad" providerId="Windows Live" clId="Web-{DC42EBCE-5947-B77A-1526-8401A6B75C44}" dt="2024-06-27T16:00:52.906" v="24"/>
        <pc:sldMkLst>
          <pc:docMk/>
          <pc:sldMk cId="1153455739" sldId="278"/>
        </pc:sldMkLst>
      </pc:sldChg>
      <pc:sldChg chg="del">
        <pc:chgData name="Bijun Li" userId="3f3440aeb2cda3ad" providerId="Windows Live" clId="Web-{DC42EBCE-5947-B77A-1526-8401A6B75C44}" dt="2024-06-27T15:59:57.498" v="11"/>
        <pc:sldMkLst>
          <pc:docMk/>
          <pc:sldMk cId="2069393026" sldId="278"/>
        </pc:sldMkLst>
      </pc:sldChg>
      <pc:sldChg chg="add replId">
        <pc:chgData name="Bijun Li" userId="3f3440aeb2cda3ad" providerId="Windows Live" clId="Web-{DC42EBCE-5947-B77A-1526-8401A6B75C44}" dt="2024-06-27T16:03:58.896" v="30"/>
        <pc:sldMkLst>
          <pc:docMk/>
          <pc:sldMk cId="560364979" sldId="279"/>
        </pc:sldMkLst>
      </pc:sldChg>
      <pc:sldChg chg="del">
        <pc:chgData name="Bijun Li" userId="3f3440aeb2cda3ad" providerId="Windows Live" clId="Web-{DC42EBCE-5947-B77A-1526-8401A6B75C44}" dt="2024-06-27T15:59:57.482" v="7"/>
        <pc:sldMkLst>
          <pc:docMk/>
          <pc:sldMk cId="1417396711" sldId="280"/>
        </pc:sldMkLst>
      </pc:sldChg>
      <pc:sldChg chg="add replId">
        <pc:chgData name="Bijun Li" userId="3f3440aeb2cda3ad" providerId="Windows Live" clId="Web-{DC42EBCE-5947-B77A-1526-8401A6B75C44}" dt="2024-06-27T16:04:05.536" v="31"/>
        <pc:sldMkLst>
          <pc:docMk/>
          <pc:sldMk cId="2887791905" sldId="280"/>
        </pc:sldMkLst>
      </pc:sldChg>
      <pc:sldChg chg="del">
        <pc:chgData name="Bijun Li" userId="3f3440aeb2cda3ad" providerId="Windows Live" clId="Web-{DC42EBCE-5947-B77A-1526-8401A6B75C44}" dt="2024-06-27T15:59:57.482" v="2"/>
        <pc:sldMkLst>
          <pc:docMk/>
          <pc:sldMk cId="3477453048" sldId="282"/>
        </pc:sldMkLst>
      </pc:sldChg>
      <pc:sldChg chg="del">
        <pc:chgData name="Bijun Li" userId="3f3440aeb2cda3ad" providerId="Windows Live" clId="Web-{DC42EBCE-5947-B77A-1526-8401A6B75C44}" dt="2024-06-27T15:59:57.482" v="1"/>
        <pc:sldMkLst>
          <pc:docMk/>
          <pc:sldMk cId="3396266754" sldId="283"/>
        </pc:sldMkLst>
      </pc:sldChg>
      <pc:sldChg chg="del">
        <pc:chgData name="Bijun Li" userId="3f3440aeb2cda3ad" providerId="Windows Live" clId="Web-{DC42EBCE-5947-B77A-1526-8401A6B75C44}" dt="2024-06-27T15:59:57.498" v="14"/>
        <pc:sldMkLst>
          <pc:docMk/>
          <pc:sldMk cId="1844941827" sldId="289"/>
        </pc:sldMkLst>
      </pc:sldChg>
      <pc:sldChg chg="del">
        <pc:chgData name="Bijun Li" userId="3f3440aeb2cda3ad" providerId="Windows Live" clId="Web-{DC42EBCE-5947-B77A-1526-8401A6B75C44}" dt="2024-06-27T15:59:57.498" v="9"/>
        <pc:sldMkLst>
          <pc:docMk/>
          <pc:sldMk cId="404854312" sldId="292"/>
        </pc:sldMkLst>
      </pc:sldChg>
      <pc:sldChg chg="del">
        <pc:chgData name="Bijun Li" userId="3f3440aeb2cda3ad" providerId="Windows Live" clId="Web-{DC42EBCE-5947-B77A-1526-8401A6B75C44}" dt="2024-06-27T15:59:57.482" v="5"/>
        <pc:sldMkLst>
          <pc:docMk/>
          <pc:sldMk cId="473871986" sldId="293"/>
        </pc:sldMkLst>
      </pc:sldChg>
      <pc:sldChg chg="del">
        <pc:chgData name="Bijun Li" userId="3f3440aeb2cda3ad" providerId="Windows Live" clId="Web-{DC42EBCE-5947-B77A-1526-8401A6B75C44}" dt="2024-06-27T15:59:57.482" v="4"/>
        <pc:sldMkLst>
          <pc:docMk/>
          <pc:sldMk cId="3084972071" sldId="294"/>
        </pc:sldMkLst>
      </pc:sldChg>
    </pc:docChg>
  </pc:docChgLst>
  <pc:docChgLst>
    <pc:chgData name="Bijun Li" userId="3f3440aeb2cda3ad" providerId="Windows Live" clId="Web-{87A261C0-FA65-9317-2B66-EAEEA0624C06}"/>
    <pc:docChg chg="modSld">
      <pc:chgData name="Bijun Li" userId="3f3440aeb2cda3ad" providerId="Windows Live" clId="Web-{87A261C0-FA65-9317-2B66-EAEEA0624C06}" dt="2024-06-27T20:39:41.758" v="0" actId="20577"/>
      <pc:docMkLst>
        <pc:docMk/>
      </pc:docMkLst>
      <pc:sldChg chg="modSp">
        <pc:chgData name="Bijun Li" userId="3f3440aeb2cda3ad" providerId="Windows Live" clId="Web-{87A261C0-FA65-9317-2B66-EAEEA0624C06}" dt="2024-06-27T20:39:41.758" v="0" actId="20577"/>
        <pc:sldMkLst>
          <pc:docMk/>
          <pc:sldMk cId="1642425379" sldId="256"/>
        </pc:sldMkLst>
        <pc:spChg chg="mod">
          <ac:chgData name="Bijun Li" userId="3f3440aeb2cda3ad" providerId="Windows Live" clId="Web-{87A261C0-FA65-9317-2B66-EAEEA0624C06}" dt="2024-06-27T20:39:41.758" v="0" actId="20577"/>
          <ac:spMkLst>
            <pc:docMk/>
            <pc:sldMk cId="1642425379" sldId="256"/>
            <ac:spMk id="4" creationId="{5EEE53FA-29BC-F0F5-3BD1-61116F14A88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f3440aeb2cda3ad/Hainan/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top-ranked CS PhD programs in Europe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FFFF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1-4DF2-9E65-78BF72C1B5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FFFF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1-4DF2-9E65-78BF72C1B5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FFFF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1-4DF2-9E65-78BF72C1B5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FFFF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11-4DF2-9E65-78BF72C1B5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rgbClr val="FFFF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4E11-4DF2-9E65-78BF72C1B5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[figures.xlsx]Sheet1!$B$1:$F$1</c:f>
              <c:strCache>
                <c:ptCount val="5"/>
                <c:pt idx="0">
                  <c:v>UK</c:v>
                </c:pt>
                <c:pt idx="1">
                  <c:v>Germany</c:v>
                </c:pt>
                <c:pt idx="2">
                  <c:v>Netherlands</c:v>
                </c:pt>
                <c:pt idx="3">
                  <c:v>Switzerland</c:v>
                </c:pt>
                <c:pt idx="4">
                  <c:v>Others</c:v>
                </c:pt>
              </c:strCache>
            </c:strRef>
          </c:cat>
          <c:val>
            <c:numRef>
              <c:f>[figures.xlsx]Sheet1!$B$2:$F$2</c:f>
              <c:numCache>
                <c:formatCode>0%</c:formatCode>
                <c:ptCount val="5"/>
                <c:pt idx="0">
                  <c:v>0.2</c:v>
                </c:pt>
                <c:pt idx="1">
                  <c:v>0.3</c:v>
                </c:pt>
                <c:pt idx="2">
                  <c:v>0.15</c:v>
                </c:pt>
                <c:pt idx="3">
                  <c:v>0.15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11-4DF2-9E65-78BF72C1B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754" y="3427911"/>
            <a:ext cx="8874236" cy="116302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Pursuing a CS PhD 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in Europe and Germany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755" y="5369176"/>
            <a:ext cx="5037020" cy="777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Dr. </a:t>
            </a:r>
            <a:r>
              <a:rPr lang="en-US" sz="1800" err="1"/>
              <a:t>Bijun</a:t>
            </a:r>
            <a:r>
              <a:rPr lang="en-US" sz="1800" dirty="0"/>
              <a:t> Li</a:t>
            </a:r>
          </a:p>
          <a:p>
            <a:r>
              <a:rPr lang="en-US" sz="1800" dirty="0">
                <a:ea typeface="+mn-lt"/>
                <a:cs typeface="+mn-lt"/>
              </a:rPr>
              <a:t>June 25, 2024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E53FA-29BC-F0F5-3BD1-61116F14A88F}"/>
              </a:ext>
            </a:extLst>
          </p:cNvPr>
          <p:cNvSpPr txBox="1"/>
          <p:nvPr/>
        </p:nvSpPr>
        <p:spPr>
          <a:xfrm>
            <a:off x="2830285" y="4735285"/>
            <a:ext cx="82404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Talk 1: Introduction and Preparation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719-4FB5-6207-47BD-564D76AA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PhD Structures in Germany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5D146-D3A9-AE39-9FF8-C64EF91F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9569A-1D4E-390A-63A0-9AE48C73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3401D-CF5D-23B1-2A08-0BE5FCA7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26690-3578-6EB1-8EAB-4970E0C6B57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269523" cy="24956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Individual Doctorate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Traditional model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More flexible structure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Focus on independent research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Often tied to research assistant positions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C300E01-C8A1-503F-8942-73AE06236A2A}"/>
              </a:ext>
            </a:extLst>
          </p:cNvPr>
          <p:cNvSpPr txBox="1">
            <a:spLocks/>
          </p:cNvSpPr>
          <p:nvPr/>
        </p:nvSpPr>
        <p:spPr>
          <a:xfrm>
            <a:off x="6461368" y="2132867"/>
            <a:ext cx="5279292" cy="24859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Structured Programs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More formal curriculum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Includes coursework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 Often interdisciplinary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 May offer more networking opportunities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0B41E-97A0-1F94-3C24-AB47D053A841}"/>
              </a:ext>
            </a:extLst>
          </p:cNvPr>
          <p:cNvSpPr txBox="1"/>
          <p:nvPr/>
        </p:nvSpPr>
        <p:spPr>
          <a:xfrm>
            <a:off x="4531945" y="4623288"/>
            <a:ext cx="6572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Choose Based On</a:t>
            </a:r>
          </a:p>
          <a:p>
            <a:r>
              <a:rPr lang="en-US" dirty="0">
                <a:ea typeface="+mn-lt"/>
                <a:cs typeface="+mn-lt"/>
              </a:rPr>
              <a:t>• Your research goals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Preferred work style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Career aspirations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E135-907B-E01C-5FDD-8D779BB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Application Process: Finding PhD Positions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0488-AC86-80BF-F0AA-C28DB7BA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037E-2C13-4F70-6E57-4F28317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6712-58AA-618D-06E7-D25E3D9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837CE-E8C0-C763-E376-57570DFBFB1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 University websites and job boards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Online academic job portals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academics.de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euraxess.ec.europa.eu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jobs.ac.uk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Research institute openings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Professional networks (LinkedIn, ResearchGate)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CS conferences and workshops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Tip: Set up job alerts on these platforms to stay updated on new openings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35CD-F7D4-27AA-7770-050BFC0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Preparing Application Materials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CF3DA-D32E-4A94-8290-BB4EC551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9C9C-FBAE-9CED-73C9-C78FAC3A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68DA-45DB-D8DD-144F-46EBD40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9B522-503A-EB1B-351D-C64C1B21E03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4761523" cy="36972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CV/Resume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Academic background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Research experience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Technical skills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Publications/presentations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Research Proposal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Clear research question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Methodology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Potential impact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Alignment with supervisor/program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ACD17B4-315D-BF54-DA84-6D8F3F510ACE}"/>
              </a:ext>
            </a:extLst>
          </p:cNvPr>
          <p:cNvSpPr txBox="1">
            <a:spLocks/>
          </p:cNvSpPr>
          <p:nvPr/>
        </p:nvSpPr>
        <p:spPr>
          <a:xfrm>
            <a:off x="6588368" y="2123098"/>
            <a:ext cx="4761523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Letters of Recommendation</a:t>
            </a:r>
            <a:endParaRPr lang="en-US" dirty="0"/>
          </a:p>
          <a:p>
            <a:pPr>
              <a:buNone/>
            </a:pPr>
            <a:r>
              <a:rPr lang="en-US" sz="2700" dirty="0">
                <a:ea typeface="+mn-lt"/>
                <a:cs typeface="+mn-lt"/>
              </a:rPr>
              <a:t>• </a:t>
            </a:r>
            <a:r>
              <a:rPr lang="en-US" dirty="0">
                <a:ea typeface="+mn-lt"/>
                <a:cs typeface="+mn-lt"/>
              </a:rPr>
              <a:t>From academic/research supervisors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Highlighting research potential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Transcripts and Certificates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Academic records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Degree certificates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Language proficiency proof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5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51DC-4249-4C2A-4EB7-5AEF7EAD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Application Timelines and Interview Process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4220B-1A2A-7943-42A5-0B0AE1D6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35814-5B4F-C55B-2F52-20658ADE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08580-25FE-6AC8-FB41-69CE2556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830EC-02BC-ABF1-A63C-96772C51407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Timelines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Vary by institution and program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Generally, 6-12 months before intended start date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Some programs have fixed annual deadlines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Others review applications on a rolling basis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Interview Process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Often conducted via video call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May include presentation of past research/proposal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Questions on technical knowledge and research interests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Discussion of program expectations and your goals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Tip: Prepare a short ”elevator pitch” about your research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0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Q&amp;A 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n-lt"/>
                <a:cs typeface="+mn-lt"/>
              </a:rPr>
              <a:t>Time for Your Questions!</a:t>
            </a: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</a:pPr>
            <a:r>
              <a:rPr lang="en-US" sz="2800">
                <a:ea typeface="+mn-lt"/>
                <a:cs typeface="+mn-lt"/>
              </a:rPr>
              <a:t>Don’t hesitate to ask about any aspect of applying for a CS</a:t>
            </a: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+mn-lt"/>
                <a:cs typeface="+mn-lt"/>
              </a:rPr>
              <a:t>PhD in Germany. Your questions help everyone learn!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521C-3F6E-3823-955A-8B35CA667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Preview of Talk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D6E5-750E-4C03-709A-42C8A11A7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Coming Up in Talk 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Funding and financial planning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Starting your PhD and research life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Publishing and attending conferences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Completing your PhD and career prospects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C4F7-CA7A-9E4D-5847-555BA8A4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B058-5677-86B6-BCCB-A98BE720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008E-98DE-1C09-C1A9-571B58F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DA07-4025-A1F4-8E5C-C16349D2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About the speaker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DFFC345-7AB2-87D8-4B00-38953FFA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6" y="2776936"/>
            <a:ext cx="3924300" cy="823912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0651D9F-9551-F501-BC6B-76709818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486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PhD in Computer Science from 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years of experience in academia and industry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6F446CB-6798-42FB-F89F-A63EBA20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77959" y="2776936"/>
            <a:ext cx="3943627" cy="823912"/>
          </a:xfrm>
        </p:spPr>
        <p:txBody>
          <a:bodyPr/>
          <a:lstStyle/>
          <a:p>
            <a:r>
              <a:rPr lang="en-US"/>
              <a:t>Area of Expertise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3C45DAA-4A0A-6ED8-A119-ED8321461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7959" y="3834606"/>
            <a:ext cx="3943627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Academic career development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2AC3-F6F7-94A9-E423-3EF361B8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90D8-C8EA-88C5-77B0-0CE0542D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E0F0-13CC-96A2-1A77-FC60FDEC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AB9E-CA44-0C25-267A-AF570024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61155-8357-52C5-80DA-E6CB6E9B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E75-9492-B442-0FCD-49C5E360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C29A-F4A6-6FAD-1B78-10F09532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9D0DF-153F-7616-E760-3D08ED12B69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Talk 1: Introduction and Preparation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Introduction to CS PhD programs in Europe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Unique aspects of the German academic system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Preparation for applying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Application process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Talk 2: PhD Life and Beyond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Funding and financial planning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Starting your PhD and research life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Publishing and conferences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Completing your PhD and career prospects</a:t>
            </a:r>
          </a:p>
        </p:txBody>
      </p:sp>
    </p:spTree>
    <p:extLst>
      <p:ext uri="{BB962C8B-B14F-4D97-AF65-F5344CB8AC3E}">
        <p14:creationId xmlns:p14="http://schemas.microsoft.com/office/powerpoint/2010/main" val="130962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51B810D-644C-2E52-9ACC-AEF25C27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Introduction: CS PhD Programs in Europe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A3-D7EF-EBA6-C402-6054A41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E659-F753-14D8-1DF6-4D2C06B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E351-B2D5-F8A8-6B46-B35176F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E5555D93-C128-F59D-0AD2-B609FB0D89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6259704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Growing importance of advanced CS research</a:t>
            </a:r>
          </a:p>
          <a:p>
            <a:r>
              <a:rPr lang="en-US" sz="2400" dirty="0">
                <a:ea typeface="+mn-lt"/>
                <a:cs typeface="+mn-lt"/>
              </a:rPr>
              <a:t>Europe as a hub for cutting-edge CS PhD programs</a:t>
            </a:r>
          </a:p>
          <a:p>
            <a:r>
              <a:rPr lang="en-US" sz="2400" dirty="0">
                <a:ea typeface="+mn-lt"/>
                <a:cs typeface="+mn-lt"/>
              </a:rPr>
              <a:t>Germany’s strengths: strong industry partnerships, excellent funding, world-class research institutions</a:t>
            </a:r>
          </a:p>
          <a:p>
            <a:r>
              <a:rPr lang="en-US" sz="2400" dirty="0">
                <a:ea typeface="+mn-lt"/>
                <a:cs typeface="+mn-lt"/>
              </a:rPr>
              <a:t>Comparison with other European countries (e.g., UK, Netherlands, Switzerland)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C22540-FE26-9F1C-6CDF-C62EB68885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407930"/>
              </p:ext>
            </p:extLst>
          </p:nvPr>
        </p:nvGraphicFramePr>
        <p:xfrm>
          <a:off x="6309337" y="1910617"/>
          <a:ext cx="6128971" cy="415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6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B0B-D440-98CD-A3E9-CF9075C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Unique Aspects of the German Academic System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5D659-A790-4913-A976-F6971E6D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E8C3-737E-ED44-8473-B5458525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F141-7861-EE6A-717B-DAAFBC9E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73F9-5576-D048-8010-79A6EFF0F1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Strong industry partnerships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Excellent funding opportunities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World-class research institutions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Focus on applied research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Structured vs. individual doctorate programs</a:t>
            </a:r>
          </a:p>
        </p:txBody>
      </p:sp>
    </p:spTree>
    <p:extLst>
      <p:ext uri="{BB962C8B-B14F-4D97-AF65-F5344CB8AC3E}">
        <p14:creationId xmlns:p14="http://schemas.microsoft.com/office/powerpoint/2010/main" val="171168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9A98-C231-2533-E6B1-236B359E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Benefits of Pursuing a PhD in Europe/Germany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01527-D4EC-F2F7-3E80-8F1B568C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6748-8666-5E23-2B08-7ECA754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26A36-BA31-76B6-4F98-FFF3610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68C8-9940-A7F5-8225-8245FD30B73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 High-quality research environment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International collaboration opportunities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Access to cutting-edge technologies and resources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Strong emphasis on work-life balance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Potential for industry connections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Cultural experience and language skills</a:t>
            </a:r>
          </a:p>
        </p:txBody>
      </p:sp>
    </p:spTree>
    <p:extLst>
      <p:ext uri="{BB962C8B-B14F-4D97-AF65-F5344CB8AC3E}">
        <p14:creationId xmlns:p14="http://schemas.microsoft.com/office/powerpoint/2010/main" val="242417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D429-2B2F-B46E-02E0-D5248BF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Preparation: Prerequisites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78DCE-B98D-BB70-7DBE-B3E8A5CF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E63A9-0A11-E06F-2016-043A3A7C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DE53-77F3-2D64-3AA8-C926ACE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92049-5832-C635-5AA4-B9F120691A1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Academic Qualifications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Master’s degree in CS or related field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Strong academic record (typically 2.0 or better in German grading system)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Language Requirements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English: Usually IELTS 6.5+ or equivalent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German: Often not required, but beneficial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Research Experience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Master’s thesis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Publications or conference presentations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Relevant internships or projects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1AD3-8886-F9D2-889D-BEE05CF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Choosing Your Research Area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5DA7C-7839-33F0-2A27-A7BBDFFF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504E2-1B37-32F0-32CD-915599C7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1283-9E08-1C96-6343-727CB162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B7CCE-5DA8-03AA-D513-D84C32667A5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 Assess your interests and strengths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Explore current trends in CS research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Consider interdisciplinary opportunities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Align with potential career goals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Popular CS Research Areas in Germany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Artificial Intelligence and Machine Learning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Cybersecurity and Cryptography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Quantum Computing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Human-Computer Interaction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Big Data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298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3B6-12E6-A572-55F5-C9B43321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Identifying Potential Supervisors and Institutions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45DD4-C352-938C-AE83-6EF7E38E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782C8-6AA7-7A4A-FFB4-43383CCC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2003B-9FCE-7343-AEA8-57E22EF8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FBA3-F610-1B77-DC8D-45022A4331F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Top CS Universities and Research Institutions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Technical University of Munich (TUM)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RWTH Aachen University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Max Planck Institute for Informatics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German Research Center for Artificial Intelligence (DFKI)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Finding the Right Supervisor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Research faculty profiles and publications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Attend CS conferences and workshops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Leverage online platforms (e.g., ResearchGate, GitHub)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Consider reaching out for informal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2508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Widescreen</PresentationFormat>
  <Paragraphs>290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Monoline</vt:lpstr>
      <vt:lpstr>Pursuing a CS PhD  in Europe and Germany</vt:lpstr>
      <vt:lpstr>About the speaker</vt:lpstr>
      <vt:lpstr>Overview</vt:lpstr>
      <vt:lpstr>Introduction: CS PhD Programs in Europe</vt:lpstr>
      <vt:lpstr>Unique Aspects of the German Academic System</vt:lpstr>
      <vt:lpstr>Benefits of Pursuing a PhD in Europe/Germany</vt:lpstr>
      <vt:lpstr>Preparation: Prerequisites</vt:lpstr>
      <vt:lpstr>Choosing Your Research Area</vt:lpstr>
      <vt:lpstr>Identifying Potential Supervisors and Institutions</vt:lpstr>
      <vt:lpstr>PhD Structures in Germany</vt:lpstr>
      <vt:lpstr>Application Process: Finding PhD Positions</vt:lpstr>
      <vt:lpstr>Preparing Application Materials</vt:lpstr>
      <vt:lpstr>Application Timelines and Interview Process</vt:lpstr>
      <vt:lpstr>Q&amp;A Session</vt:lpstr>
      <vt:lpstr>Preview of Talk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274</cp:revision>
  <dcterms:created xsi:type="dcterms:W3CDTF">2024-06-26T21:18:25Z</dcterms:created>
  <dcterms:modified xsi:type="dcterms:W3CDTF">2024-06-27T20:39:52Z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