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81" r:id="rId5"/>
    <p:sldId id="277" r:id="rId6"/>
    <p:sldId id="279" r:id="rId7"/>
    <p:sldId id="282" r:id="rId8"/>
    <p:sldId id="286" r:id="rId9"/>
    <p:sldId id="285" r:id="rId10"/>
    <p:sldId id="284" r:id="rId11"/>
    <p:sldId id="287" r:id="rId12"/>
    <p:sldId id="288" r:id="rId13"/>
    <p:sldId id="283" r:id="rId14"/>
    <p:sldId id="28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9473A-AA3F-F7A9-5D57-651B4B1043C6}" v="2" dt="2024-06-27T16:13:59.781"/>
    <p1510:client id="{DC42EBCE-5947-B77A-1526-8401A6B75C44}" v="27" dt="2024-06-27T16:04:05.536"/>
    <p1510:client id="{FEB04A59-C9BE-C16C-55C6-91106D04BD9C}" v="258" dt="2024-06-27T20:52:27.49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-53" y="-5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un Li" userId="3f3440aeb2cda3ad" providerId="Windows Live" clId="Web-{FEB04A59-C9BE-C16C-55C6-91106D04BD9C}"/>
    <pc:docChg chg="addSld delSld modSld">
      <pc:chgData name="Bijun Li" userId="3f3440aeb2cda3ad" providerId="Windows Live" clId="Web-{FEB04A59-C9BE-C16C-55C6-91106D04BD9C}" dt="2024-06-27T20:52:27.136" v="274" actId="20577"/>
      <pc:docMkLst>
        <pc:docMk/>
      </pc:docMkLst>
      <pc:sldChg chg="modSp">
        <pc:chgData name="Bijun Li" userId="3f3440aeb2cda3ad" providerId="Windows Live" clId="Web-{FEB04A59-C9BE-C16C-55C6-91106D04BD9C}" dt="2024-06-27T20:52:27.136" v="274" actId="20577"/>
        <pc:sldMkLst>
          <pc:docMk/>
          <pc:sldMk cId="2436493926" sldId="276"/>
        </pc:sldMkLst>
        <pc:spChg chg="mod">
          <ac:chgData name="Bijun Li" userId="3f3440aeb2cda3ad" providerId="Windows Live" clId="Web-{FEB04A59-C9BE-C16C-55C6-91106D04BD9C}" dt="2024-06-27T20:52:11.682" v="269" actId="20577"/>
          <ac:spMkLst>
            <pc:docMk/>
            <pc:sldMk cId="2436493926" sldId="276"/>
            <ac:spMk id="2" creationId="{BCCAEE93-8585-46D4-A7EC-F184E317CB2E}"/>
          </ac:spMkLst>
        </pc:spChg>
        <pc:spChg chg="mod">
          <ac:chgData name="Bijun Li" userId="3f3440aeb2cda3ad" providerId="Windows Live" clId="Web-{FEB04A59-C9BE-C16C-55C6-91106D04BD9C}" dt="2024-06-27T20:52:27.136" v="274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modSp">
        <pc:chgData name="Bijun Li" userId="3f3440aeb2cda3ad" providerId="Windows Live" clId="Web-{FEB04A59-C9BE-C16C-55C6-91106D04BD9C}" dt="2024-06-27T20:40:36.992" v="9" actId="20577"/>
        <pc:sldMkLst>
          <pc:docMk/>
          <pc:sldMk cId="101760186" sldId="277"/>
        </pc:sldMkLst>
        <pc:spChg chg="mod">
          <ac:chgData name="Bijun Li" userId="3f3440aeb2cda3ad" providerId="Windows Live" clId="Web-{FEB04A59-C9BE-C16C-55C6-91106D04BD9C}" dt="2024-06-27T20:40:30.898" v="7" actId="20577"/>
          <ac:spMkLst>
            <pc:docMk/>
            <pc:sldMk cId="101760186" sldId="277"/>
            <ac:spMk id="50" creationId="{251B810D-644C-2E52-9ACC-AEF25C27B25D}"/>
          </ac:spMkLst>
        </pc:spChg>
        <pc:spChg chg="mod">
          <ac:chgData name="Bijun Li" userId="3f3440aeb2cda3ad" providerId="Windows Live" clId="Web-{FEB04A59-C9BE-C16C-55C6-91106D04BD9C}" dt="2024-06-27T20:40:36.992" v="9" actId="20577"/>
          <ac:spMkLst>
            <pc:docMk/>
            <pc:sldMk cId="101760186" sldId="277"/>
            <ac:spMk id="51" creationId="{E5555D93-C128-F59D-0AD2-B609FB0D89E9}"/>
          </ac:spMkLst>
        </pc:spChg>
      </pc:sldChg>
      <pc:sldChg chg="del">
        <pc:chgData name="Bijun Li" userId="3f3440aeb2cda3ad" providerId="Windows Live" clId="Web-{FEB04A59-C9BE-C16C-55C6-91106D04BD9C}" dt="2024-06-27T20:40:22.539" v="6"/>
        <pc:sldMkLst>
          <pc:docMk/>
          <pc:sldMk cId="1153455739" sldId="278"/>
        </pc:sldMkLst>
      </pc:sldChg>
      <pc:sldChg chg="addSp modSp">
        <pc:chgData name="Bijun Li" userId="3f3440aeb2cda3ad" providerId="Windows Live" clId="Web-{FEB04A59-C9BE-C16C-55C6-91106D04BD9C}" dt="2024-06-27T20:44:27.389" v="102" actId="20577"/>
        <pc:sldMkLst>
          <pc:docMk/>
          <pc:sldMk cId="560364979" sldId="279"/>
        </pc:sldMkLst>
        <pc:spChg chg="add mod">
          <ac:chgData name="Bijun Li" userId="3f3440aeb2cda3ad" providerId="Windows Live" clId="Web-{FEB04A59-C9BE-C16C-55C6-91106D04BD9C}" dt="2024-06-27T20:44:27.389" v="102" actId="20577"/>
          <ac:spMkLst>
            <pc:docMk/>
            <pc:sldMk cId="560364979" sldId="279"/>
            <ac:spMk id="3" creationId="{2F7520AA-14BC-AA83-8E9A-0FE481A346D2}"/>
          </ac:spMkLst>
        </pc:spChg>
        <pc:spChg chg="mod">
          <ac:chgData name="Bijun Li" userId="3f3440aeb2cda3ad" providerId="Windows Live" clId="Web-{FEB04A59-C9BE-C16C-55C6-91106D04BD9C}" dt="2024-06-27T20:40:45.274" v="10" actId="20577"/>
          <ac:spMkLst>
            <pc:docMk/>
            <pc:sldMk cId="560364979" sldId="279"/>
            <ac:spMk id="50" creationId="{251B810D-644C-2E52-9ACC-AEF25C27B25D}"/>
          </ac:spMkLst>
        </pc:spChg>
        <pc:spChg chg="mod">
          <ac:chgData name="Bijun Li" userId="3f3440aeb2cda3ad" providerId="Windows Live" clId="Web-{FEB04A59-C9BE-C16C-55C6-91106D04BD9C}" dt="2024-06-27T20:43:21.450" v="77" actId="20577"/>
          <ac:spMkLst>
            <pc:docMk/>
            <pc:sldMk cId="560364979" sldId="279"/>
            <ac:spMk id="51" creationId="{E5555D93-C128-F59D-0AD2-B609FB0D89E9}"/>
          </ac:spMkLst>
        </pc:spChg>
      </pc:sldChg>
      <pc:sldChg chg="modSp">
        <pc:chgData name="Bijun Li" userId="3f3440aeb2cda3ad" providerId="Windows Live" clId="Web-{FEB04A59-C9BE-C16C-55C6-91106D04BD9C}" dt="2024-06-27T20:52:04.854" v="268" actId="20577"/>
        <pc:sldMkLst>
          <pc:docMk/>
          <pc:sldMk cId="2887791905" sldId="280"/>
        </pc:sldMkLst>
        <pc:spChg chg="mod">
          <ac:chgData name="Bijun Li" userId="3f3440aeb2cda3ad" providerId="Windows Live" clId="Web-{FEB04A59-C9BE-C16C-55C6-91106D04BD9C}" dt="2024-06-27T20:51:48.838" v="261" actId="20577"/>
          <ac:spMkLst>
            <pc:docMk/>
            <pc:sldMk cId="2887791905" sldId="280"/>
            <ac:spMk id="50" creationId="{251B810D-644C-2E52-9ACC-AEF25C27B25D}"/>
          </ac:spMkLst>
        </pc:spChg>
        <pc:spChg chg="mod">
          <ac:chgData name="Bijun Li" userId="3f3440aeb2cda3ad" providerId="Windows Live" clId="Web-{FEB04A59-C9BE-C16C-55C6-91106D04BD9C}" dt="2024-06-27T20:52:04.854" v="268" actId="20577"/>
          <ac:spMkLst>
            <pc:docMk/>
            <pc:sldMk cId="2887791905" sldId="280"/>
            <ac:spMk id="51" creationId="{E5555D93-C128-F59D-0AD2-B609FB0D89E9}"/>
          </ac:spMkLst>
        </pc:spChg>
      </pc:sldChg>
      <pc:sldChg chg="modSp">
        <pc:chgData name="Bijun Li" userId="3f3440aeb2cda3ad" providerId="Windows Live" clId="Web-{FEB04A59-C9BE-C16C-55C6-91106D04BD9C}" dt="2024-06-27T20:39:58.726" v="5" actId="20577"/>
        <pc:sldMkLst>
          <pc:docMk/>
          <pc:sldMk cId="4073999129" sldId="281"/>
        </pc:sldMkLst>
        <pc:spChg chg="mod">
          <ac:chgData name="Bijun Li" userId="3f3440aeb2cda3ad" providerId="Windows Live" clId="Web-{FEB04A59-C9BE-C16C-55C6-91106D04BD9C}" dt="2024-06-27T20:39:50.007" v="1" actId="20577"/>
          <ac:spMkLst>
            <pc:docMk/>
            <pc:sldMk cId="4073999129" sldId="281"/>
            <ac:spMk id="2" creationId="{216815C6-3AD0-46E6-A74A-1967BD91AF50}"/>
          </ac:spMkLst>
        </pc:spChg>
        <pc:spChg chg="mod">
          <ac:chgData name="Bijun Li" userId="3f3440aeb2cda3ad" providerId="Windows Live" clId="Web-{FEB04A59-C9BE-C16C-55C6-91106D04BD9C}" dt="2024-06-27T20:39:58.726" v="5" actId="20577"/>
          <ac:spMkLst>
            <pc:docMk/>
            <pc:sldMk cId="4073999129" sldId="281"/>
            <ac:spMk id="4" creationId="{5EEE53FA-29BC-F0F5-3BD1-61116F14A88F}"/>
          </ac:spMkLst>
        </pc:spChg>
      </pc:sldChg>
      <pc:sldChg chg="addSp modSp new">
        <pc:chgData name="Bijun Li" userId="3f3440aeb2cda3ad" providerId="Windows Live" clId="Web-{FEB04A59-C9BE-C16C-55C6-91106D04BD9C}" dt="2024-06-27T20:45:43.265" v="129" actId="20577"/>
        <pc:sldMkLst>
          <pc:docMk/>
          <pc:sldMk cId="2906154361" sldId="282"/>
        </pc:sldMkLst>
        <pc:spChg chg="mod">
          <ac:chgData name="Bijun Li" userId="3f3440aeb2cda3ad" providerId="Windows Live" clId="Web-{FEB04A59-C9BE-C16C-55C6-91106D04BD9C}" dt="2024-06-27T20:44:37.904" v="103" actId="20577"/>
          <ac:spMkLst>
            <pc:docMk/>
            <pc:sldMk cId="2906154361" sldId="282"/>
            <ac:spMk id="2" creationId="{E6CE9FA1-62CE-DECE-A2DD-B3DAF53E1720}"/>
          </ac:spMkLst>
        </pc:spChg>
        <pc:spChg chg="mod">
          <ac:chgData name="Bijun Li" userId="3f3440aeb2cda3ad" providerId="Windows Live" clId="Web-{FEB04A59-C9BE-C16C-55C6-91106D04BD9C}" dt="2024-06-27T20:45:20.812" v="116" actId="14100"/>
          <ac:spMkLst>
            <pc:docMk/>
            <pc:sldMk cId="2906154361" sldId="282"/>
            <ac:spMk id="6" creationId="{23795ABF-026A-FCBC-9CDA-7F42DFAE1689}"/>
          </ac:spMkLst>
        </pc:spChg>
        <pc:spChg chg="add mod">
          <ac:chgData name="Bijun Li" userId="3f3440aeb2cda3ad" providerId="Windows Live" clId="Web-{FEB04A59-C9BE-C16C-55C6-91106D04BD9C}" dt="2024-06-27T20:45:43.265" v="129" actId="20577"/>
          <ac:spMkLst>
            <pc:docMk/>
            <pc:sldMk cId="2906154361" sldId="282"/>
            <ac:spMk id="7" creationId="{7B668A58-1D31-2CAC-649D-D645114BC93D}"/>
          </ac:spMkLst>
        </pc:spChg>
      </pc:sldChg>
      <pc:sldChg chg="modSp new">
        <pc:chgData name="Bijun Li" userId="3f3440aeb2cda3ad" providerId="Windows Live" clId="Web-{FEB04A59-C9BE-C16C-55C6-91106D04BD9C}" dt="2024-06-27T20:51:42.104" v="260"/>
        <pc:sldMkLst>
          <pc:docMk/>
          <pc:sldMk cId="235837944" sldId="283"/>
        </pc:sldMkLst>
        <pc:spChg chg="mod">
          <ac:chgData name="Bijun Li" userId="3f3440aeb2cda3ad" providerId="Windows Live" clId="Web-{FEB04A59-C9BE-C16C-55C6-91106D04BD9C}" dt="2024-06-27T20:50:36.852" v="239" actId="20577"/>
          <ac:spMkLst>
            <pc:docMk/>
            <pc:sldMk cId="235837944" sldId="283"/>
            <ac:spMk id="2" creationId="{FE051A4D-1534-9C41-F189-3EC6A3FAE8F4}"/>
          </ac:spMkLst>
        </pc:spChg>
        <pc:spChg chg="mod">
          <ac:chgData name="Bijun Li" userId="3f3440aeb2cda3ad" providerId="Windows Live" clId="Web-{FEB04A59-C9BE-C16C-55C6-91106D04BD9C}" dt="2024-06-27T20:51:42.104" v="260"/>
          <ac:spMkLst>
            <pc:docMk/>
            <pc:sldMk cId="235837944" sldId="283"/>
            <ac:spMk id="6" creationId="{197C0ED3-02B0-A7CB-A894-E5D19DD42FFC}"/>
          </ac:spMkLst>
        </pc:spChg>
      </pc:sldChg>
      <pc:sldChg chg="modSp new">
        <pc:chgData name="Bijun Li" userId="3f3440aeb2cda3ad" providerId="Windows Live" clId="Web-{FEB04A59-C9BE-C16C-55C6-91106D04BD9C}" dt="2024-06-27T20:49:31.476" v="225" actId="20577"/>
        <pc:sldMkLst>
          <pc:docMk/>
          <pc:sldMk cId="2688713851" sldId="284"/>
        </pc:sldMkLst>
        <pc:spChg chg="mod">
          <ac:chgData name="Bijun Li" userId="3f3440aeb2cda3ad" providerId="Windows Live" clId="Web-{FEB04A59-C9BE-C16C-55C6-91106D04BD9C}" dt="2024-06-27T20:49:23.366" v="221" actId="20577"/>
          <ac:spMkLst>
            <pc:docMk/>
            <pc:sldMk cId="2688713851" sldId="284"/>
            <ac:spMk id="2" creationId="{3D315648-E1F3-FD62-9FDD-841498750096}"/>
          </ac:spMkLst>
        </pc:spChg>
        <pc:spChg chg="mod">
          <ac:chgData name="Bijun Li" userId="3f3440aeb2cda3ad" providerId="Windows Live" clId="Web-{FEB04A59-C9BE-C16C-55C6-91106D04BD9C}" dt="2024-06-27T20:49:31.476" v="225" actId="20577"/>
          <ac:spMkLst>
            <pc:docMk/>
            <pc:sldMk cId="2688713851" sldId="284"/>
            <ac:spMk id="6" creationId="{D621ED87-AE94-AA3F-C86F-CEADFD53A5E5}"/>
          </ac:spMkLst>
        </pc:spChg>
      </pc:sldChg>
      <pc:sldChg chg="addSp modSp new">
        <pc:chgData name="Bijun Li" userId="3f3440aeb2cda3ad" providerId="Windows Live" clId="Web-{FEB04A59-C9BE-C16C-55C6-91106D04BD9C}" dt="2024-06-27T20:49:14.210" v="220"/>
        <pc:sldMkLst>
          <pc:docMk/>
          <pc:sldMk cId="660827958" sldId="285"/>
        </pc:sldMkLst>
        <pc:spChg chg="mod">
          <ac:chgData name="Bijun Li" userId="3f3440aeb2cda3ad" providerId="Windows Live" clId="Web-{FEB04A59-C9BE-C16C-55C6-91106D04BD9C}" dt="2024-06-27T20:47:44.926" v="194" actId="20577"/>
          <ac:spMkLst>
            <pc:docMk/>
            <pc:sldMk cId="660827958" sldId="285"/>
            <ac:spMk id="2" creationId="{A5DA6FC8-5A3A-F4E9-264D-BB762BC96A3D}"/>
          </ac:spMkLst>
        </pc:spChg>
        <pc:spChg chg="mod">
          <ac:chgData name="Bijun Li" userId="3f3440aeb2cda3ad" providerId="Windows Live" clId="Web-{FEB04A59-C9BE-C16C-55C6-91106D04BD9C}" dt="2024-06-27T20:48:53.897" v="210" actId="20577"/>
          <ac:spMkLst>
            <pc:docMk/>
            <pc:sldMk cId="660827958" sldId="285"/>
            <ac:spMk id="6" creationId="{7FB59486-50D6-A91E-2F81-15EE92C6F920}"/>
          </ac:spMkLst>
        </pc:spChg>
        <pc:spChg chg="add mod">
          <ac:chgData name="Bijun Li" userId="3f3440aeb2cda3ad" providerId="Windows Live" clId="Web-{FEB04A59-C9BE-C16C-55C6-91106D04BD9C}" dt="2024-06-27T20:49:14.210" v="220"/>
          <ac:spMkLst>
            <pc:docMk/>
            <pc:sldMk cId="660827958" sldId="285"/>
            <ac:spMk id="8" creationId="{2B20F70C-8A60-73BA-3FDE-4371983A32DB}"/>
          </ac:spMkLst>
        </pc:spChg>
      </pc:sldChg>
      <pc:sldChg chg="addSp modSp new">
        <pc:chgData name="Bijun Li" userId="3f3440aeb2cda3ad" providerId="Windows Live" clId="Web-{FEB04A59-C9BE-C16C-55C6-91106D04BD9C}" dt="2024-06-27T20:47:35.924" v="193" actId="20577"/>
        <pc:sldMkLst>
          <pc:docMk/>
          <pc:sldMk cId="3823488742" sldId="286"/>
        </pc:sldMkLst>
        <pc:spChg chg="mod">
          <ac:chgData name="Bijun Li" userId="3f3440aeb2cda3ad" providerId="Windows Live" clId="Web-{FEB04A59-C9BE-C16C-55C6-91106D04BD9C}" dt="2024-06-27T20:45:50.500" v="130" actId="20577"/>
          <ac:spMkLst>
            <pc:docMk/>
            <pc:sldMk cId="3823488742" sldId="286"/>
            <ac:spMk id="2" creationId="{4513BFCE-1786-BF35-6516-66B436605995}"/>
          </ac:spMkLst>
        </pc:spChg>
        <pc:spChg chg="mod">
          <ac:chgData name="Bijun Li" userId="3f3440aeb2cda3ad" providerId="Windows Live" clId="Web-{FEB04A59-C9BE-C16C-55C6-91106D04BD9C}" dt="2024-06-27T20:47:19.642" v="185" actId="20577"/>
          <ac:spMkLst>
            <pc:docMk/>
            <pc:sldMk cId="3823488742" sldId="286"/>
            <ac:spMk id="6" creationId="{6C169769-6300-E4AC-D730-A15BDC5EAD8D}"/>
          </ac:spMkLst>
        </pc:spChg>
        <pc:spChg chg="add mod">
          <ac:chgData name="Bijun Li" userId="3f3440aeb2cda3ad" providerId="Windows Live" clId="Web-{FEB04A59-C9BE-C16C-55C6-91106D04BD9C}" dt="2024-06-27T20:47:35.924" v="193" actId="20577"/>
          <ac:spMkLst>
            <pc:docMk/>
            <pc:sldMk cId="3823488742" sldId="286"/>
            <ac:spMk id="8" creationId="{795F326C-4766-191A-986A-5F2BC757EA24}"/>
          </ac:spMkLst>
        </pc:spChg>
      </pc:sldChg>
      <pc:sldChg chg="modSp new">
        <pc:chgData name="Bijun Li" userId="3f3440aeb2cda3ad" providerId="Windows Live" clId="Web-{FEB04A59-C9BE-C16C-55C6-91106D04BD9C}" dt="2024-06-27T20:50:23.930" v="235" actId="20577"/>
        <pc:sldMkLst>
          <pc:docMk/>
          <pc:sldMk cId="3885914696" sldId="287"/>
        </pc:sldMkLst>
        <pc:spChg chg="mod">
          <ac:chgData name="Bijun Li" userId="3f3440aeb2cda3ad" providerId="Windows Live" clId="Web-{FEB04A59-C9BE-C16C-55C6-91106D04BD9C}" dt="2024-06-27T20:49:49.429" v="226" actId="20577"/>
          <ac:spMkLst>
            <pc:docMk/>
            <pc:sldMk cId="3885914696" sldId="287"/>
            <ac:spMk id="2" creationId="{978F6B2A-A0DF-F97F-6E08-12C072F56BCD}"/>
          </ac:spMkLst>
        </pc:spChg>
        <pc:spChg chg="mod">
          <ac:chgData name="Bijun Li" userId="3f3440aeb2cda3ad" providerId="Windows Live" clId="Web-{FEB04A59-C9BE-C16C-55C6-91106D04BD9C}" dt="2024-06-27T20:50:23.930" v="235" actId="20577"/>
          <ac:spMkLst>
            <pc:docMk/>
            <pc:sldMk cId="3885914696" sldId="287"/>
            <ac:spMk id="6" creationId="{B23BE701-4B27-4C37-3359-C28BB7524014}"/>
          </ac:spMkLst>
        </pc:spChg>
      </pc:sldChg>
      <pc:sldChg chg="modSp new">
        <pc:chgData name="Bijun Li" userId="3f3440aeb2cda3ad" providerId="Windows Live" clId="Web-{FEB04A59-C9BE-C16C-55C6-91106D04BD9C}" dt="2024-06-27T20:50:53.399" v="248" actId="20577"/>
        <pc:sldMkLst>
          <pc:docMk/>
          <pc:sldMk cId="1765403524" sldId="288"/>
        </pc:sldMkLst>
        <pc:spChg chg="mod">
          <ac:chgData name="Bijun Li" userId="3f3440aeb2cda3ad" providerId="Windows Live" clId="Web-{FEB04A59-C9BE-C16C-55C6-91106D04BD9C}" dt="2024-06-27T20:50:27.789" v="236" actId="20577"/>
          <ac:spMkLst>
            <pc:docMk/>
            <pc:sldMk cId="1765403524" sldId="288"/>
            <ac:spMk id="2" creationId="{66AF29F4-A36A-882F-B12F-5F62690C9BD1}"/>
          </ac:spMkLst>
        </pc:spChg>
        <pc:spChg chg="mod">
          <ac:chgData name="Bijun Li" userId="3f3440aeb2cda3ad" providerId="Windows Live" clId="Web-{FEB04A59-C9BE-C16C-55C6-91106D04BD9C}" dt="2024-06-27T20:50:53.399" v="248" actId="20577"/>
          <ac:spMkLst>
            <pc:docMk/>
            <pc:sldMk cId="1765403524" sldId="288"/>
            <ac:spMk id="6" creationId="{02B23591-C087-970A-A494-9F4494534E6D}"/>
          </ac:spMkLst>
        </pc:spChg>
      </pc:sldChg>
    </pc:docChg>
  </pc:docChgLst>
  <pc:docChgLst>
    <pc:chgData name="Bijun Li" userId="3f3440aeb2cda3ad" providerId="Windows Live" clId="Web-{DC42EBCE-5947-B77A-1526-8401A6B75C44}"/>
    <pc:docChg chg="addSld delSld modSld">
      <pc:chgData name="Bijun Li" userId="3f3440aeb2cda3ad" providerId="Windows Live" clId="Web-{DC42EBCE-5947-B77A-1526-8401A6B75C44}" dt="2024-06-27T16:04:05.536" v="31"/>
      <pc:docMkLst>
        <pc:docMk/>
      </pc:docMkLst>
      <pc:sldChg chg="addSp delSp modSp mod chgLayout">
        <pc:chgData name="Bijun Li" userId="3f3440aeb2cda3ad" providerId="Windows Live" clId="Web-{DC42EBCE-5947-B77A-1526-8401A6B75C44}" dt="2024-06-27T16:00:24.139" v="21"/>
        <pc:sldMkLst>
          <pc:docMk/>
          <pc:sldMk cId="1642425379" sldId="256"/>
        </pc:sldMkLst>
        <pc:spChg chg="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2" creationId="{216815C6-3AD0-46E6-A74A-1967BD91AF50}"/>
          </ac:spMkLst>
        </pc:spChg>
        <pc:spChg chg="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3" creationId="{1901B20D-4C28-4DA3-ABBD-718C22A5E58B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4" creationId="{B7B86C8A-A650-A8C8-EF06-AA3B2729C3BF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5" creationId="{EB665A36-ED6F-C00D-4B54-88EA198CFFF7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6" creationId="{8C1C9C9C-3000-BE21-DE15-65ECB207CF52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7" creationId="{44C7CE69-508C-B8DC-46CE-2B2C3FBC23E9}"/>
          </ac:spMkLst>
        </pc:spChg>
        <pc:spChg chg="add del mod ord">
          <ac:chgData name="Bijun Li" userId="3f3440aeb2cda3ad" providerId="Windows Live" clId="Web-{DC42EBCE-5947-B77A-1526-8401A6B75C44}" dt="2024-06-27T16:00:24.139" v="21"/>
          <ac:spMkLst>
            <pc:docMk/>
            <pc:sldMk cId="1642425379" sldId="256"/>
            <ac:spMk id="8" creationId="{FFDBD163-F3FA-31C5-75D8-C17329A5A817}"/>
          </ac:spMkLst>
        </pc:spChg>
      </pc:sldChg>
      <pc:sldChg chg="del">
        <pc:chgData name="Bijun Li" userId="3f3440aeb2cda3ad" providerId="Windows Live" clId="Web-{DC42EBCE-5947-B77A-1526-8401A6B75C44}" dt="2024-06-27T15:59:57.498" v="12"/>
        <pc:sldMkLst>
          <pc:docMk/>
          <pc:sldMk cId="707789176" sldId="258"/>
        </pc:sldMkLst>
      </pc:sldChg>
      <pc:sldChg chg="del">
        <pc:chgData name="Bijun Li" userId="3f3440aeb2cda3ad" providerId="Windows Live" clId="Web-{DC42EBCE-5947-B77A-1526-8401A6B75C44}" dt="2024-06-27T15:59:57.482" v="3"/>
        <pc:sldMkLst>
          <pc:docMk/>
          <pc:sldMk cId="566997565" sldId="260"/>
        </pc:sldMkLst>
      </pc:sldChg>
      <pc:sldChg chg="del">
        <pc:chgData name="Bijun Li" userId="3f3440aeb2cda3ad" providerId="Windows Live" clId="Web-{DC42EBCE-5947-B77A-1526-8401A6B75C44}" dt="2024-06-27T15:59:57.498" v="16"/>
        <pc:sldMkLst>
          <pc:docMk/>
          <pc:sldMk cId="1738561688" sldId="261"/>
        </pc:sldMkLst>
      </pc:sldChg>
      <pc:sldChg chg="del">
        <pc:chgData name="Bijun Li" userId="3f3440aeb2cda3ad" providerId="Windows Live" clId="Web-{DC42EBCE-5947-B77A-1526-8401A6B75C44}" dt="2024-06-27T15:59:57.498" v="15"/>
        <pc:sldMkLst>
          <pc:docMk/>
          <pc:sldMk cId="1593920805" sldId="262"/>
        </pc:sldMkLst>
      </pc:sldChg>
      <pc:sldChg chg="del">
        <pc:chgData name="Bijun Li" userId="3f3440aeb2cda3ad" providerId="Windows Live" clId="Web-{DC42EBCE-5947-B77A-1526-8401A6B75C44}" dt="2024-06-27T15:59:57.498" v="13"/>
        <pc:sldMkLst>
          <pc:docMk/>
          <pc:sldMk cId="1346372204" sldId="264"/>
        </pc:sldMkLst>
      </pc:sldChg>
      <pc:sldChg chg="del">
        <pc:chgData name="Bijun Li" userId="3f3440aeb2cda3ad" providerId="Windows Live" clId="Web-{DC42EBCE-5947-B77A-1526-8401A6B75C44}" dt="2024-06-27T15:59:57.498" v="10"/>
        <pc:sldMkLst>
          <pc:docMk/>
          <pc:sldMk cId="2121178069" sldId="266"/>
        </pc:sldMkLst>
      </pc:sldChg>
      <pc:sldChg chg="del">
        <pc:chgData name="Bijun Li" userId="3f3440aeb2cda3ad" providerId="Windows Live" clId="Web-{DC42EBCE-5947-B77A-1526-8401A6B75C44}" dt="2024-06-27T15:59:57.482" v="8"/>
        <pc:sldMkLst>
          <pc:docMk/>
          <pc:sldMk cId="4151694508" sldId="268"/>
        </pc:sldMkLst>
      </pc:sldChg>
      <pc:sldChg chg="del">
        <pc:chgData name="Bijun Li" userId="3f3440aeb2cda3ad" providerId="Windows Live" clId="Web-{DC42EBCE-5947-B77A-1526-8401A6B75C44}" dt="2024-06-27T15:59:57.482" v="6"/>
        <pc:sldMkLst>
          <pc:docMk/>
          <pc:sldMk cId="1472106130" sldId="270"/>
        </pc:sldMkLst>
      </pc:sldChg>
      <pc:sldChg chg="del">
        <pc:chgData name="Bijun Li" userId="3f3440aeb2cda3ad" providerId="Windows Live" clId="Web-{DC42EBCE-5947-B77A-1526-8401A6B75C44}" dt="2024-06-27T15:59:57.467" v="0"/>
        <pc:sldMkLst>
          <pc:docMk/>
          <pc:sldMk cId="920173932" sldId="275"/>
        </pc:sldMkLst>
      </pc:sldChg>
      <pc:sldChg chg="addSp delSp modSp new mod modClrScheme chgLayout">
        <pc:chgData name="Bijun Li" userId="3f3440aeb2cda3ad" providerId="Windows Live" clId="Web-{DC42EBCE-5947-B77A-1526-8401A6B75C44}" dt="2024-06-27T16:03:50.598" v="29"/>
        <pc:sldMkLst>
          <pc:docMk/>
          <pc:sldMk cId="101760186" sldId="277"/>
        </pc:sldMkLst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2" creationId="{D4F96588-7049-46DE-E710-78D2BFFC779A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3" creationId="{7CE92918-05C3-9C72-DE1D-EDCC9C40564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4" creationId="{209C2DA3-D7EF-EBA6-C402-6054A417331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" creationId="{3E9CE659-F753-14D8-1DF6-4D2C06B4C9A8}"/>
          </ac:spMkLst>
        </pc:spChg>
        <pc:spChg chg="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6" creationId="{1F41E351-B2D5-F8A8-6B46-B35176F736D9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7" creationId="{ACADF351-0379-2BD8-75C5-050C196A0491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8" creationId="{51C76684-58FB-724F-52CF-4BB73F13B2C1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9" creationId="{3DAA3DC8-BC14-14BD-AFB1-D157F05E61F3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10" creationId="{DDCE90ED-7981-EB71-80CF-868D14A06B1B}"/>
          </ac:spMkLst>
        </pc:spChg>
        <pc:spChg chg="add del mod or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11" creationId="{EEBA5F23-0AE6-1CAA-0A93-B59F1914CA00}"/>
          </ac:spMkLst>
        </pc:spChg>
        <pc:spChg chg="add del mod">
          <ac:chgData name="Bijun Li" userId="3f3440aeb2cda3ad" providerId="Windows Live" clId="Web-{DC42EBCE-5947-B77A-1526-8401A6B75C44}" dt="2024-06-27T16:03:48.130" v="26"/>
          <ac:spMkLst>
            <pc:docMk/>
            <pc:sldMk cId="101760186" sldId="277"/>
            <ac:spMk id="16" creationId="{251B810D-644C-2E52-9ACC-AEF25C27B25D}"/>
          </ac:spMkLst>
        </pc:spChg>
        <pc:spChg chg="add del mod">
          <ac:chgData name="Bijun Li" userId="3f3440aeb2cda3ad" providerId="Windows Live" clId="Web-{DC42EBCE-5947-B77A-1526-8401A6B75C44}" dt="2024-06-27T16:03:48.130" v="26"/>
          <ac:spMkLst>
            <pc:docMk/>
            <pc:sldMk cId="101760186" sldId="277"/>
            <ac:spMk id="18" creationId="{E5555D93-C128-F59D-0AD2-B609FB0D89E9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0" creationId="{F59BC321-2830-305E-2006-7A2F3E491878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1" creationId="{F601330D-7E72-4A39-C2CA-D590EE398971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2" creationId="{BC73B4B4-418B-94B5-D09C-914FB1702B07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3" creationId="{FA71AC0B-FADD-18B6-9D70-CE32B74949DF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4" creationId="{A6F5A13E-A6BD-ACFC-70AD-C5F8ABBDBD75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6" creationId="{773A39A6-5729-CB2D-B377-A919F297C5C0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28" creationId="{C27B2F6D-CF85-9B76-288F-D41189FEEC0C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0" creationId="{708F5CC8-7424-6DA6-8EE7-B4AA04FE6282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2" creationId="{6EBFC9EE-6FA6-1902-C28A-C63DE9783347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4" creationId="{E362EC0E-2139-A74C-A062-E65F43C0CAED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6" creationId="{304450AC-6F8D-98E9-B264-1C58B6BD045B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38" creationId="{6A70D538-56A9-C2DE-8020-A52A8D71112C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0" creationId="{2BF253AC-2196-A1E3-30F0-FE49FAF3FFC8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2" creationId="{3130490C-3D35-DA43-26BB-6B09DE40135E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4" creationId="{AA7F4C5D-B77A-43A2-528D-B498ECF1385B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6" creationId="{E8879E8D-F978-2071-A181-BAB40D40E4D6}"/>
          </ac:spMkLst>
        </pc:spChg>
        <pc:spChg chg="add del mod">
          <ac:chgData name="Bijun Li" userId="3f3440aeb2cda3ad" providerId="Windows Live" clId="Web-{DC42EBCE-5947-B77A-1526-8401A6B75C44}" dt="2024-06-27T16:03:50.583" v="28"/>
          <ac:spMkLst>
            <pc:docMk/>
            <pc:sldMk cId="101760186" sldId="277"/>
            <ac:spMk id="48" creationId="{B31CD779-3753-C6BA-F735-EC6412490026}"/>
          </ac:spMkLst>
        </pc:spChg>
        <pc:spChg chg="add mo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0" creationId="{251B810D-644C-2E52-9ACC-AEF25C27B25D}"/>
          </ac:spMkLst>
        </pc:spChg>
        <pc:spChg chg="add mod">
          <ac:chgData name="Bijun Li" userId="3f3440aeb2cda3ad" providerId="Windows Live" clId="Web-{DC42EBCE-5947-B77A-1526-8401A6B75C44}" dt="2024-06-27T16:03:50.598" v="29"/>
          <ac:spMkLst>
            <pc:docMk/>
            <pc:sldMk cId="101760186" sldId="277"/>
            <ac:spMk id="51" creationId="{E5555D93-C128-F59D-0AD2-B609FB0D89E9}"/>
          </ac:spMkLst>
        </pc:spChg>
      </pc:sldChg>
      <pc:sldChg chg="del">
        <pc:chgData name="Bijun Li" userId="3f3440aeb2cda3ad" providerId="Windows Live" clId="Web-{DC42EBCE-5947-B77A-1526-8401A6B75C44}" dt="2024-06-27T15:59:57.498" v="17"/>
        <pc:sldMkLst>
          <pc:docMk/>
          <pc:sldMk cId="2243494996" sldId="277"/>
        </pc:sldMkLst>
      </pc:sldChg>
      <pc:sldChg chg="new del">
        <pc:chgData name="Bijun Li" userId="3f3440aeb2cda3ad" providerId="Windows Live" clId="Web-{DC42EBCE-5947-B77A-1526-8401A6B75C44}" dt="2024-06-27T16:00:07.639" v="19"/>
        <pc:sldMkLst>
          <pc:docMk/>
          <pc:sldMk cId="3209573463" sldId="277"/>
        </pc:sldMkLst>
      </pc:sldChg>
      <pc:sldChg chg="new">
        <pc:chgData name="Bijun Li" userId="3f3440aeb2cda3ad" providerId="Windows Live" clId="Web-{DC42EBCE-5947-B77A-1526-8401A6B75C44}" dt="2024-06-27T16:00:52.906" v="24"/>
        <pc:sldMkLst>
          <pc:docMk/>
          <pc:sldMk cId="1153455739" sldId="278"/>
        </pc:sldMkLst>
      </pc:sldChg>
      <pc:sldChg chg="del">
        <pc:chgData name="Bijun Li" userId="3f3440aeb2cda3ad" providerId="Windows Live" clId="Web-{DC42EBCE-5947-B77A-1526-8401A6B75C44}" dt="2024-06-27T15:59:57.498" v="11"/>
        <pc:sldMkLst>
          <pc:docMk/>
          <pc:sldMk cId="2069393026" sldId="278"/>
        </pc:sldMkLst>
      </pc:sldChg>
      <pc:sldChg chg="add replId">
        <pc:chgData name="Bijun Li" userId="3f3440aeb2cda3ad" providerId="Windows Live" clId="Web-{DC42EBCE-5947-B77A-1526-8401A6B75C44}" dt="2024-06-27T16:03:58.896" v="30"/>
        <pc:sldMkLst>
          <pc:docMk/>
          <pc:sldMk cId="560364979" sldId="279"/>
        </pc:sldMkLst>
      </pc:sldChg>
      <pc:sldChg chg="del">
        <pc:chgData name="Bijun Li" userId="3f3440aeb2cda3ad" providerId="Windows Live" clId="Web-{DC42EBCE-5947-B77A-1526-8401A6B75C44}" dt="2024-06-27T15:59:57.482" v="7"/>
        <pc:sldMkLst>
          <pc:docMk/>
          <pc:sldMk cId="1417396711" sldId="280"/>
        </pc:sldMkLst>
      </pc:sldChg>
      <pc:sldChg chg="add replId">
        <pc:chgData name="Bijun Li" userId="3f3440aeb2cda3ad" providerId="Windows Live" clId="Web-{DC42EBCE-5947-B77A-1526-8401A6B75C44}" dt="2024-06-27T16:04:05.536" v="31"/>
        <pc:sldMkLst>
          <pc:docMk/>
          <pc:sldMk cId="2887791905" sldId="280"/>
        </pc:sldMkLst>
      </pc:sldChg>
      <pc:sldChg chg="del">
        <pc:chgData name="Bijun Li" userId="3f3440aeb2cda3ad" providerId="Windows Live" clId="Web-{DC42EBCE-5947-B77A-1526-8401A6B75C44}" dt="2024-06-27T15:59:57.482" v="2"/>
        <pc:sldMkLst>
          <pc:docMk/>
          <pc:sldMk cId="3477453048" sldId="282"/>
        </pc:sldMkLst>
      </pc:sldChg>
      <pc:sldChg chg="del">
        <pc:chgData name="Bijun Li" userId="3f3440aeb2cda3ad" providerId="Windows Live" clId="Web-{DC42EBCE-5947-B77A-1526-8401A6B75C44}" dt="2024-06-27T15:59:57.482" v="1"/>
        <pc:sldMkLst>
          <pc:docMk/>
          <pc:sldMk cId="3396266754" sldId="283"/>
        </pc:sldMkLst>
      </pc:sldChg>
      <pc:sldChg chg="del">
        <pc:chgData name="Bijun Li" userId="3f3440aeb2cda3ad" providerId="Windows Live" clId="Web-{DC42EBCE-5947-B77A-1526-8401A6B75C44}" dt="2024-06-27T15:59:57.498" v="14"/>
        <pc:sldMkLst>
          <pc:docMk/>
          <pc:sldMk cId="1844941827" sldId="289"/>
        </pc:sldMkLst>
      </pc:sldChg>
      <pc:sldChg chg="del">
        <pc:chgData name="Bijun Li" userId="3f3440aeb2cda3ad" providerId="Windows Live" clId="Web-{DC42EBCE-5947-B77A-1526-8401A6B75C44}" dt="2024-06-27T15:59:57.498" v="9"/>
        <pc:sldMkLst>
          <pc:docMk/>
          <pc:sldMk cId="404854312" sldId="292"/>
        </pc:sldMkLst>
      </pc:sldChg>
      <pc:sldChg chg="del">
        <pc:chgData name="Bijun Li" userId="3f3440aeb2cda3ad" providerId="Windows Live" clId="Web-{DC42EBCE-5947-B77A-1526-8401A6B75C44}" dt="2024-06-27T15:59:57.482" v="5"/>
        <pc:sldMkLst>
          <pc:docMk/>
          <pc:sldMk cId="473871986" sldId="293"/>
        </pc:sldMkLst>
      </pc:sldChg>
      <pc:sldChg chg="del">
        <pc:chgData name="Bijun Li" userId="3f3440aeb2cda3ad" providerId="Windows Live" clId="Web-{DC42EBCE-5947-B77A-1526-8401A6B75C44}" dt="2024-06-27T15:59:57.482" v="4"/>
        <pc:sldMkLst>
          <pc:docMk/>
          <pc:sldMk cId="3084972071" sldId="294"/>
        </pc:sldMkLst>
      </pc:sldChg>
    </pc:docChg>
  </pc:docChgLst>
  <pc:docChgLst>
    <pc:chgData name="Bijun Li" userId="3f3440aeb2cda3ad" providerId="Windows Live" clId="Web-{2D49473A-AA3F-F7A9-5D57-651B4B1043C6}"/>
    <pc:docChg chg="addSld delSld">
      <pc:chgData name="Bijun Li" userId="3f3440aeb2cda3ad" providerId="Windows Live" clId="Web-{2D49473A-AA3F-F7A9-5D57-651B4B1043C6}" dt="2024-06-27T16:13:59.781" v="1"/>
      <pc:docMkLst>
        <pc:docMk/>
      </pc:docMkLst>
      <pc:sldChg chg="del">
        <pc:chgData name="Bijun Li" userId="3f3440aeb2cda3ad" providerId="Windows Live" clId="Web-{2D49473A-AA3F-F7A9-5D57-651B4B1043C6}" dt="2024-06-27T16:13:59.781" v="1"/>
        <pc:sldMkLst>
          <pc:docMk/>
          <pc:sldMk cId="1642425379" sldId="256"/>
        </pc:sldMkLst>
      </pc:sldChg>
      <pc:sldChg chg="add">
        <pc:chgData name="Bijun Li" userId="3f3440aeb2cda3ad" providerId="Windows Live" clId="Web-{2D49473A-AA3F-F7A9-5D57-651B4B1043C6}" dt="2024-06-27T16:13:53.124" v="0"/>
        <pc:sldMkLst>
          <pc:docMk/>
          <pc:sldMk cId="4073999129" sldId="2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754" y="3427911"/>
            <a:ext cx="8874236" cy="116302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PURSUING A CS PHD 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IN EUROPE AND GERMANY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3755" y="5369176"/>
            <a:ext cx="5037020" cy="777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Dr. </a:t>
            </a:r>
            <a:r>
              <a:rPr lang="en-US" sz="1800" err="1"/>
              <a:t>Bijun</a:t>
            </a:r>
            <a:r>
              <a:rPr lang="en-US" sz="1800" dirty="0"/>
              <a:t> Li</a:t>
            </a:r>
          </a:p>
          <a:p>
            <a:r>
              <a:rPr lang="en-US" sz="1800" dirty="0">
                <a:ea typeface="+mn-lt"/>
                <a:cs typeface="+mn-lt"/>
              </a:rPr>
              <a:t>June 25, 2024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E53FA-29BC-F0F5-3BD1-61116F14A88F}"/>
              </a:ext>
            </a:extLst>
          </p:cNvPr>
          <p:cNvSpPr txBox="1"/>
          <p:nvPr/>
        </p:nvSpPr>
        <p:spPr>
          <a:xfrm>
            <a:off x="2830285" y="4735285"/>
            <a:ext cx="82404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Talk 2: PhD Life and Beyond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99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A4D-1534-9C41-F189-3EC6A3FA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Resources and Support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37125-15C3-1550-6C27-B64D32BA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81971-1E4F-1A2B-4711-C879820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8DA16-B77C-8B2E-1613-28412991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C0ED3-02B0-A7CB-A894-E5D19DD42FF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University Services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Career centers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International offices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Mental health support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Professional Networks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Gesellschaft für Informatik (GI)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IEEE Computer Society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ACM SIGCSE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Online Resources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Research portals (e.g., ResearchGate)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CS-specific forums and communities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DAAD (German Academic Exchange Service) website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Mentoring Programs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University-led mentoring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Industry mentorship opportunities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3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51B810D-644C-2E52-9ACC-AEF25C27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A3-D7EF-EBA6-C402-6054A41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E659-F753-14D8-1DF6-4D2C06B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E351-B2D5-F8A8-6B46-B35176F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E5555D93-C128-F59D-0AD2-B609FB0D89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Key Takeaways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Plan finances carefully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Embrace the research journey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Publish and present your work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Develop a strong professional network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Prepare for diverse career paths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Final Advice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Stay curious and passionate about your research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Be open to interdisciplinary collaborations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Embrace challenges as growth opportunities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Maintain a healthy work-life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9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Q&amp;A 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Time for Your Questions!</a:t>
            </a:r>
          </a:p>
          <a:p>
            <a:r>
              <a:rPr lang="en-US" dirty="0">
                <a:ea typeface="+mn-lt"/>
                <a:cs typeface="+mn-lt"/>
              </a:rPr>
              <a:t>Don’t hesitate to ask about any aspect of CS PhD life in Germany. Your questions help everyone learn!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51B810D-644C-2E52-9ACC-AEF25C27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Overview of Talk 2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A3-D7EF-EBA6-C402-6054A41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E659-F753-14D8-1DF6-4D2C06B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E351-B2D5-F8A8-6B46-B35176F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E5555D93-C128-F59D-0AD2-B609FB0D89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• Funding and Financial Planning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Starting Your PhD and Research Life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Publishing and Conferences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Challenges and Professional Development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Completing Your PhD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Career Prospects Post-PhD</a:t>
            </a:r>
          </a:p>
        </p:txBody>
      </p:sp>
    </p:spTree>
    <p:extLst>
      <p:ext uri="{BB962C8B-B14F-4D97-AF65-F5344CB8AC3E}">
        <p14:creationId xmlns:p14="http://schemas.microsoft.com/office/powerpoint/2010/main" val="1017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251B810D-644C-2E52-9ACC-AEF25C27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Funding and Financial Planning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2DA3-D7EF-EBA6-C402-6054A41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E659-F753-14D8-1DF6-4D2C06B4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Pitch Deck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E351-B2D5-F8A8-6B46-B35176F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1" name="Content Placeholder 5">
            <a:extLst>
              <a:ext uri="{FF2B5EF4-FFF2-40B4-BE49-F238E27FC236}">
                <a16:creationId xmlns:a16="http://schemas.microsoft.com/office/drawing/2014/main" id="{E5555D93-C128-F59D-0AD2-B609FB0D89E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253486" cy="36972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Types of Funding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University positions (</a:t>
            </a:r>
            <a:r>
              <a:rPr lang="en-US" dirty="0" err="1">
                <a:ea typeface="+mn-lt"/>
                <a:cs typeface="+mn-lt"/>
              </a:rPr>
              <a:t>wissenschaftlicher</a:t>
            </a:r>
            <a:endParaRPr lang="en-US" dirty="0" err="1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Mitarbeiter)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Scholarships (e.g., DAAD, DFG)</a:t>
            </a:r>
          </a:p>
          <a:p>
            <a:pPr>
              <a:buNone/>
            </a:pPr>
            <a:r>
              <a:rPr lang="en-US" sz="2700" dirty="0">
                <a:ea typeface="+mn-lt"/>
                <a:cs typeface="+mn-lt"/>
              </a:rPr>
              <a:t>•  </a:t>
            </a:r>
            <a:r>
              <a:rPr lang="en-US" dirty="0">
                <a:ea typeface="+mn-lt"/>
                <a:cs typeface="+mn-lt"/>
              </a:rPr>
              <a:t>Industry-sponsored PhDs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Stipends vs. Employment</a:t>
            </a:r>
            <a:endParaRPr lang="en-US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Budgeting Tips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Stipends: Tax-free, no social security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Employment: Taxed, includes benefits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F7520AA-14BC-AA83-8E9A-0FE481A346D2}"/>
              </a:ext>
            </a:extLst>
          </p:cNvPr>
          <p:cNvSpPr txBox="1">
            <a:spLocks/>
          </p:cNvSpPr>
          <p:nvPr/>
        </p:nvSpPr>
        <p:spPr>
          <a:xfrm>
            <a:off x="6597769" y="2131024"/>
            <a:ext cx="5253486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Living Costs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Vary by city (e.g., Munich vs. Leipzig)</a:t>
            </a:r>
            <a:endParaRPr lang="en-US" dirty="0" err="1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Rent: 30-40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Food, insurance, transportation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Budgeting Tips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Use student discounts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Plan for conference travel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Consider part-time work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9FA1-62CE-DECE-A2DD-B3DAF53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Starting Your PhD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37DF2-B800-3750-F66E-09A91A7A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37C1A-A93F-9661-4166-D12F7A37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0FEC7-3FED-8CA0-62F9-18585895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5ABF-026A-FCBC-9CDA-7F42DFAE16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469147" cy="36972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Arrival and Settlement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Finding accommodation (university housing, WGs)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Administrative tasks (</a:t>
            </a:r>
            <a:r>
              <a:rPr lang="en-US" dirty="0" err="1">
                <a:ea typeface="+mn-lt"/>
                <a:cs typeface="+mn-lt"/>
              </a:rPr>
              <a:t>Anmeldung</a:t>
            </a:r>
            <a:r>
              <a:rPr lang="en-US" dirty="0">
                <a:ea typeface="+mn-lt"/>
                <a:cs typeface="+mn-lt"/>
              </a:rPr>
              <a:t>, bank account, visa)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Health insurance (public vs. private)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Integration into Research Group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Attend orientation programs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Meet colleagues and supervisors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Understand lab protocols and resources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68A58-1D31-2CAC-649D-D645114BC93D}"/>
              </a:ext>
            </a:extLst>
          </p:cNvPr>
          <p:cNvSpPr txBox="1"/>
          <p:nvPr/>
        </p:nvSpPr>
        <p:spPr>
          <a:xfrm>
            <a:off x="6858000" y="2138273"/>
            <a:ext cx="4497237" cy="2932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Developing Your Research Plan</a:t>
            </a:r>
            <a:endParaRPr lang="en-US" sz="240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• Conduct thorough literature review</a:t>
            </a:r>
            <a:endParaRPr lang="en-US" sz="240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• Define clear research questions</a:t>
            </a:r>
            <a:endParaRPr lang="en-US" sz="240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• Select appropriate methodologies</a:t>
            </a:r>
            <a:endParaRPr lang="en-US" sz="2400"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404040"/>
                </a:solidFill>
                <a:ea typeface="+mn-lt"/>
                <a:cs typeface="+mn-lt"/>
              </a:rPr>
              <a:t>• Set realistic milestones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15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BFCE-1786-BF35-6516-66B43660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PhD Life and Research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BF85-4F2C-B0A0-0E4F-8EC8D3AB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55AD5-0446-1B84-F4AF-85301D4E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099D-DF4C-D74B-25F5-D9CB8EE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69769-6300-E4AC-D730-A15BDC5EAD8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210354" cy="36972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Structuring Your Research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Set milestones and deadlines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Regular supervisor meetings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Balance research and other duties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Collaboration Opportunities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Within your research group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Interdisciplinary projects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International collaborations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5F326C-4766-191A-986A-5F2BC757EA24}"/>
              </a:ext>
            </a:extLst>
          </p:cNvPr>
          <p:cNvSpPr txBox="1">
            <a:spLocks/>
          </p:cNvSpPr>
          <p:nvPr/>
        </p:nvSpPr>
        <p:spPr>
          <a:xfrm>
            <a:off x="6396486" y="2131024"/>
            <a:ext cx="5210354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Teaching and Supervision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 Teaching assistant duties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Supervise bachelor’s/master’s theses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 Develop pedagogical skills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Work-Life Balance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Manage time effectively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Engage in non-academic activities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Utilize university sports/clubs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8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6FC8-5A3A-F4E9-264D-BB762BC9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Publishing and Conferences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3022C-716A-DE17-AFA9-92651771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73A6-0E2E-818B-DA6F-17836B0E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C209-592F-84BC-0BEF-05D5E73D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59486-50D6-A91E-2F81-15EE92C6F92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5066581" cy="369728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Importance of Publications in CS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Conference papers often valued over journals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Build your research profile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Writing and Submission Process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Use collaborative writing tools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Understand peer review process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Handle revisions and rejections constructively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B20F70C-8A60-73BA-3FDE-4371983A32DB}"/>
              </a:ext>
            </a:extLst>
          </p:cNvPr>
          <p:cNvSpPr txBox="1">
            <a:spLocks/>
          </p:cNvSpPr>
          <p:nvPr/>
        </p:nvSpPr>
        <p:spPr>
          <a:xfrm>
            <a:off x="6295844" y="2131024"/>
            <a:ext cx="5066581" cy="36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Choosing the Right Venues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Top conferences: ICML, </a:t>
            </a:r>
            <a:r>
              <a:rPr lang="en-US" err="1">
                <a:ea typeface="+mn-lt"/>
                <a:cs typeface="+mn-lt"/>
              </a:rPr>
              <a:t>NeurIPS</a:t>
            </a:r>
            <a:r>
              <a:rPr lang="en-US" dirty="0">
                <a:ea typeface="+mn-lt"/>
                <a:cs typeface="+mn-lt"/>
              </a:rPr>
              <a:t>, CVPR, SIGCOMM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Relevant workshops for early-stage research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Presenting at Conferences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Prepare effective presentations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• Network with other researchers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700" dirty="0">
                <a:solidFill>
                  <a:srgbClr val="404040"/>
                </a:solidFill>
                <a:ea typeface="+mn-lt"/>
                <a:cs typeface="+mn-lt"/>
              </a:rPr>
              <a:t>• </a:t>
            </a:r>
            <a:r>
              <a:rPr lang="en-US" dirty="0">
                <a:ea typeface="+mn-lt"/>
                <a:cs typeface="+mn-lt"/>
              </a:rPr>
              <a:t>Gain visibility in your field</a:t>
            </a:r>
          </a:p>
        </p:txBody>
      </p:sp>
    </p:spTree>
    <p:extLst>
      <p:ext uri="{BB962C8B-B14F-4D97-AF65-F5344CB8AC3E}">
        <p14:creationId xmlns:p14="http://schemas.microsoft.com/office/powerpoint/2010/main" val="66082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5648-E1F3-FD62-9FDD-8414987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Challenges and Professional Development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1E4E5-4D8B-CB30-1961-7B018EF0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1A660-38B4-1B55-8DBC-1F43FCBE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1ECE7-9971-2A1A-2FBB-C397350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1ED87-AE94-AA3F-C86F-CEADFD53A5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Common </a:t>
            </a:r>
            <a:r>
              <a:rPr lang="en-US" err="1">
                <a:ea typeface="+mn-lt"/>
                <a:cs typeface="+mn-lt"/>
              </a:rPr>
              <a:t>ChallengesProfessional</a:t>
            </a:r>
            <a:r>
              <a:rPr lang="en-US">
                <a:ea typeface="+mn-lt"/>
                <a:cs typeface="+mn-lt"/>
              </a:rPr>
              <a:t> Development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Imposter syndrome• Enhance technical skills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Research setbacks• Work-life balance• Develop soft skills (communication,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leadership)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Cultural adaptation• Explore internship opportunities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Overcoming Challenges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Seek support (supervisor, peers)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Engage in entrepreneurship programs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Networking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Attend workshops on research skills• Attend summer schools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Practice self-care and mindfulness• Join professional associations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Utilize online platforms (LinkedIn,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ResearchGate)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1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B2A-A0DF-F97F-6E08-12C072F5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Completing Your PhD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22638-62B1-346A-9192-F1A7E7EA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8DEEF-2457-1BD5-7E06-C7A95E87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9E2EF-AEB8-E3E2-CA6C-721978B4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BE701-4B27-4C37-3359-C28BB752401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Thesis Writing Process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Start early, write continuously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Follow university guidelines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Seek feedback regularly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Submission and Defense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Understand submission requirements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Prepare for oral defense (disputation)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Typical duration: 60-90 minutes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Publication Requirements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Vary by university and department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Often 3-4 conference papers or 1-2 journal articles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Timelines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Average duration: 3-5 years</a:t>
            </a:r>
          </a:p>
          <a:p>
            <a:pPr marL="0" indent="0">
              <a:buNone/>
            </a:pPr>
            <a:r>
              <a:rPr lang="en-US" sz="2700">
                <a:ea typeface="+mn-lt"/>
                <a:cs typeface="+mn-lt"/>
              </a:rPr>
              <a:t>Extensions possible if needed</a:t>
            </a:r>
          </a:p>
        </p:txBody>
      </p:sp>
    </p:spTree>
    <p:extLst>
      <p:ext uri="{BB962C8B-B14F-4D97-AF65-F5344CB8AC3E}">
        <p14:creationId xmlns:p14="http://schemas.microsoft.com/office/powerpoint/2010/main" val="388591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29F4-A36A-882F-B12F-5F62690C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Career Prospects Post-PhD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553C6-6800-AFEB-9391-3A3BFDBD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A4691-27B9-3E24-A718-66C2B3FB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65DEE-F64E-C1F5-FDC6-4369095B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23591-C087-970A-A494-9F4494534E6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Academic Paths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Research Positions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Postdoctoral positions• Government research institutes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Junior professorships• Industrial research labs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Research group leaders• Think tanks and consultancies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Industry Opportunities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Entrepreneurship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R&amp;D roles in tech companies• Tech startups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• Data science positions• University spin-offs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AI/ML specialists• Consulting services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International Job Market</a:t>
            </a: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Strong demand for CS PhDs globally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• Opportunities in EU, US,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035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Widescreen</PresentationFormat>
  <Paragraphs>290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Monoline</vt:lpstr>
      <vt:lpstr>PURSUING A CS PHD  IN EUROPE AND GERMANY</vt:lpstr>
      <vt:lpstr>Overview of Talk 2</vt:lpstr>
      <vt:lpstr>Funding and Financial Planning</vt:lpstr>
      <vt:lpstr>Starting Your PhD</vt:lpstr>
      <vt:lpstr>PhD Life and Research</vt:lpstr>
      <vt:lpstr>Publishing and Conferences</vt:lpstr>
      <vt:lpstr>Challenges and Professional Development</vt:lpstr>
      <vt:lpstr>Completing Your PhD</vt:lpstr>
      <vt:lpstr>Career Prospects Post-PhD</vt:lpstr>
      <vt:lpstr>Resources and Support</vt:lpstr>
      <vt:lpstr>Conclusion</vt:lpstr>
      <vt:lpstr>Q&amp;A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118</cp:revision>
  <dcterms:created xsi:type="dcterms:W3CDTF">2024-06-26T21:18:25Z</dcterms:created>
  <dcterms:modified xsi:type="dcterms:W3CDTF">2024-06-27T20:52:28Z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