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5" r:id="rId4"/>
    <p:sldId id="291" r:id="rId5"/>
    <p:sldId id="257" r:id="rId6"/>
    <p:sldId id="286" r:id="rId7"/>
    <p:sldId id="281" r:id="rId8"/>
    <p:sldId id="266" r:id="rId9"/>
    <p:sldId id="267" r:id="rId10"/>
    <p:sldId id="279" r:id="rId11"/>
    <p:sldId id="289" r:id="rId12"/>
    <p:sldId id="290" r:id="rId13"/>
    <p:sldId id="282" r:id="rId14"/>
    <p:sldId id="283" r:id="rId15"/>
    <p:sldId id="287" r:id="rId16"/>
    <p:sldId id="28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B1"/>
    <a:srgbClr val="9FBADD"/>
    <a:srgbClr val="749BCE"/>
    <a:srgbClr val="3A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553E-DB76-409C-9645-C85F50849602}" type="doc">
      <dgm:prSet loTypeId="urn:microsoft.com/office/officeart/2005/8/layout/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B07E40-0FB7-4014-B83E-4A3078B59020}">
      <dgm:prSet custT="1"/>
      <dgm:spPr/>
      <dgm:t>
        <a:bodyPr/>
        <a:lstStyle/>
        <a:p>
          <a:r>
            <a:rPr lang="pt-BR" sz="2800" dirty="0"/>
            <a:t>Publicar o Bot no Azure</a:t>
          </a:r>
          <a:endParaRPr lang="en-US" sz="2800" dirty="0"/>
        </a:p>
      </dgm:t>
    </dgm:pt>
    <dgm:pt modelId="{0CA8A791-2A0B-47B6-B176-6D2C53C91797}" type="parTrans" cxnId="{BDD3B221-1254-4274-A5D7-DC7175B00BF0}">
      <dgm:prSet/>
      <dgm:spPr/>
      <dgm:t>
        <a:bodyPr/>
        <a:lstStyle/>
        <a:p>
          <a:endParaRPr lang="en-US"/>
        </a:p>
      </dgm:t>
    </dgm:pt>
    <dgm:pt modelId="{91166E32-D183-4B88-B74A-66989F9A5ECE}" type="sibTrans" cxnId="{BDD3B221-1254-4274-A5D7-DC7175B00BF0}">
      <dgm:prSet/>
      <dgm:spPr/>
      <dgm:t>
        <a:bodyPr/>
        <a:lstStyle/>
        <a:p>
          <a:endParaRPr lang="en-US"/>
        </a:p>
      </dgm:t>
    </dgm:pt>
    <dgm:pt modelId="{B0B02B22-87B7-4D75-ABC2-56EE6DCDA538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Registrar no Bot Framework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6B5651CD-4F13-4834-B557-7A72F5C5E49D}" type="parTrans" cxnId="{021BF6F8-CF6F-49B4-B810-EE96B84E9CC0}">
      <dgm:prSet/>
      <dgm:spPr/>
      <dgm:t>
        <a:bodyPr/>
        <a:lstStyle/>
        <a:p>
          <a:endParaRPr lang="en-US"/>
        </a:p>
      </dgm:t>
    </dgm:pt>
    <dgm:pt modelId="{812B1C07-51AD-45D7-A5F2-6E5E42E8C47C}" type="sibTrans" cxnId="{021BF6F8-CF6F-49B4-B810-EE96B84E9CC0}">
      <dgm:prSet/>
      <dgm:spPr/>
      <dgm:t>
        <a:bodyPr/>
        <a:lstStyle/>
        <a:p>
          <a:endParaRPr lang="en-US"/>
        </a:p>
      </dgm:t>
    </dgm:pt>
    <dgm:pt modelId="{74B6E0A2-6474-495B-B34D-CB8AC5CCE35D}">
      <dgm:prSet custT="1"/>
      <dgm:spPr/>
      <dgm:t>
        <a:bodyPr/>
        <a:lstStyle/>
        <a:p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Alterar o web.config do Bot com as credenciais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7E7A4DDA-A926-4B77-B4D4-47E717F3FD45}" type="parTrans" cxnId="{D7229527-A514-4879-9E5E-458CA9B95D9A}">
      <dgm:prSet/>
      <dgm:spPr/>
      <dgm:t>
        <a:bodyPr/>
        <a:lstStyle/>
        <a:p>
          <a:endParaRPr lang="en-US"/>
        </a:p>
      </dgm:t>
    </dgm:pt>
    <dgm:pt modelId="{8500A4C5-55D8-4D66-8533-16586BC6A004}" type="sibTrans" cxnId="{D7229527-A514-4879-9E5E-458CA9B95D9A}">
      <dgm:prSet/>
      <dgm:spPr/>
      <dgm:t>
        <a:bodyPr/>
        <a:lstStyle/>
        <a:p>
          <a:endParaRPr lang="en-US"/>
        </a:p>
      </dgm:t>
    </dgm:pt>
    <dgm:pt modelId="{1829062B-FC4A-47BB-ADBF-63D47954EE57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Testar conexão no Azure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0B7B5643-7E28-4648-97A5-09E958F5B82D}" type="parTrans" cxnId="{892FD5E0-5B89-4722-A4FE-A75BE3BED075}">
      <dgm:prSet/>
      <dgm:spPr/>
      <dgm:t>
        <a:bodyPr/>
        <a:lstStyle/>
        <a:p>
          <a:endParaRPr lang="pt-BR"/>
        </a:p>
      </dgm:t>
    </dgm:pt>
    <dgm:pt modelId="{E8012951-8C64-4478-8E12-01B5D658ABF7}" type="sibTrans" cxnId="{892FD5E0-5B89-4722-A4FE-A75BE3BED075}">
      <dgm:prSet/>
      <dgm:spPr/>
      <dgm:t>
        <a:bodyPr/>
        <a:lstStyle/>
        <a:p>
          <a:endParaRPr lang="pt-BR"/>
        </a:p>
      </dgm:t>
    </dgm:pt>
    <dgm:pt modelId="{9FAE7254-C84B-4B59-AF92-4B3E3BA6EF12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Configurar o Canal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29012DA8-824C-4FCB-AD5B-1AF7B83FCA6A}" type="parTrans" cxnId="{08E98488-6418-4722-A406-464A29943EA1}">
      <dgm:prSet/>
      <dgm:spPr/>
      <dgm:t>
        <a:bodyPr/>
        <a:lstStyle/>
        <a:p>
          <a:endParaRPr lang="pt-BR"/>
        </a:p>
      </dgm:t>
    </dgm:pt>
    <dgm:pt modelId="{E26793E8-BEE6-40A6-B147-216A18931B4D}" type="sibTrans" cxnId="{08E98488-6418-4722-A406-464A29943EA1}">
      <dgm:prSet/>
      <dgm:spPr/>
      <dgm:t>
        <a:bodyPr/>
        <a:lstStyle/>
        <a:p>
          <a:endParaRPr lang="pt-BR"/>
        </a:p>
      </dgm:t>
    </dgm:pt>
    <dgm:pt modelId="{BC95AA61-9A8F-4BCB-858C-C5494A8C265E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Configurar o Direct </a:t>
          </a:r>
          <a:r>
            <a:rPr lang="pt-BR" sz="2800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Line</a:t>
          </a: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na aplicação </a:t>
          </a:r>
          <a:r>
            <a:rPr lang="pt-BR" sz="2800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Xamarin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C62AAB48-BEB1-4ACA-BD76-9DCCD7661DE4}" type="parTrans" cxnId="{5861EF5A-AE31-41DB-8435-F42DCB68BFBD}">
      <dgm:prSet/>
      <dgm:spPr/>
      <dgm:t>
        <a:bodyPr/>
        <a:lstStyle/>
        <a:p>
          <a:endParaRPr lang="pt-BR"/>
        </a:p>
      </dgm:t>
    </dgm:pt>
    <dgm:pt modelId="{E0A38165-8926-4888-A9A4-BE7BE204599D}" type="sibTrans" cxnId="{5861EF5A-AE31-41DB-8435-F42DCB68BFBD}">
      <dgm:prSet/>
      <dgm:spPr/>
      <dgm:t>
        <a:bodyPr/>
        <a:lstStyle/>
        <a:p>
          <a:endParaRPr lang="pt-BR"/>
        </a:p>
      </dgm:t>
    </dgm:pt>
    <dgm:pt modelId="{EC2311F9-6FDB-460F-9526-CD223D989729}" type="pres">
      <dgm:prSet presAssocID="{37BC553E-DB76-409C-9645-C85F50849602}" presName="Name0" presStyleCnt="0">
        <dgm:presLayoutVars>
          <dgm:dir/>
          <dgm:animLvl val="lvl"/>
          <dgm:resizeHandles val="exact"/>
        </dgm:presLayoutVars>
      </dgm:prSet>
      <dgm:spPr/>
    </dgm:pt>
    <dgm:pt modelId="{4180A71F-9199-48A9-82D3-E2951D857384}" type="pres">
      <dgm:prSet presAssocID="{BC95AA61-9A8F-4BCB-858C-C5494A8C265E}" presName="boxAndChildren" presStyleCnt="0"/>
      <dgm:spPr/>
    </dgm:pt>
    <dgm:pt modelId="{97223F7A-7BB4-4106-B25D-85C4966C6FF2}" type="pres">
      <dgm:prSet presAssocID="{BC95AA61-9A8F-4BCB-858C-C5494A8C265E}" presName="parentTextBox" presStyleLbl="node1" presStyleIdx="0" presStyleCnt="6"/>
      <dgm:spPr/>
    </dgm:pt>
    <dgm:pt modelId="{7E62DBC5-F10F-498E-8A72-9395ECB39FB3}" type="pres">
      <dgm:prSet presAssocID="{E26793E8-BEE6-40A6-B147-216A18931B4D}" presName="sp" presStyleCnt="0"/>
      <dgm:spPr/>
    </dgm:pt>
    <dgm:pt modelId="{D03DA338-B53F-4F91-BBA3-92CEC3E1FDD0}" type="pres">
      <dgm:prSet presAssocID="{9FAE7254-C84B-4B59-AF92-4B3E3BA6EF12}" presName="arrowAndChildren" presStyleCnt="0"/>
      <dgm:spPr/>
    </dgm:pt>
    <dgm:pt modelId="{6218EEA9-E4EB-4E04-8838-762F2E77060E}" type="pres">
      <dgm:prSet presAssocID="{9FAE7254-C84B-4B59-AF92-4B3E3BA6EF12}" presName="parentTextArrow" presStyleLbl="node1" presStyleIdx="1" presStyleCnt="6"/>
      <dgm:spPr/>
    </dgm:pt>
    <dgm:pt modelId="{4C1821D4-98B0-4DDB-8E2A-7B87DD62CE70}" type="pres">
      <dgm:prSet presAssocID="{E8012951-8C64-4478-8E12-01B5D658ABF7}" presName="sp" presStyleCnt="0"/>
      <dgm:spPr/>
    </dgm:pt>
    <dgm:pt modelId="{880271FA-641C-46DF-961D-D2877A4567FF}" type="pres">
      <dgm:prSet presAssocID="{1829062B-FC4A-47BB-ADBF-63D47954EE57}" presName="arrowAndChildren" presStyleCnt="0"/>
      <dgm:spPr/>
    </dgm:pt>
    <dgm:pt modelId="{81D07419-A3A0-4FDF-B15E-E0EE0C00102F}" type="pres">
      <dgm:prSet presAssocID="{1829062B-FC4A-47BB-ADBF-63D47954EE57}" presName="parentTextArrow" presStyleLbl="node1" presStyleIdx="2" presStyleCnt="6"/>
      <dgm:spPr/>
    </dgm:pt>
    <dgm:pt modelId="{354BA098-E3D4-4A2B-86DF-C96C1644DA89}" type="pres">
      <dgm:prSet presAssocID="{8500A4C5-55D8-4D66-8533-16586BC6A004}" presName="sp" presStyleCnt="0"/>
      <dgm:spPr/>
    </dgm:pt>
    <dgm:pt modelId="{D7023AAD-A9AC-47C7-B160-3D4F1CCB0A34}" type="pres">
      <dgm:prSet presAssocID="{74B6E0A2-6474-495B-B34D-CB8AC5CCE35D}" presName="arrowAndChildren" presStyleCnt="0"/>
      <dgm:spPr/>
    </dgm:pt>
    <dgm:pt modelId="{1D47DE99-D59E-4714-BD3E-27D0A62D96B6}" type="pres">
      <dgm:prSet presAssocID="{74B6E0A2-6474-495B-B34D-CB8AC5CCE35D}" presName="parentTextArrow" presStyleLbl="node1" presStyleIdx="3" presStyleCnt="6"/>
      <dgm:spPr/>
    </dgm:pt>
    <dgm:pt modelId="{1A2CC230-C2B5-45B3-8222-56FC682C182F}" type="pres">
      <dgm:prSet presAssocID="{812B1C07-51AD-45D7-A5F2-6E5E42E8C47C}" presName="sp" presStyleCnt="0"/>
      <dgm:spPr/>
    </dgm:pt>
    <dgm:pt modelId="{DC9BDC12-BF66-46DE-8FBF-E08BC9FD3D33}" type="pres">
      <dgm:prSet presAssocID="{B0B02B22-87B7-4D75-ABC2-56EE6DCDA538}" presName="arrowAndChildren" presStyleCnt="0"/>
      <dgm:spPr/>
    </dgm:pt>
    <dgm:pt modelId="{64722DD1-B4AF-44EB-AF95-93354F5A30B0}" type="pres">
      <dgm:prSet presAssocID="{B0B02B22-87B7-4D75-ABC2-56EE6DCDA538}" presName="parentTextArrow" presStyleLbl="node1" presStyleIdx="4" presStyleCnt="6"/>
      <dgm:spPr/>
    </dgm:pt>
    <dgm:pt modelId="{E4F0CDA7-1097-43C8-AA02-F99254F4250F}" type="pres">
      <dgm:prSet presAssocID="{91166E32-D183-4B88-B74A-66989F9A5ECE}" presName="sp" presStyleCnt="0"/>
      <dgm:spPr/>
    </dgm:pt>
    <dgm:pt modelId="{C851CE1E-D101-499C-A4BF-F5A5AD6E8B72}" type="pres">
      <dgm:prSet presAssocID="{87B07E40-0FB7-4014-B83E-4A3078B59020}" presName="arrowAndChildren" presStyleCnt="0"/>
      <dgm:spPr/>
    </dgm:pt>
    <dgm:pt modelId="{55313DF4-7C4F-4B09-B4E6-0567D08B9B9A}" type="pres">
      <dgm:prSet presAssocID="{87B07E40-0FB7-4014-B83E-4A3078B59020}" presName="parentTextArrow" presStyleLbl="node1" presStyleIdx="5" presStyleCnt="6" custLinFactNeighborX="-2038" custLinFactNeighborY="-7887"/>
      <dgm:spPr/>
    </dgm:pt>
  </dgm:ptLst>
  <dgm:cxnLst>
    <dgm:cxn modelId="{A9E9690B-3740-4755-8806-05D564B97D60}" type="presOf" srcId="{1829062B-FC4A-47BB-ADBF-63D47954EE57}" destId="{81D07419-A3A0-4FDF-B15E-E0EE0C00102F}" srcOrd="0" destOrd="0" presId="urn:microsoft.com/office/officeart/2005/8/layout/process4"/>
    <dgm:cxn modelId="{BDD3B221-1254-4274-A5D7-DC7175B00BF0}" srcId="{37BC553E-DB76-409C-9645-C85F50849602}" destId="{87B07E40-0FB7-4014-B83E-4A3078B59020}" srcOrd="0" destOrd="0" parTransId="{0CA8A791-2A0B-47B6-B176-6D2C53C91797}" sibTransId="{91166E32-D183-4B88-B74A-66989F9A5ECE}"/>
    <dgm:cxn modelId="{D7229527-A514-4879-9E5E-458CA9B95D9A}" srcId="{37BC553E-DB76-409C-9645-C85F50849602}" destId="{74B6E0A2-6474-495B-B34D-CB8AC5CCE35D}" srcOrd="2" destOrd="0" parTransId="{7E7A4DDA-A926-4B77-B4D4-47E717F3FD45}" sibTransId="{8500A4C5-55D8-4D66-8533-16586BC6A004}"/>
    <dgm:cxn modelId="{2E65D935-8870-4FE5-BA4D-31EB03E75167}" type="presOf" srcId="{9FAE7254-C84B-4B59-AF92-4B3E3BA6EF12}" destId="{6218EEA9-E4EB-4E04-8838-762F2E77060E}" srcOrd="0" destOrd="0" presId="urn:microsoft.com/office/officeart/2005/8/layout/process4"/>
    <dgm:cxn modelId="{92FBE346-14FE-4270-A6B5-5BABBC2E2DD1}" type="presOf" srcId="{BC95AA61-9A8F-4BCB-858C-C5494A8C265E}" destId="{97223F7A-7BB4-4106-B25D-85C4966C6FF2}" srcOrd="0" destOrd="0" presId="urn:microsoft.com/office/officeart/2005/8/layout/process4"/>
    <dgm:cxn modelId="{5861EF5A-AE31-41DB-8435-F42DCB68BFBD}" srcId="{37BC553E-DB76-409C-9645-C85F50849602}" destId="{BC95AA61-9A8F-4BCB-858C-C5494A8C265E}" srcOrd="5" destOrd="0" parTransId="{C62AAB48-BEB1-4ACA-BD76-9DCCD7661DE4}" sibTransId="{E0A38165-8926-4888-A9A4-BE7BE204599D}"/>
    <dgm:cxn modelId="{08E98488-6418-4722-A406-464A29943EA1}" srcId="{37BC553E-DB76-409C-9645-C85F50849602}" destId="{9FAE7254-C84B-4B59-AF92-4B3E3BA6EF12}" srcOrd="4" destOrd="0" parTransId="{29012DA8-824C-4FCB-AD5B-1AF7B83FCA6A}" sibTransId="{E26793E8-BEE6-40A6-B147-216A18931B4D}"/>
    <dgm:cxn modelId="{D4FA28A8-EA53-4F81-94DC-EC64A41198E9}" type="presOf" srcId="{87B07E40-0FB7-4014-B83E-4A3078B59020}" destId="{55313DF4-7C4F-4B09-B4E6-0567D08B9B9A}" srcOrd="0" destOrd="0" presId="urn:microsoft.com/office/officeart/2005/8/layout/process4"/>
    <dgm:cxn modelId="{8AF02FA8-2AE9-4D1A-BB69-522BADA61F48}" type="presOf" srcId="{74B6E0A2-6474-495B-B34D-CB8AC5CCE35D}" destId="{1D47DE99-D59E-4714-BD3E-27D0A62D96B6}" srcOrd="0" destOrd="0" presId="urn:microsoft.com/office/officeart/2005/8/layout/process4"/>
    <dgm:cxn modelId="{4AE47AB4-FA78-401B-B735-0639D46EFA25}" type="presOf" srcId="{B0B02B22-87B7-4D75-ABC2-56EE6DCDA538}" destId="{64722DD1-B4AF-44EB-AF95-93354F5A30B0}" srcOrd="0" destOrd="0" presId="urn:microsoft.com/office/officeart/2005/8/layout/process4"/>
    <dgm:cxn modelId="{892FD5E0-5B89-4722-A4FE-A75BE3BED075}" srcId="{37BC553E-DB76-409C-9645-C85F50849602}" destId="{1829062B-FC4A-47BB-ADBF-63D47954EE57}" srcOrd="3" destOrd="0" parTransId="{0B7B5643-7E28-4648-97A5-09E958F5B82D}" sibTransId="{E8012951-8C64-4478-8E12-01B5D658ABF7}"/>
    <dgm:cxn modelId="{DDB4A2E7-BDCB-47BB-B65B-8401E04AA725}" type="presOf" srcId="{37BC553E-DB76-409C-9645-C85F50849602}" destId="{EC2311F9-6FDB-460F-9526-CD223D989729}" srcOrd="0" destOrd="0" presId="urn:microsoft.com/office/officeart/2005/8/layout/process4"/>
    <dgm:cxn modelId="{021BF6F8-CF6F-49B4-B810-EE96B84E9CC0}" srcId="{37BC553E-DB76-409C-9645-C85F50849602}" destId="{B0B02B22-87B7-4D75-ABC2-56EE6DCDA538}" srcOrd="1" destOrd="0" parTransId="{6B5651CD-4F13-4834-B557-7A72F5C5E49D}" sibTransId="{812B1C07-51AD-45D7-A5F2-6E5E42E8C47C}"/>
    <dgm:cxn modelId="{42E9D01D-F727-4C9B-8BE8-FAAA2EB93851}" type="presParOf" srcId="{EC2311F9-6FDB-460F-9526-CD223D989729}" destId="{4180A71F-9199-48A9-82D3-E2951D857384}" srcOrd="0" destOrd="0" presId="urn:microsoft.com/office/officeart/2005/8/layout/process4"/>
    <dgm:cxn modelId="{C24F8F79-8C7D-4CE6-912D-15A39ED7568A}" type="presParOf" srcId="{4180A71F-9199-48A9-82D3-E2951D857384}" destId="{97223F7A-7BB4-4106-B25D-85C4966C6FF2}" srcOrd="0" destOrd="0" presId="urn:microsoft.com/office/officeart/2005/8/layout/process4"/>
    <dgm:cxn modelId="{27B88DD9-65AE-474E-AB20-BE0CF8284E5A}" type="presParOf" srcId="{EC2311F9-6FDB-460F-9526-CD223D989729}" destId="{7E62DBC5-F10F-498E-8A72-9395ECB39FB3}" srcOrd="1" destOrd="0" presId="urn:microsoft.com/office/officeart/2005/8/layout/process4"/>
    <dgm:cxn modelId="{2F2B734B-E88E-4563-BEA5-F3018684FAEA}" type="presParOf" srcId="{EC2311F9-6FDB-460F-9526-CD223D989729}" destId="{D03DA338-B53F-4F91-BBA3-92CEC3E1FDD0}" srcOrd="2" destOrd="0" presId="urn:microsoft.com/office/officeart/2005/8/layout/process4"/>
    <dgm:cxn modelId="{B1318358-1A7C-486A-BCE9-F41CCCEDB828}" type="presParOf" srcId="{D03DA338-B53F-4F91-BBA3-92CEC3E1FDD0}" destId="{6218EEA9-E4EB-4E04-8838-762F2E77060E}" srcOrd="0" destOrd="0" presId="urn:microsoft.com/office/officeart/2005/8/layout/process4"/>
    <dgm:cxn modelId="{61E1C772-A408-4A2C-8705-EE29C2C8891C}" type="presParOf" srcId="{EC2311F9-6FDB-460F-9526-CD223D989729}" destId="{4C1821D4-98B0-4DDB-8E2A-7B87DD62CE70}" srcOrd="3" destOrd="0" presId="urn:microsoft.com/office/officeart/2005/8/layout/process4"/>
    <dgm:cxn modelId="{E3093789-BE36-42BE-98CD-A666D2944AA5}" type="presParOf" srcId="{EC2311F9-6FDB-460F-9526-CD223D989729}" destId="{880271FA-641C-46DF-961D-D2877A4567FF}" srcOrd="4" destOrd="0" presId="urn:microsoft.com/office/officeart/2005/8/layout/process4"/>
    <dgm:cxn modelId="{D31A27B5-DBDA-4B24-96F7-6F02CD0F4636}" type="presParOf" srcId="{880271FA-641C-46DF-961D-D2877A4567FF}" destId="{81D07419-A3A0-4FDF-B15E-E0EE0C00102F}" srcOrd="0" destOrd="0" presId="urn:microsoft.com/office/officeart/2005/8/layout/process4"/>
    <dgm:cxn modelId="{8B4C6A1E-AE4A-4D86-A8D1-79E6A8F8F474}" type="presParOf" srcId="{EC2311F9-6FDB-460F-9526-CD223D989729}" destId="{354BA098-E3D4-4A2B-86DF-C96C1644DA89}" srcOrd="5" destOrd="0" presId="urn:microsoft.com/office/officeart/2005/8/layout/process4"/>
    <dgm:cxn modelId="{6B1F4AC2-61E6-43C5-8FDC-E5200D397B0F}" type="presParOf" srcId="{EC2311F9-6FDB-460F-9526-CD223D989729}" destId="{D7023AAD-A9AC-47C7-B160-3D4F1CCB0A34}" srcOrd="6" destOrd="0" presId="urn:microsoft.com/office/officeart/2005/8/layout/process4"/>
    <dgm:cxn modelId="{A25DB74A-8DF5-4724-BD5E-AB5E9894E697}" type="presParOf" srcId="{D7023AAD-A9AC-47C7-B160-3D4F1CCB0A34}" destId="{1D47DE99-D59E-4714-BD3E-27D0A62D96B6}" srcOrd="0" destOrd="0" presId="urn:microsoft.com/office/officeart/2005/8/layout/process4"/>
    <dgm:cxn modelId="{FD3796DD-4094-44C1-B6D1-78669A673F12}" type="presParOf" srcId="{EC2311F9-6FDB-460F-9526-CD223D989729}" destId="{1A2CC230-C2B5-45B3-8222-56FC682C182F}" srcOrd="7" destOrd="0" presId="urn:microsoft.com/office/officeart/2005/8/layout/process4"/>
    <dgm:cxn modelId="{023132CB-957B-44E7-8DDD-A540F836101D}" type="presParOf" srcId="{EC2311F9-6FDB-460F-9526-CD223D989729}" destId="{DC9BDC12-BF66-46DE-8FBF-E08BC9FD3D33}" srcOrd="8" destOrd="0" presId="urn:microsoft.com/office/officeart/2005/8/layout/process4"/>
    <dgm:cxn modelId="{5899B548-F65A-4802-AAFB-0A27424E1B3E}" type="presParOf" srcId="{DC9BDC12-BF66-46DE-8FBF-E08BC9FD3D33}" destId="{64722DD1-B4AF-44EB-AF95-93354F5A30B0}" srcOrd="0" destOrd="0" presId="urn:microsoft.com/office/officeart/2005/8/layout/process4"/>
    <dgm:cxn modelId="{B2BDE505-B0C7-46EB-8DBD-00707CC94FF4}" type="presParOf" srcId="{EC2311F9-6FDB-460F-9526-CD223D989729}" destId="{E4F0CDA7-1097-43C8-AA02-F99254F4250F}" srcOrd="9" destOrd="0" presId="urn:microsoft.com/office/officeart/2005/8/layout/process4"/>
    <dgm:cxn modelId="{37CF8F8F-6CFC-463E-BD2E-68AEBD43FB17}" type="presParOf" srcId="{EC2311F9-6FDB-460F-9526-CD223D989729}" destId="{C851CE1E-D101-499C-A4BF-F5A5AD6E8B72}" srcOrd="10" destOrd="0" presId="urn:microsoft.com/office/officeart/2005/8/layout/process4"/>
    <dgm:cxn modelId="{D4FE6B1C-1F7C-4667-80E6-06A7C23CA8F4}" type="presParOf" srcId="{C851CE1E-D101-499C-A4BF-F5A5AD6E8B72}" destId="{55313DF4-7C4F-4B09-B4E6-0567D08B9B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23F7A-7BB4-4106-B25D-85C4966C6FF2}">
      <dsp:nvSpPr>
        <dsp:cNvPr id="0" name=""/>
        <dsp:cNvSpPr/>
      </dsp:nvSpPr>
      <dsp:spPr>
        <a:xfrm>
          <a:off x="0" y="5402504"/>
          <a:ext cx="10649527" cy="7090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Configurar o Direct </a:t>
          </a:r>
          <a:r>
            <a:rPr lang="pt-BR" sz="2800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Line</a:t>
          </a: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na aplicação </a:t>
          </a:r>
          <a:r>
            <a:rPr lang="pt-BR" sz="2800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Xamarin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402504"/>
        <a:ext cx="10649527" cy="709075"/>
      </dsp:txXfrm>
    </dsp:sp>
    <dsp:sp modelId="{6218EEA9-E4EB-4E04-8838-762F2E77060E}">
      <dsp:nvSpPr>
        <dsp:cNvPr id="0" name=""/>
        <dsp:cNvSpPr/>
      </dsp:nvSpPr>
      <dsp:spPr>
        <a:xfrm rot="10800000">
          <a:off x="0" y="4322582"/>
          <a:ext cx="10649527" cy="1090558"/>
        </a:xfrm>
        <a:prstGeom prst="upArrowCallout">
          <a:avLst/>
        </a:prstGeom>
        <a:solidFill>
          <a:schemeClr val="accent5">
            <a:hueOff val="157490"/>
            <a:satOff val="8458"/>
            <a:lumOff val="-305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Configurar o Canal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0" y="4322582"/>
        <a:ext cx="10649527" cy="708612"/>
      </dsp:txXfrm>
    </dsp:sp>
    <dsp:sp modelId="{81D07419-A3A0-4FDF-B15E-E0EE0C00102F}">
      <dsp:nvSpPr>
        <dsp:cNvPr id="0" name=""/>
        <dsp:cNvSpPr/>
      </dsp:nvSpPr>
      <dsp:spPr>
        <a:xfrm rot="10800000">
          <a:off x="0" y="3242659"/>
          <a:ext cx="10649527" cy="1090558"/>
        </a:xfrm>
        <a:prstGeom prst="upArrowCallout">
          <a:avLst/>
        </a:prstGeom>
        <a:solidFill>
          <a:schemeClr val="accent5">
            <a:hueOff val="314980"/>
            <a:satOff val="16915"/>
            <a:lumOff val="-611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Testar conexão no Azure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0" y="3242659"/>
        <a:ext cx="10649527" cy="708612"/>
      </dsp:txXfrm>
    </dsp:sp>
    <dsp:sp modelId="{1D47DE99-D59E-4714-BD3E-27D0A62D96B6}">
      <dsp:nvSpPr>
        <dsp:cNvPr id="0" name=""/>
        <dsp:cNvSpPr/>
      </dsp:nvSpPr>
      <dsp:spPr>
        <a:xfrm rot="10800000">
          <a:off x="0" y="2162737"/>
          <a:ext cx="10649527" cy="1090558"/>
        </a:xfrm>
        <a:prstGeom prst="upArrowCallout">
          <a:avLst/>
        </a:prstGeom>
        <a:solidFill>
          <a:schemeClr val="accent5">
            <a:hueOff val="472470"/>
            <a:satOff val="25373"/>
            <a:lumOff val="-91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Alterar o web.config do Bot com as credenciais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0" y="2162737"/>
        <a:ext cx="10649527" cy="708612"/>
      </dsp:txXfrm>
    </dsp:sp>
    <dsp:sp modelId="{64722DD1-B4AF-44EB-AF95-93354F5A30B0}">
      <dsp:nvSpPr>
        <dsp:cNvPr id="0" name=""/>
        <dsp:cNvSpPr/>
      </dsp:nvSpPr>
      <dsp:spPr>
        <a:xfrm rot="10800000">
          <a:off x="0" y="1082814"/>
          <a:ext cx="10649527" cy="1090558"/>
        </a:xfrm>
        <a:prstGeom prst="upArrowCallout">
          <a:avLst/>
        </a:prstGeom>
        <a:solidFill>
          <a:schemeClr val="accent5">
            <a:hueOff val="629960"/>
            <a:satOff val="33830"/>
            <a:lumOff val="-1223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Registrar no Bot Framework</a:t>
          </a:r>
          <a:endParaRPr lang="en-US" sz="28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0" y="1082814"/>
        <a:ext cx="10649527" cy="708612"/>
      </dsp:txXfrm>
    </dsp:sp>
    <dsp:sp modelId="{55313DF4-7C4F-4B09-B4E6-0567D08B9B9A}">
      <dsp:nvSpPr>
        <dsp:cNvPr id="0" name=""/>
        <dsp:cNvSpPr/>
      </dsp:nvSpPr>
      <dsp:spPr>
        <a:xfrm rot="10800000">
          <a:off x="0" y="0"/>
          <a:ext cx="10649527" cy="1090558"/>
        </a:xfrm>
        <a:prstGeom prst="upArrowCallou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Publicar o Bot no Azure</a:t>
          </a:r>
          <a:endParaRPr lang="en-US" sz="2800" kern="1200" dirty="0"/>
        </a:p>
      </dsp:txBody>
      <dsp:txXfrm rot="10800000">
        <a:off x="0" y="0"/>
        <a:ext cx="10649527" cy="70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0" y="5183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42EBB-3D7F-C34E-976F-C07F5EDCEA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82"/>
            <a:ext cx="1653979" cy="485948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B2A6CE-6409-6D4B-8DF1-5EB6474226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4839" y="293438"/>
            <a:ext cx="4381500" cy="279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C41F38-CDBC-8E4B-95A4-2D83E6913E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1514" y="220517"/>
            <a:ext cx="1653720" cy="425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7754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 marL="342900" indent="-342900">
              <a:buClr>
                <a:srgbClr val="0053B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0053B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0053B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0053B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0053B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CDBAB-3E44-2244-938E-5A81D1355C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82"/>
            <a:ext cx="1653979" cy="4859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ACEC5-93CC-9E40-888E-59EF9AA3C5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0538021" y="-1314"/>
            <a:ext cx="1653979" cy="4859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675B0C-E69C-6A48-BBCF-0AA28B60BF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4839" y="293438"/>
            <a:ext cx="4381500" cy="27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57544-EA6A-A440-8052-C7B427CFC5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1514" y="220517"/>
            <a:ext cx="1653720" cy="425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0053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solidFill>
            <a:srgbClr val="0053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lvl="4">
              <a:buClr>
                <a:srgbClr val="0053B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lang="en-US" sz="2000" kern="1200" dirty="0">
                <a:solidFill>
                  <a:srgbClr val="0053B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rgbClr val="0053B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rgbClr val="0053B1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0053B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rgbClr val="0053B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rgbClr val="0053B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rgbClr val="0053B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Framework-Emul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hyperlink" Target="https://azure.microsoft.com/en-us/services/cognitive-services/speech-to-tex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azure.microsoft.com/pt-br/services/cognitive-services/computer-vis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luis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5894-3AEA-7B48-98F3-D9DF4C51E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008" y="639097"/>
            <a:ext cx="6550102" cy="37811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 TO LUIS!</a:t>
            </a:r>
            <a:br>
              <a:rPr lang="pt-BR" sz="3800" dirty="0"/>
            </a:b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CONSTRUINDO E ATRIBUINDO CONHECIMENTO A UM CHATBOT COM LINGUAGEM NATURAL</a:t>
            </a:r>
            <a:endParaRPr lang="pt-BR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13684-A9CB-304C-8820-E0C424488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80846"/>
            <a:ext cx="6687127" cy="1729554"/>
          </a:xfrm>
        </p:spPr>
        <p:txBody>
          <a:bodyPr numCol="2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MIKAERI OHANA</a:t>
            </a:r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SOFTWARE DEVELOPER</a:t>
            </a:r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GRUPO VICERI</a:t>
            </a:r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MI_OHANA@HOTMAIL.COM</a:t>
            </a:r>
          </a:p>
          <a:p>
            <a:pPr marL="447675" algn="just">
              <a:lnSpc>
                <a:spcPct val="90000"/>
              </a:lnSpc>
              <a:spcBef>
                <a:spcPts val="0"/>
              </a:spcBef>
            </a:pP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7675" algn="just">
              <a:lnSpc>
                <a:spcPct val="90000"/>
              </a:lnSpc>
              <a:spcBef>
                <a:spcPts val="0"/>
              </a:spcBef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LEONARDO FIORE</a:t>
            </a:r>
          </a:p>
          <a:p>
            <a:pPr marL="447675" algn="just">
              <a:lnSpc>
                <a:spcPct val="90000"/>
              </a:lnSpc>
              <a:spcBef>
                <a:spcPts val="0"/>
              </a:spcBef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SOFTWARE DEVELOPER</a:t>
            </a:r>
          </a:p>
          <a:p>
            <a:pPr marL="447675" algn="just">
              <a:lnSpc>
                <a:spcPct val="90000"/>
              </a:lnSpc>
              <a:spcBef>
                <a:spcPts val="0"/>
              </a:spcBef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GRUPO VICERI</a:t>
            </a:r>
          </a:p>
          <a:p>
            <a:pPr marL="447675" algn="just">
              <a:lnSpc>
                <a:spcPct val="90000"/>
              </a:lnSpc>
              <a:spcBef>
                <a:spcPts val="0"/>
              </a:spcBef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LEO.FIORE99@GMAIL.COM</a:t>
            </a:r>
          </a:p>
        </p:txBody>
      </p:sp>
      <p:pic>
        <p:nvPicPr>
          <p:cNvPr id="4" name="Espaço Reservado para Conteúdo 4" descr="&lt;strong&gt;Eve&lt;/strong&gt; from &lt;strong&gt;Wall-e&lt;/strong&gt; by soygcm on DeviantArt">
            <a:extLst>
              <a:ext uri="{FF2B5EF4-FFF2-40B4-BE49-F238E27FC236}">
                <a16:creationId xmlns:a16="http://schemas.microsoft.com/office/drawing/2014/main" id="{C33D0240-CE15-4C67-908B-D32A3F12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"/>
          <a:stretch/>
        </p:blipFill>
        <p:spPr>
          <a:xfrm>
            <a:off x="6174804" y="10"/>
            <a:ext cx="6091084" cy="685799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75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CRIAÇÃO DO BOT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2222287"/>
            <a:ext cx="11859490" cy="3636511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Instalação do Bot </a:t>
            </a:r>
            <a:r>
              <a:rPr lang="pt-BR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pt-BR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Testes com o Bot Framework </a:t>
            </a:r>
            <a:r>
              <a:rPr lang="pt-BR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Emulator</a:t>
            </a:r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https://github.com/Microsoft/BotFramework-Emulator</a:t>
            </a:r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57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7DFE306-6FCE-4F3C-AB59-98DA00CA4EF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4324222"/>
              </p:ext>
            </p:extLst>
          </p:nvPr>
        </p:nvGraphicFramePr>
        <p:xfrm>
          <a:off x="868217" y="371763"/>
          <a:ext cx="10649527" cy="611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2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956CB4-6532-45AA-BE35-83DA917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5" y="228599"/>
            <a:ext cx="10413769" cy="63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INCREMENTE!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424" y="1261871"/>
            <a:ext cx="10554574" cy="423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Speech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API (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https://azure.microsoft.com/en-us/services/cognitive-services/speech-to-text/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e39fbdf9-2e95-41fc-bc6e-b1c99da36a5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25100" y="3351274"/>
            <a:ext cx="3172396" cy="33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INCREMENTE!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748285"/>
            <a:ext cx="10554574" cy="575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Computer Vision API (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https://azure.microsoft.com/pt-br/services/cognitive-services/computer-vision/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3b7ec156-6994-4283-9641-4579fbd7cd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21545" y="3430398"/>
            <a:ext cx="4778145" cy="3253867"/>
          </a:xfrm>
          <a:prstGeom prst="rect">
            <a:avLst/>
          </a:prstGeom>
        </p:spPr>
      </p:pic>
      <p:pic>
        <p:nvPicPr>
          <p:cNvPr id="1028" name="Picture 4" descr="Resultado de imagem para rochelle">
            <a:extLst>
              <a:ext uri="{FF2B5EF4-FFF2-40B4-BE49-F238E27FC236}">
                <a16:creationId xmlns:a16="http://schemas.microsoft.com/office/drawing/2014/main" id="{4338BB63-17AA-4E7E-81DE-73302E0B6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r="13561"/>
          <a:stretch/>
        </p:blipFill>
        <p:spPr bwMode="auto">
          <a:xfrm>
            <a:off x="879305" y="3429000"/>
            <a:ext cx="5207981" cy="32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E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6357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4800" dirty="0">
                <a:solidFill>
                  <a:srgbClr val="0053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Sempre</a:t>
            </a: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 ensinar nosso </a:t>
            </a:r>
            <a:r>
              <a:rPr lang="pt-BR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bot</a:t>
            </a:r>
            <a:endParaRPr lang="pt-B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Portas que se abrem</a:t>
            </a:r>
          </a:p>
          <a:p>
            <a:pPr marL="0" indent="0">
              <a:buNone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Transformação digital</a:t>
            </a:r>
          </a:p>
          <a:p>
            <a:pPr marL="0" indent="0">
              <a:buNone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Criatividade</a:t>
            </a:r>
          </a:p>
          <a:p>
            <a:pPr marL="0" indent="0">
              <a:buNone/>
            </a:pPr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Experiência do usuário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636977-BFDA-45CF-8CB2-D5AACEC66885}"/>
              </a:ext>
            </a:extLst>
          </p:cNvPr>
          <p:cNvCxnSpPr>
            <a:cxnSpLocks/>
          </p:cNvCxnSpPr>
          <p:nvPr/>
        </p:nvCxnSpPr>
        <p:spPr>
          <a:xfrm>
            <a:off x="923636" y="3057236"/>
            <a:ext cx="11268364" cy="0"/>
          </a:xfrm>
          <a:prstGeom prst="line">
            <a:avLst/>
          </a:prstGeom>
          <a:ln w="38100">
            <a:solidFill>
              <a:srgbClr val="0053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4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e943645-de52-42c5-bbb5-f14d15093ac9">
            <a:hlinkClick r:id="" action="ppaction://media"/>
            <a:extLst>
              <a:ext uri="{FF2B5EF4-FFF2-40B4-BE49-F238E27FC236}">
                <a16:creationId xmlns:a16="http://schemas.microsoft.com/office/drawing/2014/main" id="{6DEC3C5F-2FFB-4A73-9A98-007DE829E0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27652" y="0"/>
            <a:ext cx="5996275" cy="68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OBRIGADO!</a:t>
            </a:r>
          </a:p>
        </p:txBody>
      </p:sp>
      <p:pic>
        <p:nvPicPr>
          <p:cNvPr id="1026" name="Picture 2" descr="http://xamarinsummit.com.br/assets/images/mikaeri-240x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307" y="5308866"/>
            <a:ext cx="1329307" cy="129310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xamarinsummit.com.br/assets/images/leonardo-228x3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81" y="5284233"/>
            <a:ext cx="1293259" cy="13177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AC81AA-B540-4084-8955-EF0CD0CAEE65}"/>
              </a:ext>
            </a:extLst>
          </p:cNvPr>
          <p:cNvSpPr txBox="1">
            <a:spLocks/>
          </p:cNvSpPr>
          <p:nvPr/>
        </p:nvSpPr>
        <p:spPr>
          <a:xfrm>
            <a:off x="1824984" y="5367528"/>
            <a:ext cx="10561418" cy="11524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53B1"/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53B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53B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53B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53B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https://github.com/miohana/</a:t>
            </a:r>
          </a:p>
          <a:p>
            <a:pPr marL="0" indent="0">
              <a:buNone/>
            </a:pPr>
            <a:r>
              <a:rPr lang="pt-BR" sz="2400" dirty="0"/>
              <a:t>https://github.com/leofiore99</a:t>
            </a:r>
          </a:p>
        </p:txBody>
      </p:sp>
      <p:pic>
        <p:nvPicPr>
          <p:cNvPr id="7" name="Picture 2" descr="Resultado de imagem para github">
            <a:extLst>
              <a:ext uri="{FF2B5EF4-FFF2-40B4-BE49-F238E27FC236}">
                <a16:creationId xmlns:a16="http://schemas.microsoft.com/office/drawing/2014/main" id="{0810CE63-FC86-429E-BFE4-42DA00C5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7527"/>
            <a:ext cx="2194561" cy="11524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139696"/>
            <a:ext cx="10554574" cy="4507992"/>
          </a:xfrm>
        </p:spPr>
        <p:txBody>
          <a:bodyPr>
            <a:normAutofit fontScale="92500" lnSpcReduction="20000"/>
          </a:bodyPr>
          <a:lstStyle/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Questões</a:t>
            </a:r>
          </a:p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Quem” é o LUIS?</a:t>
            </a:r>
          </a:p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Criação da aplicação</a:t>
            </a:r>
          </a:p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Criação do </a:t>
            </a:r>
            <a:r>
              <a:rPr lang="pt-BR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bot</a:t>
            </a:r>
            <a:endParaRPr lang="pt-B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Integração com </a:t>
            </a:r>
            <a:r>
              <a:rPr lang="pt-BR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pt-B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Incrementações</a:t>
            </a:r>
          </a:p>
          <a:p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E agora?</a:t>
            </a:r>
          </a:p>
        </p:txBody>
      </p:sp>
    </p:spTree>
    <p:extLst>
      <p:ext uri="{BB962C8B-B14F-4D97-AF65-F5344CB8AC3E}">
        <p14:creationId xmlns:p14="http://schemas.microsoft.com/office/powerpoint/2010/main" val="300013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51C-1907-4943-9603-9580521D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06121"/>
          </a:xfrm>
        </p:spPr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TEMOS DUAS QUESTÕES...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B2E-FF0B-6C4D-A142-38696DFD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222287"/>
            <a:ext cx="11767127" cy="4516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Como ser </a:t>
            </a:r>
            <a:r>
              <a:rPr lang="pt-BR" sz="4000" dirty="0">
                <a:solidFill>
                  <a:srgbClr val="0053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entendido</a:t>
            </a: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 pela máquina e encontrar a informação que é </a:t>
            </a:r>
            <a:r>
              <a:rPr lang="pt-BR" sz="4000" dirty="0">
                <a:solidFill>
                  <a:srgbClr val="0053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relevante para mim</a:t>
            </a: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 algn="just">
              <a:buNone/>
            </a:pPr>
            <a:endParaRPr lang="pt-B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Como não perceber que do outro lado há um </a:t>
            </a:r>
            <a:r>
              <a:rPr lang="pt-BR" sz="4000" dirty="0">
                <a:solidFill>
                  <a:srgbClr val="0053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robô</a:t>
            </a:r>
            <a:r>
              <a:rPr lang="pt-BR" sz="40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algn="just"/>
            <a:endParaRPr lang="pt-BR" sz="4000" dirty="0"/>
          </a:p>
          <a:p>
            <a:pPr algn="just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076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D39C7E3-8A2C-4B9E-973E-697BEA2BC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7"/>
          <a:stretch/>
        </p:blipFill>
        <p:spPr>
          <a:xfrm>
            <a:off x="213360" y="1036320"/>
            <a:ext cx="119075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51C-1907-4943-9603-9580521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“QUEM” É O LUIS?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B2E-FF0B-6C4D-A142-38696DFD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6841"/>
          </a:xfrm>
        </p:spPr>
        <p:txBody>
          <a:bodyPr>
            <a:norm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4" name="03f81f7f-f27c-4089-8d2c-4f93154668c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2152" y="2015856"/>
            <a:ext cx="4407408" cy="47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D623C1B4-C56D-4793-88DB-A48714DA9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14353"/>
          <a:stretch/>
        </p:blipFill>
        <p:spPr>
          <a:xfrm>
            <a:off x="2008766" y="-1"/>
            <a:ext cx="7710990" cy="6858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454485A-5391-4EFD-9593-8EB7FD8A7E08}"/>
              </a:ext>
            </a:extLst>
          </p:cNvPr>
          <p:cNvSpPr/>
          <p:nvPr/>
        </p:nvSpPr>
        <p:spPr>
          <a:xfrm>
            <a:off x="5948218" y="3195783"/>
            <a:ext cx="1274618" cy="757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3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51C-1907-4943-9603-9580521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“QUEM” É O LUIS?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B2E-FF0B-6C4D-A142-38696DFD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1369"/>
            <a:ext cx="10554574" cy="493776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- Serviço inteligente da Microsoft para entendimento de linguagem natural entre humanos, bots e componentes de IoT.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A máquina aprende comigo e é mais útil!</a:t>
            </a:r>
          </a:p>
          <a:p>
            <a:pPr algn="just"/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7079781" y="649223"/>
            <a:ext cx="3032517" cy="1087319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Entidades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1521665" y="649223"/>
            <a:ext cx="3032517" cy="1087319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Intenções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607010" y="2212860"/>
            <a:ext cx="2933554" cy="97656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O que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pessoa quer fazer (ação)</a:t>
            </a:r>
          </a:p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AGENDAR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7069831" y="2222003"/>
            <a:ext cx="3032517" cy="9765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 que a pessoa quer fazer (objeto)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CORTE</a:t>
            </a:r>
          </a:p>
        </p:txBody>
      </p: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8617569" y="1725272"/>
            <a:ext cx="0" cy="4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3697132" y="3198564"/>
            <a:ext cx="561637" cy="56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Arredondado 14"/>
          <p:cNvSpPr/>
          <p:nvPr/>
        </p:nvSpPr>
        <p:spPr>
          <a:xfrm>
            <a:off x="4258769" y="3675887"/>
            <a:ext cx="3032517" cy="1087319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Sentenças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2228802" y="5239512"/>
            <a:ext cx="7931198" cy="9765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Oi, quero 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agendar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corte</a:t>
            </a:r>
          </a:p>
        </p:txBody>
      </p:sp>
      <p:cxnSp>
        <p:nvCxnSpPr>
          <p:cNvPr id="18" name="Conector de Seta Reta 17"/>
          <p:cNvCxnSpPr>
            <a:cxnSpLocks/>
          </p:cNvCxnSpPr>
          <p:nvPr/>
        </p:nvCxnSpPr>
        <p:spPr>
          <a:xfrm>
            <a:off x="5775027" y="4763206"/>
            <a:ext cx="0" cy="4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24E560-DA3E-4241-AD87-B61DB400D96B}"/>
              </a:ext>
            </a:extLst>
          </p:cNvPr>
          <p:cNvCxnSpPr>
            <a:cxnSpLocks/>
          </p:cNvCxnSpPr>
          <p:nvPr/>
        </p:nvCxnSpPr>
        <p:spPr>
          <a:xfrm>
            <a:off x="3015715" y="1725272"/>
            <a:ext cx="0" cy="4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C1EDDA8-AECC-4714-962B-2DF92407EC46}"/>
              </a:ext>
            </a:extLst>
          </p:cNvPr>
          <p:cNvCxnSpPr>
            <a:cxnSpLocks/>
          </p:cNvCxnSpPr>
          <p:nvPr/>
        </p:nvCxnSpPr>
        <p:spPr>
          <a:xfrm flipH="1">
            <a:off x="7291286" y="3198563"/>
            <a:ext cx="561637" cy="56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51C-1907-4943-9603-9580521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Segoe UI" panose="020B0502040204020203" pitchFamily="34" charset="0"/>
                <a:cs typeface="Segoe UI" panose="020B0502040204020203" pitchFamily="34" charset="0"/>
              </a:rPr>
              <a:t>CRIANDO A APLICAÇÃO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B2E-FF0B-6C4D-A142-38696DFD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6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www.luis.ai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24" y="2632329"/>
            <a:ext cx="9001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ersonalizada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7207</TotalTime>
  <Words>303</Words>
  <Application>Microsoft Office PowerPoint</Application>
  <PresentationFormat>Widescreen</PresentationFormat>
  <Paragraphs>69</Paragraphs>
  <Slides>17</Slides>
  <Notes>0</Notes>
  <HiddenSlides>0</HiddenSlides>
  <MMClips>4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Segoe UI</vt:lpstr>
      <vt:lpstr>Wingdings 2</vt:lpstr>
      <vt:lpstr>Quotable</vt:lpstr>
      <vt:lpstr>TALK TO LUIS! CONSTRUINDO E ATRIBUINDO CONHECIMENTO A UM CHATBOT COM LINGUAGEM NATURAL</vt:lpstr>
      <vt:lpstr>AGENDA</vt:lpstr>
      <vt:lpstr>TEMOS DUAS QUESTÕES...</vt:lpstr>
      <vt:lpstr>Apresentação do PowerPoint</vt:lpstr>
      <vt:lpstr>“QUEM” É O LUIS?</vt:lpstr>
      <vt:lpstr>Apresentação do PowerPoint</vt:lpstr>
      <vt:lpstr>“QUEM” É O LUIS?</vt:lpstr>
      <vt:lpstr>Apresentação do PowerPoint</vt:lpstr>
      <vt:lpstr>CRIANDO A APLICAÇÃO LUIS</vt:lpstr>
      <vt:lpstr>CRIAÇÃO DO BOT</vt:lpstr>
      <vt:lpstr>Apresentação do PowerPoint</vt:lpstr>
      <vt:lpstr>Apresentação do PowerPoint</vt:lpstr>
      <vt:lpstr>INCREMENTE!</vt:lpstr>
      <vt:lpstr>INCREMENTE!</vt:lpstr>
      <vt:lpstr>E AGORA?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Rodriguez</dc:creator>
  <cp:lastModifiedBy>MAKSUAN DUALKER ESTEVAM CANDIDO</cp:lastModifiedBy>
  <cp:revision>115</cp:revision>
  <dcterms:created xsi:type="dcterms:W3CDTF">2018-05-23T15:13:01Z</dcterms:created>
  <dcterms:modified xsi:type="dcterms:W3CDTF">2018-06-08T17:00:53Z</dcterms:modified>
</cp:coreProperties>
</file>