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slide" Target="slides/slide9.xml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5e6f66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5e6f66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d5e6f66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d5e6f66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d5e6f66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d5e6f66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d5e6f66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d5e6f66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d5e6f66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d5e6f66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d5e6f66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d5e6f66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2ac038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2ac038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5e6f66a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5e6f66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d5e6f66a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d5e6f66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cminas.instructure.com/groups/180445/users/192611" TargetMode="External"/><Relationship Id="rId4" Type="http://schemas.openxmlformats.org/officeDocument/2006/relationships/hyperlink" Target="https://pucminas.instructure.com/groups/180445/users/278928" TargetMode="External"/><Relationship Id="rId5" Type="http://schemas.openxmlformats.org/officeDocument/2006/relationships/hyperlink" Target="https://pucminas.instructure.com/groups/180445/users/276027" TargetMode="External"/><Relationship Id="rId6" Type="http://schemas.openxmlformats.org/officeDocument/2006/relationships/hyperlink" Target="https://pucminas.instructure.com/groups/180445/users/277532" TargetMode="External"/><Relationship Id="rId7" Type="http://schemas.openxmlformats.org/officeDocument/2006/relationships/hyperlink" Target="https://pucminas.instructure.com/groups/180445/users/278893" TargetMode="External"/><Relationship Id="rId8" Type="http://schemas.openxmlformats.org/officeDocument/2006/relationships/hyperlink" Target="https://pucminas.instructure.com/groups/180445/users/2781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49575" y="0"/>
            <a:ext cx="3936300" cy="5143500"/>
          </a:xfrm>
          <a:prstGeom prst="flowChartDe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12200" y="90750"/>
            <a:ext cx="5131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Trabalho </a:t>
            </a:r>
            <a:r>
              <a:rPr lang="pt-BR" sz="4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Interdisciplinar</a:t>
            </a:r>
            <a:r>
              <a:rPr lang="pt-BR" sz="4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: Front End </a:t>
            </a:r>
            <a:endParaRPr sz="4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87875" y="2531125"/>
            <a:ext cx="31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03200" y="2571750"/>
            <a:ext cx="451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Dificuldade de </a:t>
            </a: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encontrar</a:t>
            </a: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raças de</a:t>
            </a: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cães</a:t>
            </a:r>
            <a:r>
              <a:rPr lang="pt-B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para adoção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32075" y="4049200"/>
            <a:ext cx="508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Integrantes: 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Alipio Luis Avelar Vieira</a:t>
            </a:r>
            <a:r>
              <a:rPr lang="pt-BR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Danniel Parreira de Carvalho Chamone</a:t>
            </a:r>
            <a:r>
              <a:rPr lang="pt-BR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Diego Feitosa Ferreira dos Santos</a:t>
            </a:r>
            <a:r>
              <a:rPr lang="pt-BR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Eduardo Duarte Cost</a:t>
            </a:r>
            <a:r>
              <a:rPr lang="pt-BR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a, 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Gabriella Pinheiro Ludovico</a:t>
            </a:r>
            <a:r>
              <a:rPr lang="pt-BR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pt-BR">
                <a:solidFill>
                  <a:schemeClr val="dk2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Matheus Felipe Cavalcanti Xavier</a:t>
            </a:r>
            <a:endParaRPr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81475"/>
            <a:ext cx="2808000" cy="5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Contextualização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04925"/>
            <a:ext cx="41994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Após pesquisas observamos um problema pertinente para as pessoas que desejam ter um novo companheiro. O adotante muita das vezes enfrenta muitas  dificuldades no processo de realizar a adoção, tais como encontrar um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anúncio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de confiança, dificuldade de realizar uma comunicação direta e principalmente a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dificuldade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de encontrar raças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específicas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de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cães.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4743850" y="0"/>
            <a:ext cx="4404900" cy="5143500"/>
          </a:xfrm>
          <a:prstGeom prst="flowChartDe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VG &gt; impressão patas cachorro - Imagem e ícone grátis do SVG. | SVG Silh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7124977" y="4746533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8146677" y="441805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7993877" y="344225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8893177" y="3021308"/>
            <a:ext cx="540447" cy="52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404900" y="370650"/>
            <a:ext cx="42294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60">
                <a:latin typeface="Lexend"/>
                <a:ea typeface="Lexend"/>
                <a:cs typeface="Lexend"/>
                <a:sym typeface="Lexend"/>
              </a:rPr>
              <a:t>Entrevista</a:t>
            </a:r>
            <a:endParaRPr sz="236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611650" y="993200"/>
            <a:ext cx="42294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089"/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 </a:t>
            </a:r>
            <a:r>
              <a:rPr i="1" lang="pt-BR" sz="2386">
                <a:solidFill>
                  <a:schemeClr val="dk1"/>
                </a:solidFill>
              </a:rPr>
              <a:t>“Nossa! Para adotar a Molly foi uma jornada. Quando estávamos buscando um cachorro para adotar fomos passados para trás umas 2 vezes. A primeira o rapaz deu o cachorro para outra pessoa e da segunda vez queriam cobrar um valor altíssimo e não senti confiança até porque nem era um cachorro de raça. No fim a Molly chegou na nossas vidas pelo resgate. Nós mesmos a pegamos, cuidamos e demos um lar a ela.”  </a:t>
            </a:r>
            <a:r>
              <a:rPr b="1" i="1" lang="pt-BR" sz="2386">
                <a:solidFill>
                  <a:schemeClr val="dk1"/>
                </a:solidFill>
              </a:rPr>
              <a:t> -Simone, 45     </a:t>
            </a:r>
            <a:r>
              <a:rPr i="1" lang="pt-BR" sz="2386">
                <a:solidFill>
                  <a:schemeClr val="dk1"/>
                </a:solidFill>
              </a:rPr>
              <a:t>  </a:t>
            </a:r>
            <a:r>
              <a:rPr lang="pt-BR" sz="2386">
                <a:solidFill>
                  <a:schemeClr val="dk1"/>
                </a:solidFill>
              </a:rPr>
              <a:t>    </a:t>
            </a:r>
            <a:endParaRPr sz="238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86"/>
          </a:p>
        </p:txBody>
      </p:sp>
      <p:sp>
        <p:nvSpPr>
          <p:cNvPr id="76" name="Google Shape;76;p15"/>
          <p:cNvSpPr/>
          <p:nvPr/>
        </p:nvSpPr>
        <p:spPr>
          <a:xfrm>
            <a:off x="0" y="0"/>
            <a:ext cx="4404900" cy="5143500"/>
          </a:xfrm>
          <a:prstGeom prst="flowChartDe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VG &gt; impressão patas cachorro - Imagem e ícone grátis do SVG. | SVG Silh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05346">
            <a:off x="1448377" y="4741183"/>
            <a:ext cx="540447" cy="52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080">
            <a:off x="503752" y="4385308"/>
            <a:ext cx="540448" cy="52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05346">
            <a:off x="793402" y="3541958"/>
            <a:ext cx="540447" cy="52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05346">
            <a:off x="-188098" y="3485683"/>
            <a:ext cx="540447" cy="52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52250" y="317750"/>
            <a:ext cx="4209300" cy="6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Metodologia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38950" y="1014825"/>
            <a:ext cx="44049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	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A Partir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do problema apresentado, nos desenvolvemos um projeto que visa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intermediar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o contato entre a pessoa que deseja realizar a adoção e o adotante,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através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de um site.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6"/>
          <p:cNvSpPr/>
          <p:nvPr/>
        </p:nvSpPr>
        <p:spPr>
          <a:xfrm flipH="1">
            <a:off x="4743850" y="0"/>
            <a:ext cx="4404900" cy="5143500"/>
          </a:xfrm>
          <a:prstGeom prst="flowChartDe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VG &gt; impressão patas cachorro - Imagem e ícone grátis do SVG. | SVG Silh"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7124977" y="4746533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8146677" y="441805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7993877" y="344225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8893177" y="3021308"/>
            <a:ext cx="540447" cy="52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48775" y="241825"/>
            <a:ext cx="3119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Wireframe Site Inicial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25" y="726625"/>
            <a:ext cx="6453079" cy="41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976550" y="182375"/>
            <a:ext cx="479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Wireframe Interface - Criar Conta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100" y="845575"/>
            <a:ext cx="6245805" cy="39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75" y="656325"/>
            <a:ext cx="6782549" cy="432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1570225" y="171525"/>
            <a:ext cx="678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Wireframe Interface - Para adicionar os pets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063350" y="301275"/>
            <a:ext cx="5272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Wireframe p</a:t>
            </a: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ágina</a:t>
            </a: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inicial para o adotante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25" y="786975"/>
            <a:ext cx="6331147" cy="40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560125" y="2151775"/>
            <a:ext cx="4349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Obrigada pela atenção!</a:t>
            </a:r>
            <a:endParaRPr sz="2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SVG &gt; impressão patas cachorro - Imagem e ícone grátis do SVG. | SVG Silh"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6266277" y="476580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5386">
            <a:off x="7740352" y="4416783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123" name="Google Shape;123;p21"/>
          <p:cNvPicPr preferRelativeResize="0"/>
          <p:nvPr/>
        </p:nvPicPr>
        <p:blipFill rotWithShape="1">
          <a:blip r:embed="rId3">
            <a:alphaModFix/>
          </a:blip>
          <a:srcRect b="5270" l="126619" r="-126619" t="-5270"/>
          <a:stretch/>
        </p:blipFill>
        <p:spPr>
          <a:xfrm rot="-851769">
            <a:off x="7833177" y="3067883"/>
            <a:ext cx="540447" cy="52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7012777" y="3498483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8358852" y="321255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96692">
            <a:off x="8010877" y="2311658"/>
            <a:ext cx="540447" cy="520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&gt; impressão patas cachorro - Imagem e ícone grátis do SVG. | SVG Silh"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5813">
            <a:off x="8877952" y="1730358"/>
            <a:ext cx="540447" cy="52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