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8"/>
  </p:notesMasterIdLst>
  <p:sldIdLst>
    <p:sldId id="256" r:id="rId2"/>
    <p:sldId id="304" r:id="rId3"/>
    <p:sldId id="260" r:id="rId4"/>
    <p:sldId id="269" r:id="rId5"/>
    <p:sldId id="270" r:id="rId6"/>
    <p:sldId id="305" r:id="rId7"/>
  </p:sldIdLst>
  <p:sldSz cx="9144000" cy="5143500" type="screen16x9"/>
  <p:notesSz cx="6858000" cy="9144000"/>
  <p:embeddedFontLst>
    <p:embeddedFont>
      <p:font typeface="Montserrat ExtraBold" panose="020B0604020202020204" charset="-52"/>
      <p:bold r:id="rId9"/>
      <p:boldItalic r:id="rId10"/>
    </p:embeddedFont>
    <p:embeddedFont>
      <p:font typeface="Montserrat" panose="020B0604020202020204" charset="-52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28A8D5C-F16F-4A04-9B29-6E0301CAA8A8}">
  <a:tblStyle styleId="{528A8D5C-F16F-4A04-9B29-6E0301CAA8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713f2e7b1a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713f2e7b1a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71478115a7_1_17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71478115a7_1_17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71478115a7_1_17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71478115a7_1_17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71478115a7_1_17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71478115a7_1_17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8064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4800" y="-22200"/>
            <a:ext cx="7341600" cy="520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888325" y="2056650"/>
            <a:ext cx="4878000" cy="10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888325" y="4399261"/>
            <a:ext cx="34308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5284325" y="99015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5284325" y="1824150"/>
            <a:ext cx="2808000" cy="20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/>
          <p:nvPr/>
        </p:nvSpPr>
        <p:spPr>
          <a:xfrm>
            <a:off x="-13825" y="-13825"/>
            <a:ext cx="4535700" cy="386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2" name="Google Shape;42;p7"/>
          <p:cNvCxnSpPr/>
          <p:nvPr/>
        </p:nvCxnSpPr>
        <p:spPr>
          <a:xfrm rot="10800000">
            <a:off x="781100" y="4940300"/>
            <a:ext cx="83583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Google Shape;43;p7"/>
          <p:cNvSpPr txBox="1"/>
          <p:nvPr/>
        </p:nvSpPr>
        <p:spPr>
          <a:xfrm>
            <a:off x="5247350" y="4637895"/>
            <a:ext cx="34308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1"/>
                </a:solidFill>
              </a:rPr>
              <a:t>COVID-19</a:t>
            </a:r>
            <a:endParaRPr sz="9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823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body" idx="1"/>
          </p:nvPr>
        </p:nvSpPr>
        <p:spPr>
          <a:xfrm>
            <a:off x="311700" y="3076025"/>
            <a:ext cx="8520600" cy="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/>
          <p:nvPr/>
        </p:nvSpPr>
        <p:spPr>
          <a:xfrm>
            <a:off x="0" y="-9525"/>
            <a:ext cx="1428900" cy="338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1"/>
          <p:cNvSpPr/>
          <p:nvPr/>
        </p:nvSpPr>
        <p:spPr>
          <a:xfrm>
            <a:off x="7715100" y="1756800"/>
            <a:ext cx="1428900" cy="338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_ONLY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05222" y="445025"/>
            <a:ext cx="811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2"/>
          </p:nvPr>
        </p:nvSpPr>
        <p:spPr>
          <a:xfrm>
            <a:off x="1006450" y="2677125"/>
            <a:ext cx="1938000" cy="62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1"/>
          </p:nvPr>
        </p:nvSpPr>
        <p:spPr>
          <a:xfrm>
            <a:off x="1006450" y="3243850"/>
            <a:ext cx="1938000" cy="8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title" idx="3"/>
          </p:nvPr>
        </p:nvSpPr>
        <p:spPr>
          <a:xfrm>
            <a:off x="3603000" y="2677125"/>
            <a:ext cx="1938000" cy="62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4"/>
          </p:nvPr>
        </p:nvSpPr>
        <p:spPr>
          <a:xfrm>
            <a:off x="3603000" y="3243850"/>
            <a:ext cx="1938000" cy="8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5"/>
          </p:nvPr>
        </p:nvSpPr>
        <p:spPr>
          <a:xfrm>
            <a:off x="6199550" y="2677125"/>
            <a:ext cx="1938000" cy="62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6"/>
          </p:nvPr>
        </p:nvSpPr>
        <p:spPr>
          <a:xfrm>
            <a:off x="6199550" y="3243850"/>
            <a:ext cx="1938000" cy="8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0" y="4748000"/>
            <a:ext cx="7500600" cy="39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0" name="Google Shape;100;p14"/>
          <p:cNvCxnSpPr/>
          <p:nvPr/>
        </p:nvCxnSpPr>
        <p:spPr>
          <a:xfrm rot="10800000">
            <a:off x="781225" y="4940300"/>
            <a:ext cx="6774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" name="Google Shape;101;p14"/>
          <p:cNvSpPr txBox="1"/>
          <p:nvPr/>
        </p:nvSpPr>
        <p:spPr>
          <a:xfrm>
            <a:off x="5247350" y="4637895"/>
            <a:ext cx="34308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1"/>
                </a:solidFill>
              </a:rPr>
              <a:t>COVID-19</a:t>
            </a:r>
            <a:endParaRPr sz="900">
              <a:solidFill>
                <a:schemeClr val="accent1"/>
              </a:solidFill>
            </a:endParaRPr>
          </a:p>
        </p:txBody>
      </p:sp>
      <p:cxnSp>
        <p:nvCxnSpPr>
          <p:cNvPr id="102" name="Google Shape;102;p14"/>
          <p:cNvCxnSpPr/>
          <p:nvPr/>
        </p:nvCxnSpPr>
        <p:spPr>
          <a:xfrm rot="10800000">
            <a:off x="7496925" y="4940300"/>
            <a:ext cx="10953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">
  <p:cSld name="ONE_COLUMN_TEXT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/>
          <p:nvPr/>
        </p:nvSpPr>
        <p:spPr>
          <a:xfrm flipH="1">
            <a:off x="150" y="0"/>
            <a:ext cx="5792400" cy="5164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705222" y="106635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1"/>
          </p:nvPr>
        </p:nvSpPr>
        <p:spPr>
          <a:xfrm>
            <a:off x="705222" y="1900350"/>
            <a:ext cx="2808000" cy="20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133" name="Google Shape;133;p18"/>
          <p:cNvCxnSpPr/>
          <p:nvPr/>
        </p:nvCxnSpPr>
        <p:spPr>
          <a:xfrm rot="10800000">
            <a:off x="781100" y="4940300"/>
            <a:ext cx="83583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4" name="Google Shape;134;p18"/>
          <p:cNvSpPr txBox="1"/>
          <p:nvPr/>
        </p:nvSpPr>
        <p:spPr>
          <a:xfrm>
            <a:off x="5247350" y="4637895"/>
            <a:ext cx="34308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1"/>
                </a:solidFill>
              </a:rPr>
              <a:t>COVID-19</a:t>
            </a:r>
            <a:endParaRPr sz="900">
              <a:solidFill>
                <a:schemeClr val="accent1"/>
              </a:solidFill>
            </a:endParaRPr>
          </a:p>
        </p:txBody>
      </p:sp>
      <p:cxnSp>
        <p:nvCxnSpPr>
          <p:cNvPr id="135" name="Google Shape;135;p18"/>
          <p:cNvCxnSpPr/>
          <p:nvPr/>
        </p:nvCxnSpPr>
        <p:spPr>
          <a:xfrm rot="10800000">
            <a:off x="5806425" y="4940300"/>
            <a:ext cx="27858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ExtraBold"/>
              <a:buNone/>
              <a:defRPr sz="28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  <p:sldLayoutId id="2147483658" r:id="rId4"/>
    <p:sldLayoutId id="2147483660" r:id="rId5"/>
    <p:sldLayoutId id="214748366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/>
          <p:nvPr/>
        </p:nvSpPr>
        <p:spPr>
          <a:xfrm>
            <a:off x="-55300" y="1731750"/>
            <a:ext cx="5081400" cy="168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0"/>
          <p:cNvSpPr txBox="1">
            <a:spLocks noGrp="1"/>
          </p:cNvSpPr>
          <p:nvPr>
            <p:ph type="ctrTitle"/>
          </p:nvPr>
        </p:nvSpPr>
        <p:spPr>
          <a:xfrm>
            <a:off x="46400" y="2056650"/>
            <a:ext cx="4878000" cy="10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ScaleFocus </a:t>
            </a:r>
            <a:r>
              <a:rPr lang="en" dirty="0" smtClean="0">
                <a:solidFill>
                  <a:schemeClr val="accent1"/>
                </a:solidFill>
              </a:rPr>
              <a:t>on-the-job </a:t>
            </a:r>
            <a:r>
              <a:rPr lang="en" dirty="0">
                <a:solidFill>
                  <a:schemeClr val="accent1"/>
                </a:solidFill>
              </a:rPr>
              <a:t>training project</a:t>
            </a:r>
            <a:endParaRPr dirty="0">
              <a:solidFill>
                <a:schemeClr val="accent1"/>
              </a:solidFill>
            </a:endParaRPr>
          </a:p>
        </p:txBody>
      </p:sp>
      <p:cxnSp>
        <p:nvCxnSpPr>
          <p:cNvPr id="223" name="Google Shape;223;p30"/>
          <p:cNvCxnSpPr/>
          <p:nvPr/>
        </p:nvCxnSpPr>
        <p:spPr>
          <a:xfrm rot="10800000">
            <a:off x="981700" y="4940300"/>
            <a:ext cx="55308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4" name="Google Shape;224;p30"/>
          <p:cNvCxnSpPr/>
          <p:nvPr/>
        </p:nvCxnSpPr>
        <p:spPr>
          <a:xfrm rot="10800000">
            <a:off x="4348475" y="203200"/>
            <a:ext cx="42033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5" name="Google Shape;225;p30"/>
          <p:cNvCxnSpPr/>
          <p:nvPr/>
        </p:nvCxnSpPr>
        <p:spPr>
          <a:xfrm rot="10800000">
            <a:off x="4355425" y="203200"/>
            <a:ext cx="29796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969D9-AE54-481E-8726-F3604857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 AM</a:t>
            </a:r>
            <a:endParaRPr lang="en-15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58B41-8F42-4A64-BAFA-EFA0AFEC3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84324" y="1824150"/>
            <a:ext cx="3646733" cy="2024400"/>
          </a:xfrm>
        </p:spPr>
        <p:txBody>
          <a:bodyPr/>
          <a:lstStyle/>
          <a:p>
            <a:r>
              <a:rPr lang="en-US" dirty="0"/>
              <a:t>Magdalena Omayska</a:t>
            </a:r>
          </a:p>
          <a:p>
            <a:r>
              <a:rPr lang="en-US" dirty="0"/>
              <a:t>A student in class 10 v at VSCPI, </a:t>
            </a:r>
            <a:r>
              <a:rPr lang="en-US" dirty="0" err="1"/>
              <a:t>Burgas</a:t>
            </a:r>
            <a:endParaRPr lang="en-US" dirty="0"/>
          </a:p>
          <a:p>
            <a:r>
              <a:rPr lang="en-US" dirty="0"/>
              <a:t>E-mail: miomayska18@codingburgas.bg</a:t>
            </a:r>
            <a:endParaRPr lang="en-1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6A88D9-D00E-4D66-88EA-F6AE1DE2D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949" y="4136758"/>
            <a:ext cx="2210108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90476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>
            <a:spLocks noGrp="1"/>
          </p:cNvSpPr>
          <p:nvPr>
            <p:ph type="title"/>
          </p:nvPr>
        </p:nvSpPr>
        <p:spPr>
          <a:xfrm>
            <a:off x="705222" y="445025"/>
            <a:ext cx="811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STAGES OF REALIZATION</a:t>
            </a:r>
            <a:endParaRPr dirty="0"/>
          </a:p>
        </p:txBody>
      </p:sp>
      <p:sp>
        <p:nvSpPr>
          <p:cNvPr id="267" name="Google Shape;267;p34"/>
          <p:cNvSpPr txBox="1">
            <a:spLocks noGrp="1"/>
          </p:cNvSpPr>
          <p:nvPr>
            <p:ph type="title" idx="2"/>
          </p:nvPr>
        </p:nvSpPr>
        <p:spPr>
          <a:xfrm>
            <a:off x="1006450" y="2677125"/>
            <a:ext cx="1938000" cy="62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PLANNING</a:t>
            </a:r>
            <a:endParaRPr dirty="0"/>
          </a:p>
        </p:txBody>
      </p:sp>
      <p:sp>
        <p:nvSpPr>
          <p:cNvPr id="269" name="Google Shape;269;p34"/>
          <p:cNvSpPr txBox="1">
            <a:spLocks noGrp="1"/>
          </p:cNvSpPr>
          <p:nvPr>
            <p:ph type="title" idx="3"/>
          </p:nvPr>
        </p:nvSpPr>
        <p:spPr>
          <a:xfrm>
            <a:off x="3603000" y="2677125"/>
            <a:ext cx="1938000" cy="62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REALIZATION</a:t>
            </a:r>
            <a:endParaRPr dirty="0"/>
          </a:p>
        </p:txBody>
      </p:sp>
      <p:sp>
        <p:nvSpPr>
          <p:cNvPr id="271" name="Google Shape;271;p34"/>
          <p:cNvSpPr txBox="1">
            <a:spLocks noGrp="1"/>
          </p:cNvSpPr>
          <p:nvPr>
            <p:ph type="title" idx="5"/>
          </p:nvPr>
        </p:nvSpPr>
        <p:spPr>
          <a:xfrm>
            <a:off x="6199550" y="2677125"/>
            <a:ext cx="1938000" cy="62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PRESENTATION</a:t>
            </a:r>
            <a:endParaRPr dirty="0"/>
          </a:p>
        </p:txBody>
      </p:sp>
      <p:sp>
        <p:nvSpPr>
          <p:cNvPr id="273" name="Google Shape;273;p34"/>
          <p:cNvSpPr/>
          <p:nvPr/>
        </p:nvSpPr>
        <p:spPr>
          <a:xfrm>
            <a:off x="1577950" y="1733288"/>
            <a:ext cx="795000" cy="79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4"/>
          <p:cNvSpPr/>
          <p:nvPr/>
        </p:nvSpPr>
        <p:spPr>
          <a:xfrm>
            <a:off x="4171507" y="1727355"/>
            <a:ext cx="795000" cy="79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6" name="Google Shape;286;p34"/>
          <p:cNvSpPr/>
          <p:nvPr/>
        </p:nvSpPr>
        <p:spPr>
          <a:xfrm>
            <a:off x="6771050" y="1733288"/>
            <a:ext cx="795000" cy="79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10006;p76">
            <a:extLst>
              <a:ext uri="{FF2B5EF4-FFF2-40B4-BE49-F238E27FC236}">
                <a16:creationId xmlns:a16="http://schemas.microsoft.com/office/drawing/2014/main" id="{7A695153-20C8-425D-8153-11D4FC33644B}"/>
              </a:ext>
            </a:extLst>
          </p:cNvPr>
          <p:cNvGrpSpPr/>
          <p:nvPr/>
        </p:nvGrpSpPr>
        <p:grpSpPr>
          <a:xfrm>
            <a:off x="1771731" y="1861640"/>
            <a:ext cx="544749" cy="518153"/>
            <a:chOff x="-6690625" y="3631325"/>
            <a:chExt cx="307225" cy="292225"/>
          </a:xfrm>
          <a:solidFill>
            <a:schemeClr val="bg1"/>
          </a:solidFill>
        </p:grpSpPr>
        <p:sp>
          <p:nvSpPr>
            <p:cNvPr id="32" name="Google Shape;10007;p76">
              <a:extLst>
                <a:ext uri="{FF2B5EF4-FFF2-40B4-BE49-F238E27FC236}">
                  <a16:creationId xmlns:a16="http://schemas.microsoft.com/office/drawing/2014/main" id="{4AEA34E4-8200-456E-9320-9A10DBCA5EA2}"/>
                </a:ext>
              </a:extLst>
            </p:cNvPr>
            <p:cNvSpPr/>
            <p:nvPr/>
          </p:nvSpPr>
          <p:spPr>
            <a:xfrm>
              <a:off x="-6690625" y="3631325"/>
              <a:ext cx="222925" cy="292225"/>
            </a:xfrm>
            <a:custGeom>
              <a:avLst/>
              <a:gdLst/>
              <a:ahLst/>
              <a:cxnLst/>
              <a:rect l="l" t="t" r="r" b="b"/>
              <a:pathLst>
                <a:path w="8917" h="11689" extrusionOk="0">
                  <a:moveTo>
                    <a:pt x="5861" y="2773"/>
                  </a:moveTo>
                  <a:cubicBezTo>
                    <a:pt x="6270" y="2773"/>
                    <a:pt x="6333" y="3435"/>
                    <a:pt x="5861" y="3435"/>
                  </a:cubicBezTo>
                  <a:lnTo>
                    <a:pt x="3813" y="3435"/>
                  </a:lnTo>
                  <a:cubicBezTo>
                    <a:pt x="3372" y="3435"/>
                    <a:pt x="3340" y="2773"/>
                    <a:pt x="3813" y="2773"/>
                  </a:cubicBezTo>
                  <a:close/>
                  <a:moveTo>
                    <a:pt x="2742" y="0"/>
                  </a:moveTo>
                  <a:lnTo>
                    <a:pt x="2742" y="2395"/>
                  </a:lnTo>
                  <a:cubicBezTo>
                    <a:pt x="2742" y="2584"/>
                    <a:pt x="2584" y="2741"/>
                    <a:pt x="2395" y="2741"/>
                  </a:cubicBezTo>
                  <a:lnTo>
                    <a:pt x="1" y="2741"/>
                  </a:lnTo>
                  <a:lnTo>
                    <a:pt x="1" y="10649"/>
                  </a:lnTo>
                  <a:cubicBezTo>
                    <a:pt x="1" y="11216"/>
                    <a:pt x="473" y="11689"/>
                    <a:pt x="1009" y="11689"/>
                  </a:cubicBezTo>
                  <a:lnTo>
                    <a:pt x="7909" y="11689"/>
                  </a:lnTo>
                  <a:cubicBezTo>
                    <a:pt x="8444" y="11689"/>
                    <a:pt x="8917" y="11248"/>
                    <a:pt x="8917" y="10649"/>
                  </a:cubicBezTo>
                  <a:lnTo>
                    <a:pt x="8917" y="7751"/>
                  </a:lnTo>
                  <a:lnTo>
                    <a:pt x="6491" y="10177"/>
                  </a:lnTo>
                  <a:cubicBezTo>
                    <a:pt x="6491" y="10271"/>
                    <a:pt x="6428" y="10303"/>
                    <a:pt x="6365" y="10303"/>
                  </a:cubicBezTo>
                  <a:lnTo>
                    <a:pt x="4317" y="10901"/>
                  </a:lnTo>
                  <a:cubicBezTo>
                    <a:pt x="4198" y="10938"/>
                    <a:pt x="4080" y="10955"/>
                    <a:pt x="3967" y="10955"/>
                  </a:cubicBezTo>
                  <a:cubicBezTo>
                    <a:pt x="3209" y="10955"/>
                    <a:pt x="2625" y="10192"/>
                    <a:pt x="2899" y="9452"/>
                  </a:cubicBezTo>
                  <a:lnTo>
                    <a:pt x="3057" y="8979"/>
                  </a:lnTo>
                  <a:lnTo>
                    <a:pt x="1765" y="8979"/>
                  </a:lnTo>
                  <a:cubicBezTo>
                    <a:pt x="1324" y="8979"/>
                    <a:pt x="1293" y="8255"/>
                    <a:pt x="1765" y="8255"/>
                  </a:cubicBezTo>
                  <a:lnTo>
                    <a:pt x="3277" y="8255"/>
                  </a:lnTo>
                  <a:lnTo>
                    <a:pt x="3529" y="7593"/>
                  </a:lnTo>
                  <a:lnTo>
                    <a:pt x="1797" y="7593"/>
                  </a:lnTo>
                  <a:cubicBezTo>
                    <a:pt x="1356" y="7593"/>
                    <a:pt x="1324" y="6869"/>
                    <a:pt x="1797" y="6869"/>
                  </a:cubicBezTo>
                  <a:lnTo>
                    <a:pt x="4034" y="6869"/>
                  </a:lnTo>
                  <a:lnTo>
                    <a:pt x="4695" y="6207"/>
                  </a:lnTo>
                  <a:lnTo>
                    <a:pt x="1765" y="6207"/>
                  </a:lnTo>
                  <a:cubicBezTo>
                    <a:pt x="1324" y="6207"/>
                    <a:pt x="1293" y="5514"/>
                    <a:pt x="1765" y="5514"/>
                  </a:cubicBezTo>
                  <a:lnTo>
                    <a:pt x="5388" y="5514"/>
                  </a:lnTo>
                  <a:lnTo>
                    <a:pt x="6050" y="4821"/>
                  </a:lnTo>
                  <a:lnTo>
                    <a:pt x="1734" y="4821"/>
                  </a:lnTo>
                  <a:cubicBezTo>
                    <a:pt x="1293" y="4821"/>
                    <a:pt x="1261" y="4128"/>
                    <a:pt x="1734" y="4128"/>
                  </a:cubicBezTo>
                  <a:lnTo>
                    <a:pt x="6711" y="4128"/>
                  </a:lnTo>
                  <a:cubicBezTo>
                    <a:pt x="6963" y="3876"/>
                    <a:pt x="8696" y="2080"/>
                    <a:pt x="8917" y="1891"/>
                  </a:cubicBezTo>
                  <a:lnTo>
                    <a:pt x="8917" y="1009"/>
                  </a:lnTo>
                  <a:cubicBezTo>
                    <a:pt x="8917" y="473"/>
                    <a:pt x="8507" y="0"/>
                    <a:pt x="790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008;p76">
              <a:extLst>
                <a:ext uri="{FF2B5EF4-FFF2-40B4-BE49-F238E27FC236}">
                  <a16:creationId xmlns:a16="http://schemas.microsoft.com/office/drawing/2014/main" id="{569B7C49-1AE8-4842-8104-B1137DCC8EF5}"/>
                </a:ext>
              </a:extLst>
            </p:cNvPr>
            <p:cNvSpPr/>
            <p:nvPr/>
          </p:nvSpPr>
          <p:spPr>
            <a:xfrm>
              <a:off x="-6604350" y="3832175"/>
              <a:ext cx="58675" cy="56550"/>
            </a:xfrm>
            <a:custGeom>
              <a:avLst/>
              <a:gdLst/>
              <a:ahLst/>
              <a:cxnLst/>
              <a:rect l="l" t="t" r="r" b="b"/>
              <a:pathLst>
                <a:path w="2347" h="2262" extrusionOk="0">
                  <a:moveTo>
                    <a:pt x="614" y="0"/>
                  </a:moveTo>
                  <a:lnTo>
                    <a:pt x="110" y="1607"/>
                  </a:lnTo>
                  <a:cubicBezTo>
                    <a:pt x="1" y="1934"/>
                    <a:pt x="222" y="2262"/>
                    <a:pt x="550" y="2262"/>
                  </a:cubicBezTo>
                  <a:cubicBezTo>
                    <a:pt x="600" y="2262"/>
                    <a:pt x="654" y="2254"/>
                    <a:pt x="709" y="2237"/>
                  </a:cubicBezTo>
                  <a:lnTo>
                    <a:pt x="2347" y="1701"/>
                  </a:lnTo>
                  <a:lnTo>
                    <a:pt x="6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009;p76">
              <a:extLst>
                <a:ext uri="{FF2B5EF4-FFF2-40B4-BE49-F238E27FC236}">
                  <a16:creationId xmlns:a16="http://schemas.microsoft.com/office/drawing/2014/main" id="{193A126A-DCFF-4CC1-B4D0-C4B9146DBB15}"/>
                </a:ext>
              </a:extLst>
            </p:cNvPr>
            <p:cNvSpPr/>
            <p:nvPr/>
          </p:nvSpPr>
          <p:spPr>
            <a:xfrm>
              <a:off x="-6470875" y="3684775"/>
              <a:ext cx="87475" cy="71800"/>
            </a:xfrm>
            <a:custGeom>
              <a:avLst/>
              <a:gdLst/>
              <a:ahLst/>
              <a:cxnLst/>
              <a:rect l="l" t="t" r="r" b="b"/>
              <a:pathLst>
                <a:path w="3499" h="2872" extrusionOk="0">
                  <a:moveTo>
                    <a:pt x="1479" y="1"/>
                  </a:moveTo>
                  <a:cubicBezTo>
                    <a:pt x="1176" y="1"/>
                    <a:pt x="868" y="114"/>
                    <a:pt x="599" y="383"/>
                  </a:cubicBezTo>
                  <a:lnTo>
                    <a:pt x="1" y="950"/>
                  </a:lnTo>
                  <a:lnTo>
                    <a:pt x="1954" y="2872"/>
                  </a:lnTo>
                  <a:lnTo>
                    <a:pt x="2521" y="2305"/>
                  </a:lnTo>
                  <a:cubicBezTo>
                    <a:pt x="3498" y="1352"/>
                    <a:pt x="2524" y="1"/>
                    <a:pt x="14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010;p76">
              <a:extLst>
                <a:ext uri="{FF2B5EF4-FFF2-40B4-BE49-F238E27FC236}">
                  <a16:creationId xmlns:a16="http://schemas.microsoft.com/office/drawing/2014/main" id="{C4488611-F489-4128-BF15-2B867A783316}"/>
                </a:ext>
              </a:extLst>
            </p:cNvPr>
            <p:cNvSpPr/>
            <p:nvPr/>
          </p:nvSpPr>
          <p:spPr>
            <a:xfrm>
              <a:off x="-6578775" y="3721900"/>
              <a:ext cx="143375" cy="143375"/>
            </a:xfrm>
            <a:custGeom>
              <a:avLst/>
              <a:gdLst/>
              <a:ahLst/>
              <a:cxnLst/>
              <a:rect l="l" t="t" r="r" b="b"/>
              <a:pathLst>
                <a:path w="5735" h="5735" extrusionOk="0">
                  <a:moveTo>
                    <a:pt x="3813" y="1"/>
                  </a:moveTo>
                  <a:lnTo>
                    <a:pt x="1" y="3813"/>
                  </a:lnTo>
                  <a:lnTo>
                    <a:pt x="1922" y="5734"/>
                  </a:lnTo>
                  <a:lnTo>
                    <a:pt x="4474" y="3183"/>
                  </a:lnTo>
                  <a:lnTo>
                    <a:pt x="5734" y="1922"/>
                  </a:lnTo>
                  <a:lnTo>
                    <a:pt x="381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011;p76">
              <a:extLst>
                <a:ext uri="{FF2B5EF4-FFF2-40B4-BE49-F238E27FC236}">
                  <a16:creationId xmlns:a16="http://schemas.microsoft.com/office/drawing/2014/main" id="{84362C52-8EE7-461B-A675-46DE2D7EF9C9}"/>
                </a:ext>
              </a:extLst>
            </p:cNvPr>
            <p:cNvSpPr/>
            <p:nvPr/>
          </p:nvSpPr>
          <p:spPr>
            <a:xfrm>
              <a:off x="-6685100" y="3636850"/>
              <a:ext cx="47275" cy="46475"/>
            </a:xfrm>
            <a:custGeom>
              <a:avLst/>
              <a:gdLst/>
              <a:ahLst/>
              <a:cxnLst/>
              <a:rect l="l" t="t" r="r" b="b"/>
              <a:pathLst>
                <a:path w="1891" h="1859" extrusionOk="0">
                  <a:moveTo>
                    <a:pt x="1891" y="0"/>
                  </a:moveTo>
                  <a:lnTo>
                    <a:pt x="0" y="1859"/>
                  </a:lnTo>
                  <a:lnTo>
                    <a:pt x="1891" y="1859"/>
                  </a:lnTo>
                  <a:lnTo>
                    <a:pt x="18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7" name="Graphic 12" descr="Clipboard Checked with solid fill">
            <a:extLst>
              <a:ext uri="{FF2B5EF4-FFF2-40B4-BE49-F238E27FC236}">
                <a16:creationId xmlns:a16="http://schemas.microsoft.com/office/drawing/2014/main" id="{05FDC027-0490-42F3-945F-5914E0A6F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180485" y="1719768"/>
            <a:ext cx="783029" cy="783029"/>
          </a:xfrm>
          <a:prstGeom prst="rect">
            <a:avLst/>
          </a:prstGeom>
        </p:spPr>
      </p:pic>
      <p:pic>
        <p:nvPicPr>
          <p:cNvPr id="38" name="Graphic 14" descr="Classroom with solid fill">
            <a:extLst>
              <a:ext uri="{FF2B5EF4-FFF2-40B4-BE49-F238E27FC236}">
                <a16:creationId xmlns:a16="http://schemas.microsoft.com/office/drawing/2014/main" id="{511427BD-3C0E-42EC-9B38-C82F9F2A6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6774043" y="1743306"/>
            <a:ext cx="783029" cy="7830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4747D1-84D0-4B10-B817-EEBC9673DC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3360" y="4465080"/>
            <a:ext cx="1257451" cy="41172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43"/>
          <p:cNvSpPr txBox="1">
            <a:spLocks noGrp="1"/>
          </p:cNvSpPr>
          <p:nvPr>
            <p:ph type="title"/>
          </p:nvPr>
        </p:nvSpPr>
        <p:spPr>
          <a:xfrm>
            <a:off x="705222" y="38563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 and languages</a:t>
            </a:r>
            <a:endParaRPr dirty="0"/>
          </a:p>
        </p:txBody>
      </p:sp>
      <p:sp>
        <p:nvSpPr>
          <p:cNvPr id="742" name="Google Shape;742;p43"/>
          <p:cNvSpPr txBox="1">
            <a:spLocks noGrp="1"/>
          </p:cNvSpPr>
          <p:nvPr>
            <p:ph type="body" idx="1"/>
          </p:nvPr>
        </p:nvSpPr>
        <p:spPr>
          <a:xfrm>
            <a:off x="705222" y="1219630"/>
            <a:ext cx="2808000" cy="35382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/>
              <a:t>GitHub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Visual Studio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Microsoft SQL Server Management System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C++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SQL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Microsoft Word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Microsoft </a:t>
            </a:r>
            <a:r>
              <a:rPr lang="en-US" dirty="0" err="1"/>
              <a:t>Powerpoint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7EF710-61C3-428F-953F-9684D5292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2730" y="4441475"/>
            <a:ext cx="1533739" cy="435325"/>
          </a:xfrm>
          <a:prstGeom prst="rect">
            <a:avLst/>
          </a:prstGeom>
        </p:spPr>
      </p:pic>
      <p:pic>
        <p:nvPicPr>
          <p:cNvPr id="7" name="Picture 6" descr="GitHub logo PNG">
            <a:extLst>
              <a:ext uri="{FF2B5EF4-FFF2-40B4-BE49-F238E27FC236}">
                <a16:creationId xmlns:a16="http://schemas.microsoft.com/office/drawing/2014/main" id="{67CD5631-A816-49F8-99C4-73BA48A4D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315" y="126916"/>
            <a:ext cx="1458944" cy="145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4" descr="visual studio">
            <a:extLst>
              <a:ext uri="{FF2B5EF4-FFF2-40B4-BE49-F238E27FC236}">
                <a16:creationId xmlns:a16="http://schemas.microsoft.com/office/drawing/2014/main" id="{06259974-0F0B-428B-8D10-D405C806B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386" y="317458"/>
            <a:ext cx="1114425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cplusplus">
            <a:extLst>
              <a:ext uri="{FF2B5EF4-FFF2-40B4-BE49-F238E27FC236}">
                <a16:creationId xmlns:a16="http://schemas.microsoft.com/office/drawing/2014/main" id="{012AB054-FBE4-496B-8FBB-46518B5EA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803" y="299112"/>
            <a:ext cx="991401" cy="1114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word">
            <a:extLst>
              <a:ext uri="{FF2B5EF4-FFF2-40B4-BE49-F238E27FC236}">
                <a16:creationId xmlns:a16="http://schemas.microsoft.com/office/drawing/2014/main" id="{0C0355CB-6DCF-4596-BAF8-70B18AAB3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096" y="1874072"/>
            <a:ext cx="1192814" cy="116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8" descr="Power Point 2013 Logo - Free Transparent PNG Clipart Images Download">
            <a:extLst>
              <a:ext uri="{FF2B5EF4-FFF2-40B4-BE49-F238E27FC236}">
                <a16:creationId xmlns:a16="http://schemas.microsoft.com/office/drawing/2014/main" id="{5841C180-3CB1-42AF-81A4-7C991346E2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52450" y1="74483" x2="52450" y2="74483"/>
                        <a14:foregroundMark x1="48991" y1="71034" x2="48991" y2="71034"/>
                        <a14:foregroundMark x1="45821" y1="66897" x2="36888" y2="66207"/>
                        <a14:foregroundMark x1="34870" y1="35172" x2="41210" y2="74483"/>
                        <a14:foregroundMark x1="41210" y1="74483" x2="46398" y2="24828"/>
                        <a14:foregroundMark x1="46398" y1="24828" x2="34582" y2="33793"/>
                        <a14:foregroundMark x1="42075" y1="42069" x2="43804" y2="60000"/>
                        <a14:foregroundMark x1="58501" y1="40690" x2="58501" y2="40690"/>
                        <a14:foregroundMark x1="55908" y1="37241" x2="55043" y2="63448"/>
                        <a14:foregroundMark x1="60231" y1="37241" x2="49856" y2="62759"/>
                        <a14:foregroundMark x1="49856" y1="62759" x2="36023" y2="68276"/>
                        <a14:foregroundMark x1="35159" y1="28966" x2="36023" y2="66897"/>
                        <a14:foregroundMark x1="36023" y1="66897" x2="46974" y2="31724"/>
                        <a14:foregroundMark x1="46974" y1="31724" x2="35735" y2="26897"/>
                        <a14:foregroundMark x1="47262" y1="18621" x2="60807" y2="32414"/>
                        <a14:foregroundMark x1="60807" y1="32414" x2="55043" y2="68966"/>
                        <a14:foregroundMark x1="55043" y1="68966" x2="44380" y2="27586"/>
                        <a14:foregroundMark x1="44380" y1="27586" x2="46398" y2="20000"/>
                        <a14:foregroundMark x1="56772" y1="25517" x2="64841" y2="58621"/>
                        <a14:foregroundMark x1="64841" y1="58621" x2="56196" y2="30345"/>
                        <a14:foregroundMark x1="56196" y1="30345" x2="57061" y2="26897"/>
                        <a14:foregroundMark x1="61383" y1="28966" x2="64553" y2="43448"/>
                        <a14:foregroundMark x1="48991" y1="73793" x2="63689" y2="69655"/>
                        <a14:foregroundMark x1="63689" y1="69655" x2="64265" y2="61379"/>
                        <a14:backgroundMark x1="23055" y1="57241" x2="23055" y2="572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377" r="23607"/>
          <a:stretch/>
        </p:blipFill>
        <p:spPr bwMode="auto">
          <a:xfrm>
            <a:off x="5420571" y="1666905"/>
            <a:ext cx="2042160" cy="1579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0" descr="sql">
            <a:extLst>
              <a:ext uri="{FF2B5EF4-FFF2-40B4-BE49-F238E27FC236}">
                <a16:creationId xmlns:a16="http://schemas.microsoft.com/office/drawing/2014/main" id="{31F611FA-D4D6-4061-B367-991402E5C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259" y="1917846"/>
            <a:ext cx="1843107" cy="96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6660A06-3B1B-40D8-B37E-6261BA1F5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315" y="3368689"/>
            <a:ext cx="2852482" cy="1702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44"/>
          <p:cNvSpPr txBox="1">
            <a:spLocks noGrp="1"/>
          </p:cNvSpPr>
          <p:nvPr>
            <p:ph type="title"/>
          </p:nvPr>
        </p:nvSpPr>
        <p:spPr>
          <a:xfrm>
            <a:off x="1693460" y="327710"/>
            <a:ext cx="5774140" cy="36538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 you for your attention!</a:t>
            </a:r>
            <a:endParaRPr sz="6000" dirty="0"/>
          </a:p>
        </p:txBody>
      </p:sp>
    </p:spTree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44"/>
          <p:cNvSpPr txBox="1">
            <a:spLocks noGrp="1"/>
          </p:cNvSpPr>
          <p:nvPr>
            <p:ph type="title"/>
          </p:nvPr>
        </p:nvSpPr>
        <p:spPr>
          <a:xfrm>
            <a:off x="1693460" y="327710"/>
            <a:ext cx="5774140" cy="36538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Do you have any questions?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240610072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Coronavirus Clinical Case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67AF1"/>
      </a:accent1>
      <a:accent2>
        <a:srgbClr val="CCCCCC"/>
      </a:accent2>
      <a:accent3>
        <a:srgbClr val="A5D5FC"/>
      </a:accent3>
      <a:accent4>
        <a:srgbClr val="27BBFF"/>
      </a:accent4>
      <a:accent5>
        <a:srgbClr val="18379E"/>
      </a:accent5>
      <a:accent6>
        <a:srgbClr val="467AF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58</Words>
  <Application>Microsoft Office PowerPoint</Application>
  <PresentationFormat>On-screen Show (16:9)</PresentationFormat>
  <Paragraphs>19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Montserrat ExtraBold</vt:lpstr>
      <vt:lpstr>Montserrat</vt:lpstr>
      <vt:lpstr>Arial</vt:lpstr>
      <vt:lpstr>Coronavirus Clinical Case by Slidesgo</vt:lpstr>
      <vt:lpstr>ScaleFocus on-the-job training project</vt:lpstr>
      <vt:lpstr>WHO I AM</vt:lpstr>
      <vt:lpstr>STAGES OF REALIZATION</vt:lpstr>
      <vt:lpstr>Tools and languages</vt:lpstr>
      <vt:lpstr>Thank you for your attention!</vt:lpstr>
      <vt:lpstr>Do you have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ScaleFocus on-the job training project</dc:title>
  <dc:creator>Maggie Omayska</dc:creator>
  <cp:lastModifiedBy>Магдалена Илиянова Омайска</cp:lastModifiedBy>
  <cp:revision>4</cp:revision>
  <dcterms:modified xsi:type="dcterms:W3CDTF">2021-07-15T06:17:22Z</dcterms:modified>
</cp:coreProperties>
</file>