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68ab18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68ab18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68ab18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68ab18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68ab18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68ab18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68ab18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68ab18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68ab18f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68ab18f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8ab18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8ab18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talengineering247.com/article/material-matters-in-rendering/" TargetMode="External"/><Relationship Id="rId4" Type="http://schemas.openxmlformats.org/officeDocument/2006/relationships/hyperlink" Target="https://marmoset.co/posts/basic-theory-of-physically-based-rendering/" TargetMode="External"/><Relationship Id="rId5" Type="http://schemas.openxmlformats.org/officeDocument/2006/relationships/hyperlink" Target="https://blogs.unity3d.com/2015/02/18/working-with-physically-based-shading-a-practical-approach/" TargetMode="External"/><Relationship Id="rId6" Type="http://schemas.openxmlformats.org/officeDocument/2006/relationships/hyperlink" Target="https://www.dorian-iten.com/fresn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PBR Rendering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Kirsten Pilla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40" r="39" t="0"/>
          <a:stretch/>
        </p:blipFill>
        <p:spPr>
          <a:xfrm>
            <a:off x="4088" y="0"/>
            <a:ext cx="913583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048" y="4619476"/>
            <a:ext cx="553296" cy="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5" y="1779750"/>
            <a:ext cx="4990910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3375" y="813125"/>
            <a:ext cx="6735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Diffused light + Reflect</a:t>
            </a:r>
            <a:r>
              <a:rPr lang="en" sz="1600">
                <a:solidFill>
                  <a:srgbClr val="FFFFFF"/>
                </a:solidFill>
              </a:rPr>
              <a:t>e</a:t>
            </a:r>
            <a:r>
              <a:rPr lang="en" sz="1600">
                <a:solidFill>
                  <a:srgbClr val="FFFFFF"/>
                </a:solidFill>
              </a:rPr>
              <a:t>d light (specular) = Total light hitting the surface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75" y="3363175"/>
            <a:ext cx="5217650" cy="156846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309450" y="3100750"/>
            <a:ext cx="575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25900" y="3656163"/>
            <a:ext cx="26310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Spread of reflected light </a:t>
            </a: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epends on </a:t>
            </a:r>
            <a:r>
              <a:rPr lang="en" sz="1600">
                <a:solidFill>
                  <a:srgbClr val="FFFFFF"/>
                </a:solidFill>
              </a:rPr>
              <a:t>r</a:t>
            </a:r>
            <a:r>
              <a:rPr lang="en" sz="1600">
                <a:solidFill>
                  <a:srgbClr val="FFFFFF"/>
                </a:solidFill>
              </a:rPr>
              <a:t>oughness/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glossiness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625" y="1511376"/>
            <a:ext cx="3234674" cy="18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32D3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Metalness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28688"/>
          <a:stretch/>
        </p:blipFill>
        <p:spPr>
          <a:xfrm>
            <a:off x="311700" y="1313525"/>
            <a:ext cx="8020050" cy="20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98900" y="3306350"/>
            <a:ext cx="22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 Reflective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Reflections more white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353875" y="3369475"/>
            <a:ext cx="2587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</a:t>
            </a:r>
            <a:r>
              <a:rPr lang="en">
                <a:solidFill>
                  <a:srgbClr val="FFFFFF"/>
                </a:solidFill>
              </a:rPr>
              <a:t> Reflective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Reflect same color as diffuse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Fresnel Effect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80375" y="1086075"/>
            <a:ext cx="70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Surface is more reflective depending on angle of incidence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975" y="1907388"/>
            <a:ext cx="2399875" cy="2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37450"/>
            <a:ext cx="5812400" cy="2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Microsurfaces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917700" y="1691550"/>
            <a:ext cx="1914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Real-world surfaces have minor imperfections, which affects diffusion and reflection of light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524" l="-16697" r="18301" t="28550"/>
          <a:stretch/>
        </p:blipFill>
        <p:spPr>
          <a:xfrm>
            <a:off x="-696750" y="1285925"/>
            <a:ext cx="7322950" cy="30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24475" y="3612375"/>
            <a:ext cx="1914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Brighter edges!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99" name="Google Shape;99;p18"/>
          <p:cNvCxnSpPr>
            <a:stCxn id="98" idx="0"/>
          </p:cNvCxnSpPr>
          <p:nvPr/>
        </p:nvCxnSpPr>
        <p:spPr>
          <a:xfrm flipH="1" rot="10800000">
            <a:off x="1881775" y="3425475"/>
            <a:ext cx="126600" cy="18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1537875" y="3200725"/>
            <a:ext cx="92100" cy="39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https://www.digitalengineering247.com/article/material-matters-in-rendering/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https://marmoset.co/posts/basic-theory-of-physically-based-rendering/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https://blogs.unity3d.com/2015/02/18/working-with-physically-based-shading-a-practical-approach/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https://www.dorian-iten.com/fresnel/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