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9DC3E6"/>
    <a:srgbClr val="131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/>
    <p:restoredTop sz="95179"/>
  </p:normalViewPr>
  <p:slideViewPr>
    <p:cSldViewPr snapToGrid="0" snapToObjects="1">
      <p:cViewPr>
        <p:scale>
          <a:sx n="85" d="100"/>
          <a:sy n="85" d="100"/>
        </p:scale>
        <p:origin x="12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5.7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7.6</c:v>
                </c:pt>
                <c:pt idx="6">
                  <c:v>5.6</c:v>
                </c:pt>
                <c:pt idx="7">
                  <c:v>8.2</c:v>
                </c:pt>
                <c:pt idx="8">
                  <c:v>7.2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2.4</c:v>
                </c:pt>
                <c:pt idx="6">
                  <c:v>4.4</c:v>
                </c:pt>
                <c:pt idx="7">
                  <c:v>1.8</c:v>
                </c:pt>
                <c:pt idx="8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6001680"/>
        <c:axId val="2095996608"/>
      </c:barChart>
      <c:catAx>
        <c:axId val="209600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96608"/>
        <c:crosses val="autoZero"/>
        <c:auto val="1"/>
        <c:lblAlgn val="ctr"/>
        <c:lblOffset val="100"/>
        <c:noMultiLvlLbl val="0"/>
      </c:catAx>
      <c:valAx>
        <c:axId val="209599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00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F500C-8B16-454C-9BAC-63E1C5CA707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5212-BB30-4148-B648-33AD5E6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Minimize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Minimize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Minimize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43463"/>
            <a:ext cx="12192000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world map sv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89" y="1818114"/>
            <a:ext cx="12192000" cy="32432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353085"/>
            <a:ext cx="1867549" cy="4643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2809" y="1353085"/>
            <a:ext cx="2704298" cy="4643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3062" y="1353085"/>
            <a:ext cx="1443259" cy="464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6321" y="1353085"/>
            <a:ext cx="6180420" cy="464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4339" y="46068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786063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37603" y="4615370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14131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58731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864" y="4595244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07197" y="4601660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98203" y="4622393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09007" y="249733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00018" y="2664060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8668" y="3787575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121" y="2344933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0589" y="3287860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00018" y="3389484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73533" y="4512999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7121" y="3070357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6287" y="4013284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0018" y="4852524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88668" y="597603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7121" y="453339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6287" y="547632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510991" y="2253723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578410" y="3291894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98225" y="3763156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51260" y="1849252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581562" y="2792179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03220" y="3827064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01770" y="4298326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654805" y="2384422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85107" y="3327349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477558" y="3339430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566678" y="4499607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680892" y="4681209"/>
            <a:ext cx="88480" cy="8848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615130" y="2561529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34963" y="3999892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530843" y="4000884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598262" y="512439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718077" y="5595661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671112" y="368175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01414" y="462468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623072" y="565956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721622" y="6130831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674657" y="421692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04959" y="515985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97410" y="4818367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586530" y="5978544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700744" y="6513714"/>
            <a:ext cx="88480" cy="8848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34982" y="4394034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554815" y="5478829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761322" y="2211480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833053" y="3334995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952868" y="3806257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898425" y="1892353"/>
            <a:ext cx="231205" cy="231205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837591" y="2835280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57863" y="3870165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956413" y="4341427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898425" y="2427523"/>
            <a:ext cx="231205" cy="231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839750" y="3370450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761322" y="3028963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849972" y="4189140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935535" y="4724310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898425" y="2604630"/>
            <a:ext cx="231205" cy="231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789606" y="3689425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761322" y="3788639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857862" y="4912154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977677" y="5383416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898425" y="3469512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61014" y="4412439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849972" y="5447324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981222" y="5918586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898425" y="4004682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7591" y="4947609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757010" y="4606122"/>
            <a:ext cx="505410" cy="5054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849972" y="5766299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960344" y="6301469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894582" y="4181789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837591" y="5266584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786358" y="2296536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853777" y="342005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973592" y="3891313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926627" y="1977409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856929" y="292033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878587" y="395522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977137" y="4426483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930172" y="2512579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860474" y="345550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2925" y="3114019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842045" y="427419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956259" y="4809366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90497" y="2689686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810330" y="377448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194611" y="622088"/>
            <a:ext cx="505410" cy="5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427550" y="285287"/>
            <a:ext cx="505410" cy="505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598279" y="545017"/>
            <a:ext cx="505410" cy="5054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9438673" y="697483"/>
            <a:ext cx="505410" cy="5054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8319947" y="828862"/>
            <a:ext cx="505410" cy="5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9909885" y="657389"/>
            <a:ext cx="505410" cy="505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593289" y="3272351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660708" y="439586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80523" y="486712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733558" y="295322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63860" y="389615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685518" y="493103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784068" y="540229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37103" y="348839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667405" y="443132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559856" y="4089834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648976" y="525001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763190" y="5785181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697428" y="3665501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617261" y="475029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894005" y="3424751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961424" y="454826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081239" y="501952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6034274" y="310562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964576" y="404855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986234" y="508343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084784" y="555469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037819" y="364079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968121" y="458372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860572" y="4242234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949692" y="540241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63906" y="5937581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998144" y="3817901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917977" y="490269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1713669709"/>
              </p:ext>
            </p:extLst>
          </p:nvPr>
        </p:nvGraphicFramePr>
        <p:xfrm>
          <a:off x="10684791" y="1829484"/>
          <a:ext cx="1284255" cy="199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4" name="Oval 223"/>
          <p:cNvSpPr/>
          <p:nvPr/>
        </p:nvSpPr>
        <p:spPr>
          <a:xfrm>
            <a:off x="8741174" y="4451763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741176" y="4079232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758108" y="4841231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011175" y="4604163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011177" y="4231632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9164511" y="4485631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9198380" y="4079234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9113371" y="2027651"/>
            <a:ext cx="684631" cy="684631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9189963" y="2151597"/>
            <a:ext cx="567710" cy="5677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9240172" y="2256053"/>
            <a:ext cx="463255" cy="46325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8148324" y="2160065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Megatonage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-549849" y="4813423"/>
            <a:ext cx="1" cy="19672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-555648" y="3037134"/>
            <a:ext cx="11599" cy="1973015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-761079" y="2446830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-686978" y="3541245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-586828" y="3973179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-697327" y="3045594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-686978" y="4076415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-586828" y="4508349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-646478" y="2617869"/>
            <a:ext cx="193259" cy="193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-697327" y="3580764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-761079" y="3264313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-686978" y="4395390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-586828" y="4891232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-646478" y="2794976"/>
            <a:ext cx="193259" cy="193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-697327" y="3899739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-761079" y="4023989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-686978" y="5118404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-586828" y="5550338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-646478" y="3659858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-697327" y="4622753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-686978" y="5653574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-586828" y="6085508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-646478" y="4195028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-697327" y="5157923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-761079" y="4841472"/>
            <a:ext cx="422460" cy="42246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-686978" y="5972549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-586828" y="6468391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-646478" y="4372135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-697327" y="5476898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714" y="4843463"/>
            <a:ext cx="12217713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53" y="0"/>
            <a:ext cx="12222452" cy="2611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world map sv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16" y="41253"/>
            <a:ext cx="7205517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0454" y="2151454"/>
            <a:ext cx="12230143" cy="2692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442121" y="468546"/>
            <a:ext cx="977333" cy="97733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600043" y="565041"/>
            <a:ext cx="314015" cy="314015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46584" y="705505"/>
            <a:ext cx="361954" cy="361954"/>
          </a:xfrm>
          <a:prstGeom prst="ellipse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076049" y="638482"/>
            <a:ext cx="505410" cy="505410"/>
          </a:xfrm>
          <a:prstGeom prst="ellipse">
            <a:avLst/>
          </a:prstGeom>
          <a:solidFill>
            <a:srgbClr val="7030A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47399" y="763404"/>
            <a:ext cx="505410" cy="505410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249028" y="1040552"/>
            <a:ext cx="505410" cy="505410"/>
          </a:xfrm>
          <a:prstGeom prst="ellipse">
            <a:avLst/>
          </a:prstGeom>
          <a:solidFill>
            <a:schemeClr val="accent2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6" name="Oval 545"/>
          <p:cNvSpPr/>
          <p:nvPr/>
        </p:nvSpPr>
        <p:spPr>
          <a:xfrm>
            <a:off x="6912158" y="100596"/>
            <a:ext cx="856616" cy="856616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55" y="1891730"/>
            <a:ext cx="12238278" cy="259683"/>
            <a:chOff x="-30455" y="1928291"/>
            <a:chExt cx="12238278" cy="111612"/>
          </a:xfrm>
        </p:grpSpPr>
        <p:sp>
          <p:nvSpPr>
            <p:cNvPr id="547" name="Rectangle 546"/>
            <p:cNvSpPr/>
            <p:nvPr/>
          </p:nvSpPr>
          <p:spPr>
            <a:xfrm>
              <a:off x="1586995" y="1928291"/>
              <a:ext cx="2168283" cy="110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0455" y="1928291"/>
              <a:ext cx="12238278" cy="111612"/>
              <a:chOff x="-41537" y="1353085"/>
              <a:chExt cx="12238278" cy="20863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41537" y="1353087"/>
                <a:ext cx="822015" cy="2039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5538" y="1353085"/>
                <a:ext cx="810375" cy="2039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16321" y="1353085"/>
                <a:ext cx="6180420" cy="208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75656" y="1353087"/>
                <a:ext cx="2640665" cy="2069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8" name="Oval 547"/>
          <p:cNvSpPr/>
          <p:nvPr/>
        </p:nvSpPr>
        <p:spPr>
          <a:xfrm>
            <a:off x="9113371" y="2284829"/>
            <a:ext cx="684631" cy="684631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9171831" y="2408775"/>
            <a:ext cx="567710" cy="567710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9224059" y="2513231"/>
            <a:ext cx="463255" cy="463255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TextBox 550"/>
          <p:cNvSpPr txBox="1"/>
          <p:nvPr/>
        </p:nvSpPr>
        <p:spPr>
          <a:xfrm>
            <a:off x="8228750" y="2492794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Kilo Tons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71340" y="2582580"/>
            <a:ext cx="371891" cy="2366577"/>
            <a:chOff x="-1798179" y="2888111"/>
            <a:chExt cx="371891" cy="2366577"/>
          </a:xfrm>
        </p:grpSpPr>
        <p:sp>
          <p:nvSpPr>
            <p:cNvPr id="552" name="Oval 5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0571" y="3202484"/>
            <a:ext cx="371891" cy="1865411"/>
            <a:chOff x="-715338" y="3541677"/>
            <a:chExt cx="371891" cy="1865411"/>
          </a:xfrm>
        </p:grpSpPr>
        <p:sp>
          <p:nvSpPr>
            <p:cNvPr id="578" name="Oval 577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59838" y="4274174"/>
            <a:ext cx="119488" cy="435087"/>
            <a:chOff x="-436737" y="5124401"/>
            <a:chExt cx="119488" cy="435087"/>
          </a:xfrm>
        </p:grpSpPr>
        <p:sp>
          <p:nvSpPr>
            <p:cNvPr id="603" name="Oval 602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9427169" y="4378438"/>
            <a:ext cx="119488" cy="435087"/>
            <a:chOff x="-436737" y="5124401"/>
            <a:chExt cx="119488" cy="435087"/>
          </a:xfrm>
        </p:grpSpPr>
        <p:sp>
          <p:nvSpPr>
            <p:cNvPr id="608" name="Oval 607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4943" y="2668228"/>
            <a:ext cx="179972" cy="2253717"/>
            <a:chOff x="-2449413" y="3412402"/>
            <a:chExt cx="179972" cy="2253717"/>
          </a:xfrm>
        </p:grpSpPr>
        <p:sp>
          <p:nvSpPr>
            <p:cNvPr id="612" name="Oval 61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8" name="Straight Connector 627"/>
          <p:cNvCxnSpPr/>
          <p:nvPr/>
        </p:nvCxnSpPr>
        <p:spPr>
          <a:xfrm>
            <a:off x="2556928" y="236196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Group 628"/>
          <p:cNvGrpSpPr/>
          <p:nvPr/>
        </p:nvGrpSpPr>
        <p:grpSpPr>
          <a:xfrm>
            <a:off x="2355009" y="4258674"/>
            <a:ext cx="371891" cy="2366577"/>
            <a:chOff x="-1798179" y="2888111"/>
            <a:chExt cx="371891" cy="2366577"/>
          </a:xfrm>
        </p:grpSpPr>
        <p:sp>
          <p:nvSpPr>
            <p:cNvPr id="630" name="Oval 629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3985587" y="2599282"/>
            <a:ext cx="179972" cy="2253717"/>
            <a:chOff x="-2449413" y="3412402"/>
            <a:chExt cx="179972" cy="2253717"/>
          </a:xfrm>
        </p:grpSpPr>
        <p:sp>
          <p:nvSpPr>
            <p:cNvPr id="656" name="Oval 65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4790468" y="2277593"/>
            <a:ext cx="179972" cy="2253717"/>
            <a:chOff x="-2449413" y="3412402"/>
            <a:chExt cx="179972" cy="2253717"/>
          </a:xfrm>
        </p:grpSpPr>
        <p:sp>
          <p:nvSpPr>
            <p:cNvPr id="672" name="Oval 67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4790468" y="2651554"/>
            <a:ext cx="179972" cy="2253717"/>
            <a:chOff x="-2449413" y="3412402"/>
            <a:chExt cx="179972" cy="2253717"/>
          </a:xfrm>
        </p:grpSpPr>
        <p:sp>
          <p:nvSpPr>
            <p:cNvPr id="688" name="Oval 68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3" name="Group 702"/>
          <p:cNvGrpSpPr/>
          <p:nvPr/>
        </p:nvGrpSpPr>
        <p:grpSpPr>
          <a:xfrm>
            <a:off x="1564029" y="3972046"/>
            <a:ext cx="371891" cy="1865411"/>
            <a:chOff x="-715338" y="3541677"/>
            <a:chExt cx="371891" cy="1865411"/>
          </a:xfrm>
        </p:grpSpPr>
        <p:sp>
          <p:nvSpPr>
            <p:cNvPr id="704" name="Oval 703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467565" y="2587934"/>
            <a:ext cx="179972" cy="2253717"/>
            <a:chOff x="-2449413" y="3412402"/>
            <a:chExt cx="179972" cy="2253717"/>
          </a:xfrm>
        </p:grpSpPr>
        <p:sp>
          <p:nvSpPr>
            <p:cNvPr id="728" name="Oval 72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854519" y="2889228"/>
            <a:ext cx="179972" cy="2253717"/>
            <a:chOff x="-2449413" y="3412402"/>
            <a:chExt cx="179972" cy="2253717"/>
          </a:xfrm>
        </p:grpSpPr>
        <p:sp>
          <p:nvSpPr>
            <p:cNvPr id="744" name="Oval 743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6039370" y="3480561"/>
            <a:ext cx="179972" cy="2253717"/>
            <a:chOff x="-2449413" y="3412402"/>
            <a:chExt cx="179972" cy="2253717"/>
          </a:xfrm>
        </p:grpSpPr>
        <p:sp>
          <p:nvSpPr>
            <p:cNvPr id="760" name="Oval 759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7361512" y="3504280"/>
            <a:ext cx="179972" cy="2253717"/>
            <a:chOff x="-2449413" y="3412402"/>
            <a:chExt cx="179972" cy="2253717"/>
          </a:xfrm>
        </p:grpSpPr>
        <p:sp>
          <p:nvSpPr>
            <p:cNvPr id="776" name="Oval 77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1" name="Group 790"/>
          <p:cNvGrpSpPr/>
          <p:nvPr/>
        </p:nvGrpSpPr>
        <p:grpSpPr>
          <a:xfrm>
            <a:off x="1564029" y="2141114"/>
            <a:ext cx="371891" cy="1865411"/>
            <a:chOff x="-715338" y="3541677"/>
            <a:chExt cx="371891" cy="1865411"/>
          </a:xfrm>
        </p:grpSpPr>
        <p:sp>
          <p:nvSpPr>
            <p:cNvPr id="792" name="Oval 791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5" name="TextBox 814"/>
          <p:cNvSpPr txBox="1"/>
          <p:nvPr/>
        </p:nvSpPr>
        <p:spPr>
          <a:xfrm>
            <a:off x="112489" y="222145"/>
            <a:ext cx="3215307" cy="1323439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Thousand Suns</a:t>
            </a:r>
            <a:endParaRPr lang="en-US" sz="4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74531" y="1554395"/>
            <a:ext cx="472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Atlas of The Global Nuclear Arms Race from 1945-Present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9486913" y="952122"/>
            <a:ext cx="261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Total Bombs: 1450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8" name="TextBox 817"/>
          <p:cNvSpPr txBox="1"/>
          <p:nvPr/>
        </p:nvSpPr>
        <p:spPr>
          <a:xfrm>
            <a:off x="9509406" y="593454"/>
            <a:ext cx="239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November 1965: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6016321" y="18890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USA : 660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3754178" y="1870310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USSR: 540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1560571" y="1860536"/>
            <a:ext cx="104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France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>
            <a:off x="715188" y="1876268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China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99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-82654" y="18732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DRK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30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3212337" y="2194830"/>
            <a:ext cx="371891" cy="2366577"/>
            <a:chOff x="-1798179" y="2888111"/>
            <a:chExt cx="371891" cy="2366577"/>
          </a:xfrm>
        </p:grpSpPr>
        <p:sp>
          <p:nvSpPr>
            <p:cNvPr id="825" name="Oval 824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0" name="Straight Connector 849"/>
          <p:cNvCxnSpPr/>
          <p:nvPr/>
        </p:nvCxnSpPr>
        <p:spPr>
          <a:xfrm>
            <a:off x="3397919" y="197421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1" name="Group 850"/>
          <p:cNvGrpSpPr/>
          <p:nvPr/>
        </p:nvGrpSpPr>
        <p:grpSpPr>
          <a:xfrm>
            <a:off x="3196006" y="3870924"/>
            <a:ext cx="371891" cy="2366577"/>
            <a:chOff x="-1798179" y="2888111"/>
            <a:chExt cx="371891" cy="2366577"/>
          </a:xfrm>
        </p:grpSpPr>
        <p:sp>
          <p:nvSpPr>
            <p:cNvPr id="852" name="Oval 8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714" y="4843463"/>
            <a:ext cx="12217713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53" y="0"/>
            <a:ext cx="12222452" cy="2611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0454" y="2151454"/>
            <a:ext cx="12230143" cy="2692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30455" y="1891730"/>
            <a:ext cx="12238278" cy="259683"/>
            <a:chOff x="-30455" y="1928291"/>
            <a:chExt cx="12238278" cy="111612"/>
          </a:xfrm>
        </p:grpSpPr>
        <p:sp>
          <p:nvSpPr>
            <p:cNvPr id="547" name="Rectangle 546"/>
            <p:cNvSpPr/>
            <p:nvPr/>
          </p:nvSpPr>
          <p:spPr>
            <a:xfrm>
              <a:off x="1586995" y="1928291"/>
              <a:ext cx="2168283" cy="110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0455" y="1928291"/>
              <a:ext cx="12238278" cy="111612"/>
              <a:chOff x="-41537" y="1353085"/>
              <a:chExt cx="12238278" cy="20863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41537" y="1353087"/>
                <a:ext cx="822015" cy="2039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5538" y="1353085"/>
                <a:ext cx="810375" cy="2039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16321" y="1353085"/>
                <a:ext cx="6180420" cy="208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75656" y="1353087"/>
                <a:ext cx="2640665" cy="2069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8" name="Oval 547"/>
          <p:cNvSpPr/>
          <p:nvPr/>
        </p:nvSpPr>
        <p:spPr>
          <a:xfrm>
            <a:off x="9113371" y="2284829"/>
            <a:ext cx="684631" cy="684631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9171831" y="2408775"/>
            <a:ext cx="567710" cy="567710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9224059" y="2513231"/>
            <a:ext cx="463255" cy="463255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TextBox 550"/>
          <p:cNvSpPr txBox="1"/>
          <p:nvPr/>
        </p:nvSpPr>
        <p:spPr>
          <a:xfrm>
            <a:off x="8228750" y="2492794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Kilo Tons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71340" y="2582580"/>
            <a:ext cx="371891" cy="2366577"/>
            <a:chOff x="-1798179" y="2888111"/>
            <a:chExt cx="371891" cy="2366577"/>
          </a:xfrm>
        </p:grpSpPr>
        <p:sp>
          <p:nvSpPr>
            <p:cNvPr id="552" name="Oval 5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0571" y="3202484"/>
            <a:ext cx="371891" cy="1865411"/>
            <a:chOff x="-715338" y="3541677"/>
            <a:chExt cx="371891" cy="1865411"/>
          </a:xfrm>
        </p:grpSpPr>
        <p:sp>
          <p:nvSpPr>
            <p:cNvPr id="578" name="Oval 577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59838" y="4274174"/>
            <a:ext cx="119488" cy="435087"/>
            <a:chOff x="-436737" y="5124401"/>
            <a:chExt cx="119488" cy="435087"/>
          </a:xfrm>
        </p:grpSpPr>
        <p:sp>
          <p:nvSpPr>
            <p:cNvPr id="603" name="Oval 602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9427169" y="4378438"/>
            <a:ext cx="119488" cy="435087"/>
            <a:chOff x="-436737" y="5124401"/>
            <a:chExt cx="119488" cy="435087"/>
          </a:xfrm>
        </p:grpSpPr>
        <p:sp>
          <p:nvSpPr>
            <p:cNvPr id="608" name="Oval 607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4943" y="2668228"/>
            <a:ext cx="179972" cy="2253717"/>
            <a:chOff x="-2449413" y="3412402"/>
            <a:chExt cx="179972" cy="2253717"/>
          </a:xfrm>
        </p:grpSpPr>
        <p:sp>
          <p:nvSpPr>
            <p:cNvPr id="612" name="Oval 61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8" name="Straight Connector 627"/>
          <p:cNvCxnSpPr/>
          <p:nvPr/>
        </p:nvCxnSpPr>
        <p:spPr>
          <a:xfrm>
            <a:off x="2556928" y="236196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Group 628"/>
          <p:cNvGrpSpPr/>
          <p:nvPr/>
        </p:nvGrpSpPr>
        <p:grpSpPr>
          <a:xfrm>
            <a:off x="2355009" y="4258674"/>
            <a:ext cx="371891" cy="2366577"/>
            <a:chOff x="-1798179" y="2888111"/>
            <a:chExt cx="371891" cy="2366577"/>
          </a:xfrm>
        </p:grpSpPr>
        <p:sp>
          <p:nvSpPr>
            <p:cNvPr id="630" name="Oval 629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3985587" y="2599282"/>
            <a:ext cx="179972" cy="2253717"/>
            <a:chOff x="-2449413" y="3412402"/>
            <a:chExt cx="179972" cy="2253717"/>
          </a:xfrm>
        </p:grpSpPr>
        <p:sp>
          <p:nvSpPr>
            <p:cNvPr id="656" name="Oval 65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4790468" y="2277593"/>
            <a:ext cx="179972" cy="2253717"/>
            <a:chOff x="-2449413" y="3412402"/>
            <a:chExt cx="179972" cy="2253717"/>
          </a:xfrm>
        </p:grpSpPr>
        <p:sp>
          <p:nvSpPr>
            <p:cNvPr id="672" name="Oval 67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4790468" y="2651554"/>
            <a:ext cx="179972" cy="2253717"/>
            <a:chOff x="-2449413" y="3412402"/>
            <a:chExt cx="179972" cy="2253717"/>
          </a:xfrm>
        </p:grpSpPr>
        <p:sp>
          <p:nvSpPr>
            <p:cNvPr id="688" name="Oval 68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3" name="Group 702"/>
          <p:cNvGrpSpPr/>
          <p:nvPr/>
        </p:nvGrpSpPr>
        <p:grpSpPr>
          <a:xfrm>
            <a:off x="1564029" y="3972046"/>
            <a:ext cx="371891" cy="1865411"/>
            <a:chOff x="-715338" y="3541677"/>
            <a:chExt cx="371891" cy="1865411"/>
          </a:xfrm>
        </p:grpSpPr>
        <p:sp>
          <p:nvSpPr>
            <p:cNvPr id="704" name="Oval 703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467565" y="2587934"/>
            <a:ext cx="179972" cy="2253717"/>
            <a:chOff x="-2449413" y="3412402"/>
            <a:chExt cx="179972" cy="2253717"/>
          </a:xfrm>
        </p:grpSpPr>
        <p:sp>
          <p:nvSpPr>
            <p:cNvPr id="728" name="Oval 72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854519" y="2889228"/>
            <a:ext cx="179972" cy="2253717"/>
            <a:chOff x="-2449413" y="3412402"/>
            <a:chExt cx="179972" cy="2253717"/>
          </a:xfrm>
        </p:grpSpPr>
        <p:sp>
          <p:nvSpPr>
            <p:cNvPr id="744" name="Oval 743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6039370" y="3480561"/>
            <a:ext cx="179972" cy="2253717"/>
            <a:chOff x="-2449413" y="3412402"/>
            <a:chExt cx="179972" cy="2253717"/>
          </a:xfrm>
        </p:grpSpPr>
        <p:sp>
          <p:nvSpPr>
            <p:cNvPr id="760" name="Oval 759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7361512" y="3504280"/>
            <a:ext cx="179972" cy="2253717"/>
            <a:chOff x="-2449413" y="3412402"/>
            <a:chExt cx="179972" cy="2253717"/>
          </a:xfrm>
        </p:grpSpPr>
        <p:sp>
          <p:nvSpPr>
            <p:cNvPr id="776" name="Oval 77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1" name="Group 790"/>
          <p:cNvGrpSpPr/>
          <p:nvPr/>
        </p:nvGrpSpPr>
        <p:grpSpPr>
          <a:xfrm>
            <a:off x="1564029" y="2141114"/>
            <a:ext cx="371891" cy="1865411"/>
            <a:chOff x="-715338" y="3541677"/>
            <a:chExt cx="371891" cy="1865411"/>
          </a:xfrm>
        </p:grpSpPr>
        <p:sp>
          <p:nvSpPr>
            <p:cNvPr id="792" name="Oval 791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5" name="TextBox 814"/>
          <p:cNvSpPr txBox="1"/>
          <p:nvPr/>
        </p:nvSpPr>
        <p:spPr>
          <a:xfrm>
            <a:off x="112489" y="222145"/>
            <a:ext cx="3215307" cy="1323439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Thousand Suns</a:t>
            </a:r>
            <a:endParaRPr lang="en-US" sz="4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74531" y="1554395"/>
            <a:ext cx="472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Atlas of The Global Nuclear Arms Race from 1945-Present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9486913" y="952122"/>
            <a:ext cx="261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Total Bombs: 1450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8" name="TextBox 817"/>
          <p:cNvSpPr txBox="1"/>
          <p:nvPr/>
        </p:nvSpPr>
        <p:spPr>
          <a:xfrm>
            <a:off x="9509406" y="593454"/>
            <a:ext cx="239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November 1965: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6016321" y="18890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USA : 660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3754178" y="1870310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USSR: 540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1560571" y="1860536"/>
            <a:ext cx="104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France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>
            <a:off x="715188" y="1876268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China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99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-82654" y="18732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DRK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30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3212337" y="2194830"/>
            <a:ext cx="371891" cy="2366577"/>
            <a:chOff x="-1798179" y="2888111"/>
            <a:chExt cx="371891" cy="2366577"/>
          </a:xfrm>
        </p:grpSpPr>
        <p:sp>
          <p:nvSpPr>
            <p:cNvPr id="825" name="Oval 824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0" name="Straight Connector 849"/>
          <p:cNvCxnSpPr/>
          <p:nvPr/>
        </p:nvCxnSpPr>
        <p:spPr>
          <a:xfrm>
            <a:off x="3397919" y="197421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1" name="Group 850"/>
          <p:cNvGrpSpPr/>
          <p:nvPr/>
        </p:nvGrpSpPr>
        <p:grpSpPr>
          <a:xfrm>
            <a:off x="3196006" y="3870924"/>
            <a:ext cx="371891" cy="2366577"/>
            <a:chOff x="-1798179" y="2888111"/>
            <a:chExt cx="371891" cy="2366577"/>
          </a:xfrm>
        </p:grpSpPr>
        <p:sp>
          <p:nvSpPr>
            <p:cNvPr id="852" name="Oval 8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243</Words>
  <Application>Microsoft Macintosh PowerPoint</Application>
  <PresentationFormat>Widescreen</PresentationFormat>
  <Paragraphs>87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theodore</dc:creator>
  <cp:lastModifiedBy>christian theodore</cp:lastModifiedBy>
  <cp:revision>24</cp:revision>
  <dcterms:created xsi:type="dcterms:W3CDTF">2018-10-10T23:36:54Z</dcterms:created>
  <dcterms:modified xsi:type="dcterms:W3CDTF">2018-10-18T01:34:06Z</dcterms:modified>
</cp:coreProperties>
</file>