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54892-4688-4C84-BB4D-3AE412E3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AD5EE-CEA8-4594-9184-E975F024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BE164-D723-4F43-AE6A-C214AAF2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EE422-4B91-4FE8-B920-3CA5E33A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E02E57-C454-44BB-97ED-3FE30A58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875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686EC-83D6-4A9D-986E-9BBC66E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523B14-8E0E-43F3-B749-D4166E42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5B932-A694-4952-B2D1-685BF9D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09C05-1302-44B7-B862-C077369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828B6-BD08-439F-B146-47AF90C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61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7306CC-C6A4-48DB-AA2A-B203545C2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855FC8-3A28-406F-B667-4EA72445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197B2-AA1B-402E-B666-856EB72D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AFF73-26D6-4D25-8D30-67C371AC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88866-B383-462B-A199-6715474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844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4AC3E-FFC0-44C7-8054-B6924CD9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84847-F47F-424E-9AFF-8FE78F15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02B8C-04E1-4059-A87B-D40E6810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0E9E1-BDBB-4733-8BCB-691A8DD8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B0A8F-BE23-4C90-A6DB-1DB246E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116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84DFC-F9DA-4234-83D3-02BBBBA1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028A7-2441-49C4-AF7E-64952DBE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B1BC1-CDBE-4584-88F8-584BF9A8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EB902-F583-4110-A111-DF253E8C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E2B3E-1CE0-4958-83FE-637E1896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308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E547A-83B1-4CA1-9589-36B92807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16992-2738-48EC-882D-131D5A0A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B77B4D-FB17-42F6-8347-31D89EDE9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C0FF3D-8E06-473C-9DB3-207013DB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1C33EE-57DF-40B1-BDDE-2A8FAE6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4B7C1-67B7-4BF7-8C42-9749BAC8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66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62B97-425A-430B-BB12-0845F02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612933-9F44-44FD-876C-1DF512E2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0556A-F27F-41B2-81CB-0E052758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8F4B34-4D96-498F-99C9-6646E7F2E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5DD2E4-85C0-4161-A908-B4E592931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52AFE7-9CB9-4D05-BA1A-E92C6334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54B254-272F-481B-8893-D6843DA1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5F9CB8-2E35-47E1-8118-E9D6D0CF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212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7E7CF-6733-4249-8232-858BE5BC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8B72C4-615A-4880-8A11-F0AF76CF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3208CA-3A0B-4920-A035-E5C7F56A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BA1070-3833-4B35-8E86-BDE77B0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5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4C534B-F626-4E42-9869-BC53BEF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B313BD-09E6-46B7-9FF8-12A99359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07EAB7-2D2B-48ED-8FFD-19377EA4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15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453DF-6FF8-4E9C-B335-89C3FFFF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09464-F3EE-4ED6-A6F3-121ACD89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6D59D5-A8D5-414C-B263-23DA889D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8F9B7E-0E5C-4375-B208-C25934B2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45DF12-DE95-49B8-9107-DEC916F9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93EA9-1F00-4FB7-9C2A-7B425F7D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349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21C73-AACA-4B22-BDBB-4FB7EA9D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1FCB07-8339-4656-8D96-B5D653273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849CE9-1D38-4ACF-BCE7-F56E50E4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7FB3B-81E7-4397-953F-7302144A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C224F1-2FA4-49F6-980C-3C1C366E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01742-0EF2-4D26-A2CC-47E127B3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884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B63FE8-271E-43CB-997C-4E17C0AC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32F6E-DFED-4125-BE9A-FF184552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8B261-8267-4254-A352-3E41CBF9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921F-C910-4AA8-914E-69576C25794F}" type="datetimeFigureOut">
              <a:rPr lang="fr-BE" smtClean="0"/>
              <a:t>07-06-21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9013-214B-4A4E-85C8-EAFD5D21C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C2678-026E-43C1-9031-09E27FA60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1C25-1FDB-41C4-BA73-60B65C316B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325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70FD6C-ED0F-4097-9767-B5EBFD01BF0E}"/>
              </a:ext>
            </a:extLst>
          </p:cNvPr>
          <p:cNvSpPr/>
          <p:nvPr/>
        </p:nvSpPr>
        <p:spPr>
          <a:xfrm>
            <a:off x="2499756" y="831272"/>
            <a:ext cx="1757549" cy="920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dirty="0">
                <a:solidFill>
                  <a:schemeClr val="tx1"/>
                </a:solidFill>
              </a:rPr>
              <a:t>Chaine analogique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DAEFDD3-5C3B-4D2D-8E85-D734482EDB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84416" y="1291442"/>
            <a:ext cx="101534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487881C-2667-4449-8749-1C9FC35F2799}"/>
              </a:ext>
            </a:extLst>
          </p:cNvPr>
          <p:cNvSpPr txBox="1"/>
          <p:nvPr/>
        </p:nvSpPr>
        <p:spPr>
          <a:xfrm>
            <a:off x="1484416" y="92210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Signal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716DB9D-9988-4F92-911F-2EB35FB657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257305" y="1291441"/>
            <a:ext cx="1122220" cy="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D0817B1-2C03-4C72-A75B-B73A5A1C659A}"/>
              </a:ext>
            </a:extLst>
          </p:cNvPr>
          <p:cNvSpPr txBox="1"/>
          <p:nvPr/>
        </p:nvSpPr>
        <p:spPr>
          <a:xfrm>
            <a:off x="4257305" y="374624"/>
            <a:ext cx="101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Signal</a:t>
            </a:r>
          </a:p>
          <a:p>
            <a:pPr algn="ctr"/>
            <a:r>
              <a:rPr lang="fr-BE" dirty="0"/>
              <a:t>mis en forme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8A7428C-9C4F-46C5-979B-ED00520FBEDD}"/>
              </a:ext>
            </a:extLst>
          </p:cNvPr>
          <p:cNvSpPr/>
          <p:nvPr/>
        </p:nvSpPr>
        <p:spPr>
          <a:xfrm>
            <a:off x="5379525" y="831271"/>
            <a:ext cx="1134092" cy="9203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dirty="0">
                <a:solidFill>
                  <a:schemeClr val="tx1"/>
                </a:solidFill>
              </a:rPr>
              <a:t>µC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806243B-CDEA-4C0F-952B-20CC9EA1F760}"/>
              </a:ext>
            </a:extLst>
          </p:cNvPr>
          <p:cNvSpPr/>
          <p:nvPr/>
        </p:nvSpPr>
        <p:spPr>
          <a:xfrm>
            <a:off x="7422077" y="837784"/>
            <a:ext cx="1463630" cy="92033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dirty="0">
                <a:solidFill>
                  <a:schemeClr val="tx1"/>
                </a:solidFill>
              </a:rPr>
              <a:t>USB-UART </a:t>
            </a:r>
            <a:r>
              <a:rPr lang="fr-BE" sz="2000" dirty="0" err="1">
                <a:solidFill>
                  <a:schemeClr val="tx1"/>
                </a:solidFill>
              </a:rPr>
              <a:t>converter</a:t>
            </a:r>
            <a:endParaRPr lang="fr-BE" sz="20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C53CEB5-AFF3-48FB-AA7C-40A1F16B9B0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513617" y="1291441"/>
            <a:ext cx="908460" cy="651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3CC0DFD-4F01-4D30-9C06-71EE5356EE1E}"/>
              </a:ext>
            </a:extLst>
          </p:cNvPr>
          <p:cNvSpPr txBox="1"/>
          <p:nvPr/>
        </p:nvSpPr>
        <p:spPr>
          <a:xfrm>
            <a:off x="6406737" y="928622"/>
            <a:ext cx="10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UART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9CF215-B5B5-461E-A767-DEC6A9BC279B}"/>
              </a:ext>
            </a:extLst>
          </p:cNvPr>
          <p:cNvSpPr/>
          <p:nvPr/>
        </p:nvSpPr>
        <p:spPr>
          <a:xfrm>
            <a:off x="9803081" y="831271"/>
            <a:ext cx="896587" cy="9203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976C30D-231F-446A-A550-608B0B4951D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8885707" y="1291441"/>
            <a:ext cx="917374" cy="651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C9C0496-FAC6-4113-9B16-4D42C78D4AF4}"/>
              </a:ext>
            </a:extLst>
          </p:cNvPr>
          <p:cNvSpPr txBox="1"/>
          <p:nvPr/>
        </p:nvSpPr>
        <p:spPr>
          <a:xfrm>
            <a:off x="8778827" y="930969"/>
            <a:ext cx="10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4164743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OSEE</dc:creator>
  <cp:lastModifiedBy>Michel OSEE</cp:lastModifiedBy>
  <cp:revision>2</cp:revision>
  <dcterms:created xsi:type="dcterms:W3CDTF">2021-06-07T15:00:11Z</dcterms:created>
  <dcterms:modified xsi:type="dcterms:W3CDTF">2021-06-07T15:15:05Z</dcterms:modified>
</cp:coreProperties>
</file>