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5217" autoAdjust="0"/>
  </p:normalViewPr>
  <p:slideViewPr>
    <p:cSldViewPr snapToGrid="0">
      <p:cViewPr varScale="1">
        <p:scale>
          <a:sx n="87" d="100"/>
          <a:sy n="87" d="100"/>
        </p:scale>
        <p:origin x="15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B0D08-CC05-4EC9-9B8C-EA1447A059FD}"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CB5FF-2F00-4C8E-BC62-9DDEC6888890}" type="slidenum">
              <a:rPr lang="en-US" smtClean="0"/>
              <a:t>‹#›</a:t>
            </a:fld>
            <a:endParaRPr lang="en-US"/>
          </a:p>
        </p:txBody>
      </p:sp>
    </p:spTree>
    <p:extLst>
      <p:ext uri="{BB962C8B-B14F-4D97-AF65-F5344CB8AC3E}">
        <p14:creationId xmlns:p14="http://schemas.microsoft.com/office/powerpoint/2010/main" val="407766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Python APIs</a:t>
            </a:r>
            <a:r>
              <a:rPr lang="en-US" baseline="0" dirty="0" smtClean="0"/>
              <a:t> allows you to connect with the browser using Selenium.</a:t>
            </a:r>
          </a:p>
          <a:p>
            <a:endParaRPr lang="en-US" b="1" dirty="0" smtClean="0"/>
          </a:p>
          <a:p>
            <a:r>
              <a:rPr lang="en-US" b="1" dirty="0" smtClean="0"/>
              <a:t>What is </a:t>
            </a:r>
            <a:r>
              <a:rPr lang="en-US" b="1" dirty="0" err="1" smtClean="0"/>
              <a:t>webdriver</a:t>
            </a:r>
            <a:r>
              <a:rPr lang="en-US" b="1" dirty="0" smtClean="0"/>
              <a:t>?</a:t>
            </a:r>
          </a:p>
          <a:p>
            <a:r>
              <a:rPr lang="en-US" dirty="0" smtClean="0"/>
              <a:t/>
            </a:r>
            <a:br>
              <a:rPr lang="en-US" dirty="0" smtClean="0"/>
            </a:br>
            <a:r>
              <a:rPr lang="en-US" dirty="0" smtClean="0"/>
              <a:t>Selenium WebDriver is an automation testing tool. </a:t>
            </a:r>
          </a:p>
          <a:p>
            <a:endParaRPr lang="en-US" dirty="0" smtClean="0"/>
          </a:p>
          <a:p>
            <a:r>
              <a:rPr lang="en-US" dirty="0" smtClean="0"/>
              <a:t>Web UI Automation means the automatic execution of the actions performed in a web browser window like:</a:t>
            </a:r>
          </a:p>
          <a:p>
            <a:r>
              <a:rPr lang="en-US" dirty="0" smtClean="0"/>
              <a:t>navigating to a website, filling forms that include dealing with text boxes, radio buttons and drop downs, submitting the forms, browsing through web pages, handling pop-ups and so on. </a:t>
            </a:r>
          </a:p>
          <a:p>
            <a:r>
              <a:rPr lang="en-US" dirty="0" smtClean="0"/>
              <a:t>Selenium WebDriver is the one that can automate all these tasks. It can interact with all types of Web browsers available till date like Firefox, Internet Explorer, Safari, and Chrome, etc.</a:t>
            </a:r>
          </a:p>
          <a:p>
            <a:endParaRPr lang="en-US" baseline="0" dirty="0" smtClean="0"/>
          </a:p>
          <a:p>
            <a:r>
              <a:rPr lang="en-US" b="1" dirty="0" smtClean="0"/>
              <a:t>Selenium</a:t>
            </a:r>
            <a:r>
              <a:rPr lang="en-US" dirty="0" smtClean="0"/>
              <a:t>. Launches and controls a web browser. Selenium is able to fill in forms and simulate mouse clicks in this browser.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4CB5FF-2F00-4C8E-BC62-9DDEC6888890}" type="slidenum">
              <a:rPr lang="en-US" smtClean="0"/>
              <a:t>2</a:t>
            </a:fld>
            <a:endParaRPr lang="en-US"/>
          </a:p>
        </p:txBody>
      </p:sp>
    </p:spTree>
    <p:extLst>
      <p:ext uri="{BB962C8B-B14F-4D97-AF65-F5344CB8AC3E}">
        <p14:creationId xmlns:p14="http://schemas.microsoft.com/office/powerpoint/2010/main" val="27130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Selenium allows you to interact with web pages in a much more advanced way than Requests and Beautiful Soup; but because it launches a web browser, it is a bit slower and hard to run in the background if, say, you just need to download some files from the Web.</a:t>
            </a:r>
            <a:endParaRPr lang="en-US" dirty="0"/>
          </a:p>
        </p:txBody>
      </p:sp>
      <p:sp>
        <p:nvSpPr>
          <p:cNvPr id="4" name="Slide Number Placeholder 3"/>
          <p:cNvSpPr>
            <a:spLocks noGrp="1"/>
          </p:cNvSpPr>
          <p:nvPr>
            <p:ph type="sldNum" sz="quarter" idx="10"/>
          </p:nvPr>
        </p:nvSpPr>
        <p:spPr/>
        <p:txBody>
          <a:bodyPr/>
          <a:lstStyle/>
          <a:p>
            <a:fld id="{D94CB5FF-2F00-4C8E-BC62-9DDEC6888890}" type="slidenum">
              <a:rPr lang="en-US" smtClean="0"/>
              <a:t>3</a:t>
            </a:fld>
            <a:endParaRPr lang="en-US"/>
          </a:p>
        </p:txBody>
      </p:sp>
    </p:spTree>
    <p:extLst>
      <p:ext uri="{BB962C8B-B14F-4D97-AF65-F5344CB8AC3E}">
        <p14:creationId xmlns:p14="http://schemas.microsoft.com/office/powerpoint/2010/main" val="3999880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5054" y="1300786"/>
            <a:ext cx="8445933" cy="1754142"/>
          </a:xfrm>
        </p:spPr>
        <p:txBody>
          <a:bodyPr/>
          <a:lstStyle/>
          <a:p>
            <a:r>
              <a:rPr lang="en-US" dirty="0" smtClean="0"/>
              <a:t>Python Selenium Library</a:t>
            </a:r>
            <a:endParaRPr lang="en-US" dirty="0"/>
          </a:p>
        </p:txBody>
      </p:sp>
      <p:sp>
        <p:nvSpPr>
          <p:cNvPr id="3" name="Subtitle 2"/>
          <p:cNvSpPr>
            <a:spLocks noGrp="1"/>
          </p:cNvSpPr>
          <p:nvPr>
            <p:ph type="subTitle" idx="1"/>
          </p:nvPr>
        </p:nvSpPr>
        <p:spPr/>
        <p:txBody>
          <a:bodyPr/>
          <a:lstStyle/>
          <a:p>
            <a:r>
              <a:rPr lang="en-US" dirty="0" smtClean="0"/>
              <a:t>Miguel Rovira-Gonzalez</a:t>
            </a:r>
            <a:endParaRPr lang="en-US" dirty="0"/>
          </a:p>
        </p:txBody>
      </p:sp>
    </p:spTree>
    <p:extLst>
      <p:ext uri="{BB962C8B-B14F-4D97-AF65-F5344CB8AC3E}">
        <p14:creationId xmlns:p14="http://schemas.microsoft.com/office/powerpoint/2010/main" val="381396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selenium?</a:t>
            </a:r>
            <a:endParaRPr lang="en-US" dirty="0"/>
          </a:p>
        </p:txBody>
      </p:sp>
      <p:sp>
        <p:nvSpPr>
          <p:cNvPr id="3" name="Content Placeholder 2"/>
          <p:cNvSpPr>
            <a:spLocks noGrp="1"/>
          </p:cNvSpPr>
          <p:nvPr>
            <p:ph sz="quarter" idx="13"/>
          </p:nvPr>
        </p:nvSpPr>
        <p:spPr/>
        <p:txBody>
          <a:bodyPr/>
          <a:lstStyle/>
          <a:p>
            <a:r>
              <a:rPr lang="en-US" dirty="0" smtClean="0"/>
              <a:t>Selenium is an open source web based tool.</a:t>
            </a:r>
          </a:p>
          <a:p>
            <a:r>
              <a:rPr lang="en-US" dirty="0" smtClean="0"/>
              <a:t>You can automate form filling using selenium</a:t>
            </a:r>
          </a:p>
          <a:p>
            <a:r>
              <a:rPr lang="en-US" dirty="0" smtClean="0"/>
              <a:t>Before you can start automating, you need to install the selenium </a:t>
            </a:r>
            <a:r>
              <a:rPr lang="en-US" dirty="0" err="1" smtClean="0"/>
              <a:t>webdriver</a:t>
            </a:r>
            <a:r>
              <a:rPr lang="en-US" dirty="0" smtClean="0"/>
              <a:t> for python.</a:t>
            </a:r>
          </a:p>
          <a:p>
            <a:pPr lvl="1"/>
            <a:r>
              <a:rPr lang="en-US" dirty="0" smtClean="0"/>
              <a:t>Pip install selenium (in your terminal)</a:t>
            </a:r>
          </a:p>
        </p:txBody>
      </p:sp>
    </p:spTree>
    <p:extLst>
      <p:ext uri="{BB962C8B-B14F-4D97-AF65-F5344CB8AC3E}">
        <p14:creationId xmlns:p14="http://schemas.microsoft.com/office/powerpoint/2010/main" val="329217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Which browser should I use?</a:t>
            </a:r>
            <a:endParaRPr lang="en-US" dirty="0"/>
          </a:p>
        </p:txBody>
      </p:sp>
      <p:sp>
        <p:nvSpPr>
          <p:cNvPr id="3" name="Content Placeholder 2"/>
          <p:cNvSpPr>
            <a:spLocks noGrp="1"/>
          </p:cNvSpPr>
          <p:nvPr>
            <p:ph sz="quarter" idx="13"/>
          </p:nvPr>
        </p:nvSpPr>
        <p:spPr/>
        <p:txBody>
          <a:bodyPr/>
          <a:lstStyle/>
          <a:p>
            <a:r>
              <a:rPr lang="en-US" dirty="0" smtClean="0"/>
              <a:t>It does not matter. You can use chrome, Firefox, </a:t>
            </a:r>
            <a:r>
              <a:rPr lang="en-US" dirty="0" err="1" smtClean="0"/>
              <a:t>Ie</a:t>
            </a:r>
            <a:r>
              <a:rPr lang="en-US" dirty="0" smtClean="0"/>
              <a:t> or safari.</a:t>
            </a:r>
          </a:p>
          <a:p>
            <a:r>
              <a:rPr lang="en-US" dirty="0" smtClean="0"/>
              <a:t>The most important thing is downloading the </a:t>
            </a:r>
            <a:r>
              <a:rPr lang="en-US" dirty="0" err="1" smtClean="0"/>
              <a:t>webdriver</a:t>
            </a:r>
            <a:r>
              <a:rPr lang="en-US" dirty="0" smtClean="0"/>
              <a:t>: e.g. </a:t>
            </a:r>
            <a:r>
              <a:rPr lang="en-US" dirty="0" err="1" smtClean="0"/>
              <a:t>geckodriver</a:t>
            </a:r>
            <a:r>
              <a:rPr lang="en-US" dirty="0" smtClean="0"/>
              <a:t> on for </a:t>
            </a:r>
            <a:r>
              <a:rPr lang="en-US" dirty="0" err="1" smtClean="0"/>
              <a:t>firefox</a:t>
            </a:r>
            <a:endParaRPr lang="en-US" dirty="0"/>
          </a:p>
          <a:p>
            <a:r>
              <a:rPr lang="en-US" dirty="0" smtClean="0"/>
              <a:t>Let’s go checkout the script I wrote to login into my </a:t>
            </a:r>
            <a:r>
              <a:rPr lang="en-US" dirty="0" err="1" smtClean="0"/>
              <a:t>github</a:t>
            </a:r>
            <a:r>
              <a:rPr lang="en-US" dirty="0" smtClean="0"/>
              <a:t> account</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770820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196</TotalTime>
  <Words>167</Words>
  <Application>Microsoft Office PowerPoint</Application>
  <PresentationFormat>Widescreen</PresentationFormat>
  <Paragraphs>25</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Tw Cen MT</vt:lpstr>
      <vt:lpstr>Droplet</vt:lpstr>
      <vt:lpstr>Python Selenium Library</vt:lpstr>
      <vt:lpstr>What is selenium?</vt:lpstr>
      <vt:lpstr> Which browser should I use?</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Selenium Library</dc:title>
  <dc:creator>Rovira-Gonzalez, Miguel</dc:creator>
  <cp:lastModifiedBy>Rovira-Gonzalez, Miguel</cp:lastModifiedBy>
  <cp:revision>8</cp:revision>
  <dcterms:created xsi:type="dcterms:W3CDTF">2019-05-07T20:22:00Z</dcterms:created>
  <dcterms:modified xsi:type="dcterms:W3CDTF">2019-05-07T23:38:18Z</dcterms:modified>
</cp:coreProperties>
</file>