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7772400" cy="100584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44" name="PlaceHolder 2"/>
          <p:cNvSpPr>
            <a:spLocks noGrp="1"/>
          </p:cNvSpPr>
          <p:nvPr>
            <p:ph type="body"/>
          </p:nvPr>
        </p:nvSpPr>
        <p:spPr>
          <a:xfrm>
            <a:off x="609480" y="1604520"/>
            <a:ext cx="1097244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45" name="PlaceHolder 3"/>
          <p:cNvSpPr>
            <a:spLocks noGrp="1"/>
          </p:cNvSpPr>
          <p:nvPr>
            <p:ph type="body"/>
          </p:nvPr>
        </p:nvSpPr>
        <p:spPr>
          <a:xfrm>
            <a:off x="609480" y="3682080"/>
            <a:ext cx="1097244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609480" y="160452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6231960" y="160452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49" name="PlaceHolder 4"/>
          <p:cNvSpPr>
            <a:spLocks noGrp="1"/>
          </p:cNvSpPr>
          <p:nvPr>
            <p:ph type="body"/>
          </p:nvPr>
        </p:nvSpPr>
        <p:spPr>
          <a:xfrm>
            <a:off x="6231960" y="368208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50" name="PlaceHolder 5"/>
          <p:cNvSpPr>
            <a:spLocks noGrp="1"/>
          </p:cNvSpPr>
          <p:nvPr>
            <p:ph type="body"/>
          </p:nvPr>
        </p:nvSpPr>
        <p:spPr>
          <a:xfrm>
            <a:off x="609480" y="368208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609480" y="1604520"/>
            <a:ext cx="10972440" cy="397728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pic>
        <p:nvPicPr>
          <p:cNvPr id="54" name="Imagen 53"/>
          <p:cNvPicPr/>
          <p:nvPr/>
        </p:nvPicPr>
        <p:blipFill>
          <a:blip r:embed="rId2"/>
          <a:stretch/>
        </p:blipFill>
        <p:spPr>
          <a:xfrm>
            <a:off x="3602880" y="1604520"/>
            <a:ext cx="4984920" cy="3977280"/>
          </a:xfrm>
          <a:prstGeom prst="rect">
            <a:avLst/>
          </a:prstGeom>
          <a:ln>
            <a:noFill/>
          </a:ln>
        </p:spPr>
      </p:pic>
      <p:pic>
        <p:nvPicPr>
          <p:cNvPr id="55" name="Imagen 5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6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5354280" cy="397728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6231960" y="1604520"/>
            <a:ext cx="5354280" cy="397728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79" name="PlaceHolder 3"/>
          <p:cNvSpPr>
            <a:spLocks noGrp="1"/>
          </p:cNvSpPr>
          <p:nvPr>
            <p:ph type="body"/>
          </p:nvPr>
        </p:nvSpPr>
        <p:spPr>
          <a:xfrm>
            <a:off x="609480" y="368208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80" name="PlaceHolder 4"/>
          <p:cNvSpPr>
            <a:spLocks noGrp="1"/>
          </p:cNvSpPr>
          <p:nvPr>
            <p:ph type="body"/>
          </p:nvPr>
        </p:nvSpPr>
        <p:spPr>
          <a:xfrm>
            <a:off x="6231960" y="1604520"/>
            <a:ext cx="5354280" cy="397728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2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82" name="PlaceHolder 2"/>
          <p:cNvSpPr>
            <a:spLocks noGrp="1"/>
          </p:cNvSpPr>
          <p:nvPr>
            <p:ph type="body"/>
          </p:nvPr>
        </p:nvSpPr>
        <p:spPr>
          <a:xfrm>
            <a:off x="609480" y="1604520"/>
            <a:ext cx="5354280" cy="397728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83" name="PlaceHolder 3"/>
          <p:cNvSpPr>
            <a:spLocks noGrp="1"/>
          </p:cNvSpPr>
          <p:nvPr>
            <p:ph type="body"/>
          </p:nvPr>
        </p:nvSpPr>
        <p:spPr>
          <a:xfrm>
            <a:off x="6231960" y="160452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84" name="PlaceHolder 4"/>
          <p:cNvSpPr>
            <a:spLocks noGrp="1"/>
          </p:cNvSpPr>
          <p:nvPr>
            <p:ph type="body"/>
          </p:nvPr>
        </p:nvSpPr>
        <p:spPr>
          <a:xfrm>
            <a:off x="6231960" y="368208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88" name="PlaceHolder 4"/>
          <p:cNvSpPr>
            <a:spLocks noGrp="1"/>
          </p:cNvSpPr>
          <p:nvPr>
            <p:ph type="body"/>
          </p:nvPr>
        </p:nvSpPr>
        <p:spPr>
          <a:xfrm>
            <a:off x="609480" y="3682080"/>
            <a:ext cx="1097244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91" name="PlaceHolder 3"/>
          <p:cNvSpPr>
            <a:spLocks noGrp="1"/>
          </p:cNvSpPr>
          <p:nvPr>
            <p:ph type="body"/>
          </p:nvPr>
        </p:nvSpPr>
        <p:spPr>
          <a:xfrm>
            <a:off x="609480" y="3682080"/>
            <a:ext cx="1097244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95" name="PlaceHolder 4"/>
          <p:cNvSpPr>
            <a:spLocks noGrp="1"/>
          </p:cNvSpPr>
          <p:nvPr>
            <p:ph type="body"/>
          </p:nvPr>
        </p:nvSpPr>
        <p:spPr>
          <a:xfrm>
            <a:off x="6231960" y="368208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96" name="PlaceHolder 5"/>
          <p:cNvSpPr>
            <a:spLocks noGrp="1"/>
          </p:cNvSpPr>
          <p:nvPr>
            <p:ph type="body"/>
          </p:nvPr>
        </p:nvSpPr>
        <p:spPr>
          <a:xfrm>
            <a:off x="609480" y="368208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98" name="PlaceHolder 2"/>
          <p:cNvSpPr>
            <a:spLocks noGrp="1"/>
          </p:cNvSpPr>
          <p:nvPr>
            <p:ph type="body"/>
          </p:nvPr>
        </p:nvSpPr>
        <p:spPr>
          <a:xfrm>
            <a:off x="609480" y="1604520"/>
            <a:ext cx="10972440" cy="397728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99" name="PlaceHolder 3"/>
          <p:cNvSpPr>
            <a:spLocks noGrp="1"/>
          </p:cNvSpPr>
          <p:nvPr>
            <p:ph type="body"/>
          </p:nvPr>
        </p:nvSpPr>
        <p:spPr>
          <a:xfrm>
            <a:off x="609480" y="1604520"/>
            <a:ext cx="10972440" cy="397728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pic>
        <p:nvPicPr>
          <p:cNvPr id="100" name="Imagen 99"/>
          <p:cNvPicPr/>
          <p:nvPr/>
        </p:nvPicPr>
        <p:blipFill>
          <a:blip r:embed="rId2"/>
          <a:stretch/>
        </p:blipFill>
        <p:spPr>
          <a:xfrm>
            <a:off x="3602880" y="1604520"/>
            <a:ext cx="4984920" cy="3977280"/>
          </a:xfrm>
          <a:prstGeom prst="rect">
            <a:avLst/>
          </a:prstGeom>
          <a:ln>
            <a:noFill/>
          </a:ln>
        </p:spPr>
      </p:pic>
      <p:pic>
        <p:nvPicPr>
          <p:cNvPr id="101" name="Imagen 10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10972440" cy="397728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397728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397728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368208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1604520"/>
            <a:ext cx="5354280" cy="397728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609480" y="1604520"/>
            <a:ext cx="5354280" cy="397728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6231960" y="160452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38" name="PlaceHolder 4"/>
          <p:cNvSpPr>
            <a:spLocks noGrp="1"/>
          </p:cNvSpPr>
          <p:nvPr>
            <p:ph type="body"/>
          </p:nvPr>
        </p:nvSpPr>
        <p:spPr>
          <a:xfrm>
            <a:off x="6231960" y="368208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
        <p:nvSpPr>
          <p:cNvPr id="42" name="PlaceHolder 4"/>
          <p:cNvSpPr>
            <a:spLocks noGrp="1"/>
          </p:cNvSpPr>
          <p:nvPr>
            <p:ph type="body"/>
          </p:nvPr>
        </p:nvSpPr>
        <p:spPr>
          <a:xfrm>
            <a:off x="609480" y="3682080"/>
            <a:ext cx="10972440" cy="1896840"/>
          </a:xfrm>
          <a:prstGeom prst="rect">
            <a:avLst/>
          </a:prstGeom>
        </p:spPr>
        <p:txBody>
          <a:bodyPr lIns="0" tIns="0" rIns="0" bIns="0"/>
          <a:lstStyle/>
          <a:p>
            <a:endParaRPr lang="es-GT"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3"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 name="CustomShape 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0" y="4013280"/>
            <a:ext cx="447840" cy="2844000"/>
          </a:xfrm>
          <a:prstGeom prst="triangle">
            <a:avLst>
              <a:gd name="adj" fmla="val 0"/>
            </a:avLst>
          </a:prstGeom>
          <a:solidFill>
            <a:schemeClr val="accent1">
              <a:alpha val="8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Line 1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 name="Line 1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2" name="CustomShape 1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CustomShape 14"/>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 name="CustomShape 15"/>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rot="10800000">
            <a:off x="1685160" y="11331720"/>
            <a:ext cx="842040" cy="5665320"/>
          </a:xfrm>
          <a:prstGeom prst="triangle">
            <a:avLst>
              <a:gd name="adj" fmla="val 100000"/>
            </a:avLst>
          </a:prstGeom>
          <a:solidFill>
            <a:schemeClr val="accent1">
              <a:alpha val="8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PlaceHolder 21"/>
          <p:cNvSpPr>
            <a:spLocks noGrp="1"/>
          </p:cNvSpPr>
          <p:nvPr>
            <p:ph type="title"/>
          </p:nvPr>
        </p:nvSpPr>
        <p:spPr>
          <a:xfrm>
            <a:off x="677160" y="609480"/>
            <a:ext cx="8596080" cy="1320120"/>
          </a:xfrm>
          <a:prstGeom prst="rect">
            <a:avLst/>
          </a:prstGeom>
        </p:spPr>
        <p:txBody>
          <a:bodyPr lIns="0" tIns="0" rIns="0" bIns="0" anchor="ctr"/>
          <a:lstStyle/>
          <a:p>
            <a:pPr algn="ctr"/>
            <a:endParaRPr lang="es-GT" sz="4400" b="0" strike="noStrike" spc="-1">
              <a:solidFill>
                <a:srgbClr val="000000"/>
              </a:solidFill>
              <a:uFill>
                <a:solidFill>
                  <a:srgbClr val="FFFFFF"/>
                </a:solidFill>
              </a:uFill>
              <a:latin typeface="Arial"/>
            </a:endParaRPr>
          </a:p>
        </p:txBody>
      </p:sp>
      <p:sp>
        <p:nvSpPr>
          <p:cNvPr id="21" name="PlaceHolder 2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s-GT" sz="3200" b="0" strike="noStrike" spc="-1">
                <a:solidFill>
                  <a:srgbClr val="000000"/>
                </a:solidFill>
                <a:uFill>
                  <a:solidFill>
                    <a:srgbClr val="FFFFFF"/>
                  </a:solidFill>
                </a:uFill>
                <a:latin typeface="Arial"/>
              </a:rPr>
              <a:t>Pulse para editar el formato de esquema del texto</a:t>
            </a:r>
          </a:p>
          <a:p>
            <a:pPr marL="864000" lvl="1" indent="-324000">
              <a:buClr>
                <a:srgbClr val="000000"/>
              </a:buClr>
              <a:buSzPct val="75000"/>
              <a:buFont typeface="Symbol" charset="2"/>
              <a:buChar char=""/>
            </a:pPr>
            <a:r>
              <a:rPr lang="es-GT" sz="2800" b="0" strike="noStrike" spc="-1">
                <a:solidFill>
                  <a:srgbClr val="000000"/>
                </a:solidFill>
                <a:uFill>
                  <a:solidFill>
                    <a:srgbClr val="FFFFFF"/>
                  </a:solidFill>
                </a:uFill>
                <a:latin typeface="Arial"/>
              </a:rPr>
              <a:t>Segundo nivel del esquema</a:t>
            </a:r>
          </a:p>
          <a:p>
            <a:pPr marL="1296000" lvl="2" indent="-288000">
              <a:buClr>
                <a:srgbClr val="000000"/>
              </a:buClr>
              <a:buSzPct val="45000"/>
              <a:buFont typeface="Wingdings" charset="2"/>
              <a:buChar char=""/>
            </a:pPr>
            <a:r>
              <a:rPr lang="es-GT" sz="2400" b="0" strike="noStrike" spc="-1">
                <a:solidFill>
                  <a:srgbClr val="000000"/>
                </a:solidFill>
                <a:uFill>
                  <a:solidFill>
                    <a:srgbClr val="FFFFFF"/>
                  </a:solidFill>
                </a:uFill>
                <a:latin typeface="Arial"/>
              </a:rPr>
              <a:t>Tercer nivel del esquema</a:t>
            </a:r>
          </a:p>
          <a:p>
            <a:pPr marL="1728000" lvl="3" indent="-216000">
              <a:buClr>
                <a:srgbClr val="000000"/>
              </a:buClr>
              <a:buSzPct val="75000"/>
              <a:buFont typeface="Symbol" charset="2"/>
              <a:buChar char=""/>
            </a:pPr>
            <a:r>
              <a:rPr lang="es-GT" sz="2000" b="0" strike="noStrike" spc="-1">
                <a:solidFill>
                  <a:srgbClr val="000000"/>
                </a:solidFill>
                <a:uFill>
                  <a:solidFill>
                    <a:srgbClr val="FFFFFF"/>
                  </a:solidFill>
                </a:uFill>
                <a:latin typeface="Arial"/>
              </a:rPr>
              <a:t>Cuarto nivel del esquema</a:t>
            </a:r>
          </a:p>
          <a:p>
            <a:pPr marL="2160000" lvl="4" indent="-216000">
              <a:buClr>
                <a:srgbClr val="000000"/>
              </a:buClr>
              <a:buSzPct val="45000"/>
              <a:buFont typeface="Wingdings" charset="2"/>
              <a:buChar char=""/>
            </a:pPr>
            <a:r>
              <a:rPr lang="es-GT" sz="2000" b="0" strike="noStrike" spc="-1">
                <a:solidFill>
                  <a:srgbClr val="000000"/>
                </a:solidFill>
                <a:uFill>
                  <a:solidFill>
                    <a:srgbClr val="FFFFFF"/>
                  </a:solidFill>
                </a:uFill>
                <a:latin typeface="Arial"/>
              </a:rPr>
              <a:t>Quinto nivel del esquema</a:t>
            </a:r>
          </a:p>
          <a:p>
            <a:pPr marL="2592000" lvl="5" indent="-216000">
              <a:buClr>
                <a:srgbClr val="000000"/>
              </a:buClr>
              <a:buSzPct val="45000"/>
              <a:buFont typeface="Wingdings" charset="2"/>
              <a:buChar char=""/>
            </a:pPr>
            <a:r>
              <a:rPr lang="es-GT" sz="2000" b="0" strike="noStrike" spc="-1">
                <a:solidFill>
                  <a:srgbClr val="000000"/>
                </a:solidFill>
                <a:uFill>
                  <a:solidFill>
                    <a:srgbClr val="FFFFFF"/>
                  </a:solidFill>
                </a:uFill>
                <a:latin typeface="Arial"/>
              </a:rPr>
              <a:t>Sexto nivel del esquema</a:t>
            </a:r>
          </a:p>
          <a:p>
            <a:pPr marL="3024000" lvl="6" indent="-216000">
              <a:buClr>
                <a:srgbClr val="000000"/>
              </a:buClr>
              <a:buSzPct val="45000"/>
              <a:buFont typeface="Wingdings" charset="2"/>
              <a:buChar char=""/>
            </a:pPr>
            <a:r>
              <a:rPr lang="es-GT" sz="2000" b="0" strike="noStrike" spc="-1">
                <a:solidFill>
                  <a:srgbClr val="000000"/>
                </a:solidFill>
                <a:uFill>
                  <a:solidFill>
                    <a:srgbClr val="FFFFFF"/>
                  </a:solidFill>
                </a:u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57"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58" name="CustomShape 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 name="CustomShape 4"/>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 name="CustomShape 5"/>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 name="CustomShape 6"/>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 name="CustomShape 7"/>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 name="CustomShape 8"/>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9"/>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10"/>
          <p:cNvSpPr/>
          <p:nvPr/>
        </p:nvSpPr>
        <p:spPr>
          <a:xfrm>
            <a:off x="0" y="4013280"/>
            <a:ext cx="447840" cy="2844000"/>
          </a:xfrm>
          <a:prstGeom prst="triangle">
            <a:avLst>
              <a:gd name="adj" fmla="val 0"/>
            </a:avLst>
          </a:prstGeom>
          <a:solidFill>
            <a:schemeClr val="accent1">
              <a:alpha val="8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PlaceHolder 11"/>
          <p:cNvSpPr>
            <a:spLocks noGrp="1"/>
          </p:cNvSpPr>
          <p:nvPr>
            <p:ph type="title"/>
          </p:nvPr>
        </p:nvSpPr>
        <p:spPr>
          <a:xfrm>
            <a:off x="609480" y="273600"/>
            <a:ext cx="10972440" cy="1144800"/>
          </a:xfrm>
          <a:prstGeom prst="rect">
            <a:avLst/>
          </a:prstGeom>
        </p:spPr>
        <p:txBody>
          <a:bodyPr lIns="0" tIns="0" rIns="0" bIns="0" anchor="ctr"/>
          <a:lstStyle/>
          <a:p>
            <a:pPr algn="ctr"/>
            <a:r>
              <a:rPr lang="es-GT" sz="4400" b="0" strike="noStrike" spc="-1">
                <a:solidFill>
                  <a:srgbClr val="000000"/>
                </a:solidFill>
                <a:uFill>
                  <a:solidFill>
                    <a:srgbClr val="FFFFFF"/>
                  </a:solidFill>
                </a:uFill>
                <a:latin typeface="Arial"/>
              </a:rPr>
              <a:t>Pulse para editar el formato del texto de título</a:t>
            </a:r>
          </a:p>
        </p:txBody>
      </p:sp>
      <p:sp>
        <p:nvSpPr>
          <p:cNvPr id="67" name="PlaceHolder 1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s-GT" sz="3200" b="0" strike="noStrike" spc="-1">
                <a:solidFill>
                  <a:srgbClr val="000000"/>
                </a:solidFill>
                <a:uFill>
                  <a:solidFill>
                    <a:srgbClr val="FFFFFF"/>
                  </a:solidFill>
                </a:uFill>
                <a:latin typeface="Arial"/>
              </a:rPr>
              <a:t>Pulse para editar el formato de esquema del texto</a:t>
            </a:r>
          </a:p>
          <a:p>
            <a:pPr marL="864000" lvl="1" indent="-324000">
              <a:buClr>
                <a:srgbClr val="000000"/>
              </a:buClr>
              <a:buSzPct val="75000"/>
              <a:buFont typeface="Symbol" charset="2"/>
              <a:buChar char=""/>
            </a:pPr>
            <a:r>
              <a:rPr lang="es-GT" sz="2800" b="0" strike="noStrike" spc="-1">
                <a:solidFill>
                  <a:srgbClr val="000000"/>
                </a:solidFill>
                <a:uFill>
                  <a:solidFill>
                    <a:srgbClr val="FFFFFF"/>
                  </a:solidFill>
                </a:uFill>
                <a:latin typeface="Arial"/>
              </a:rPr>
              <a:t>Segundo nivel del esquema</a:t>
            </a:r>
          </a:p>
          <a:p>
            <a:pPr marL="1296000" lvl="2" indent="-288000">
              <a:buClr>
                <a:srgbClr val="000000"/>
              </a:buClr>
              <a:buSzPct val="45000"/>
              <a:buFont typeface="Wingdings" charset="2"/>
              <a:buChar char=""/>
            </a:pPr>
            <a:r>
              <a:rPr lang="es-GT" sz="2400" b="0" strike="noStrike" spc="-1">
                <a:solidFill>
                  <a:srgbClr val="000000"/>
                </a:solidFill>
                <a:uFill>
                  <a:solidFill>
                    <a:srgbClr val="FFFFFF"/>
                  </a:solidFill>
                </a:uFill>
                <a:latin typeface="Arial"/>
              </a:rPr>
              <a:t>Tercer nivel del esquema</a:t>
            </a:r>
          </a:p>
          <a:p>
            <a:pPr marL="1728000" lvl="3" indent="-216000">
              <a:buClr>
                <a:srgbClr val="000000"/>
              </a:buClr>
              <a:buSzPct val="75000"/>
              <a:buFont typeface="Symbol" charset="2"/>
              <a:buChar char=""/>
            </a:pPr>
            <a:r>
              <a:rPr lang="es-GT" sz="2000" b="0" strike="noStrike" spc="-1">
                <a:solidFill>
                  <a:srgbClr val="000000"/>
                </a:solidFill>
                <a:uFill>
                  <a:solidFill>
                    <a:srgbClr val="FFFFFF"/>
                  </a:solidFill>
                </a:uFill>
                <a:latin typeface="Arial"/>
              </a:rPr>
              <a:t>Cuarto nivel del esquema</a:t>
            </a:r>
          </a:p>
          <a:p>
            <a:pPr marL="2160000" lvl="4" indent="-216000">
              <a:buClr>
                <a:srgbClr val="000000"/>
              </a:buClr>
              <a:buSzPct val="45000"/>
              <a:buFont typeface="Wingdings" charset="2"/>
              <a:buChar char=""/>
            </a:pPr>
            <a:r>
              <a:rPr lang="es-GT" sz="2000" b="0" strike="noStrike" spc="-1">
                <a:solidFill>
                  <a:srgbClr val="000000"/>
                </a:solidFill>
                <a:uFill>
                  <a:solidFill>
                    <a:srgbClr val="FFFFFF"/>
                  </a:solidFill>
                </a:uFill>
                <a:latin typeface="Arial"/>
              </a:rPr>
              <a:t>Quinto nivel del esquema</a:t>
            </a:r>
          </a:p>
          <a:p>
            <a:pPr marL="2592000" lvl="5" indent="-216000">
              <a:buClr>
                <a:srgbClr val="000000"/>
              </a:buClr>
              <a:buSzPct val="45000"/>
              <a:buFont typeface="Wingdings" charset="2"/>
              <a:buChar char=""/>
            </a:pPr>
            <a:r>
              <a:rPr lang="es-GT" sz="2000" b="0" strike="noStrike" spc="-1">
                <a:solidFill>
                  <a:srgbClr val="000000"/>
                </a:solidFill>
                <a:uFill>
                  <a:solidFill>
                    <a:srgbClr val="FFFFFF"/>
                  </a:solidFill>
                </a:uFill>
                <a:latin typeface="Arial"/>
              </a:rPr>
              <a:t>Sexto nivel del esquema</a:t>
            </a:r>
          </a:p>
          <a:p>
            <a:pPr marL="3024000" lvl="6" indent="-216000">
              <a:buClr>
                <a:srgbClr val="000000"/>
              </a:buClr>
              <a:buSzPct val="45000"/>
              <a:buFont typeface="Wingdings" charset="2"/>
              <a:buChar char=""/>
            </a:pPr>
            <a:r>
              <a:rPr lang="es-GT" sz="2000" b="0" strike="noStrike" spc="-1">
                <a:solidFill>
                  <a:srgbClr val="000000"/>
                </a:solidFill>
                <a:uFill>
                  <a:solidFill>
                    <a:srgbClr val="FFFFFF"/>
                  </a:solidFill>
                </a:u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1506960" y="2404440"/>
            <a:ext cx="7766280" cy="164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es-GT" sz="5400" b="0" strike="noStrike" spc="-1">
                <a:solidFill>
                  <a:srgbClr val="90C226"/>
                </a:solidFill>
                <a:uFill>
                  <a:solidFill>
                    <a:srgbClr val="FFFFFF"/>
                  </a:solidFill>
                </a:uFill>
                <a:latin typeface="Trebuchet MS"/>
              </a:rPr>
              <a:t>Árboles Lógicos</a:t>
            </a:r>
            <a:endParaRPr lang="es-GT" sz="1800" b="0" strike="noStrike" spc="-1">
              <a:solidFill>
                <a:srgbClr val="000000"/>
              </a:solidFill>
              <a:uFill>
                <a:solidFill>
                  <a:srgbClr val="FFFFFF"/>
                </a:solidFill>
              </a:uFill>
              <a:latin typeface="Arial"/>
            </a:endParaRPr>
          </a:p>
        </p:txBody>
      </p:sp>
      <p:sp>
        <p:nvSpPr>
          <p:cNvPr id="103" name="CustomShape 2"/>
          <p:cNvSpPr/>
          <p:nvPr/>
        </p:nvSpPr>
        <p:spPr>
          <a:xfrm>
            <a:off x="1506960" y="4050720"/>
            <a:ext cx="7927920" cy="176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GT" sz="1800" b="0" strike="noStrike" spc="-1" dirty="0">
                <a:solidFill>
                  <a:srgbClr val="808080"/>
                </a:solidFill>
                <a:uFill>
                  <a:solidFill>
                    <a:srgbClr val="FFFFFF"/>
                  </a:solidFill>
                </a:uFill>
                <a:latin typeface="Trebuchet MS"/>
              </a:rPr>
              <a:t>Lógica de Sistemas – Sección: A</a:t>
            </a:r>
            <a:endParaRPr lang="es-GT" sz="1800" b="0" strike="noStrike" spc="-1" dirty="0">
              <a:solidFill>
                <a:srgbClr val="000000"/>
              </a:solidFill>
              <a:uFill>
                <a:solidFill>
                  <a:srgbClr val="FFFFFF"/>
                </a:solidFill>
              </a:uFill>
              <a:latin typeface="Arial"/>
            </a:endParaRPr>
          </a:p>
          <a:p>
            <a:pPr algn="r">
              <a:lnSpc>
                <a:spcPct val="100000"/>
              </a:lnSpc>
            </a:pPr>
            <a:r>
              <a:rPr lang="es-GT" spc="-1" dirty="0">
                <a:solidFill>
                  <a:srgbClr val="808080"/>
                </a:solidFill>
                <a:uFill>
                  <a:solidFill>
                    <a:srgbClr val="FFFFFF"/>
                  </a:solidFill>
                </a:uFill>
                <a:latin typeface="Trebuchet MS"/>
              </a:rPr>
              <a:t>Primer</a:t>
            </a:r>
            <a:r>
              <a:rPr lang="es-GT" sz="1800" b="0" strike="noStrike" spc="-1" dirty="0">
                <a:solidFill>
                  <a:srgbClr val="808080"/>
                </a:solidFill>
                <a:uFill>
                  <a:solidFill>
                    <a:srgbClr val="FFFFFF"/>
                  </a:solidFill>
                </a:uFill>
                <a:latin typeface="Trebuchet MS"/>
              </a:rPr>
              <a:t> Semestre 2018</a:t>
            </a:r>
            <a:endParaRPr lang="es-GT" sz="1800" b="0" strike="noStrike" spc="-1" dirty="0">
              <a:solidFill>
                <a:srgbClr val="000000"/>
              </a:solidFill>
              <a:uFill>
                <a:solidFill>
                  <a:srgbClr val="FFFFFF"/>
                </a:solidFill>
              </a:uFill>
              <a:latin typeface="Arial"/>
            </a:endParaRPr>
          </a:p>
          <a:p>
            <a:pPr algn="r">
              <a:lnSpc>
                <a:spcPct val="100000"/>
              </a:lnSpc>
            </a:pPr>
            <a:r>
              <a:rPr lang="es-GT" sz="1800" b="0" strike="noStrike" spc="-1" dirty="0">
                <a:solidFill>
                  <a:srgbClr val="808080"/>
                </a:solidFill>
                <a:uFill>
                  <a:solidFill>
                    <a:srgbClr val="FFFFFF"/>
                  </a:solidFill>
                </a:uFill>
                <a:latin typeface="Trebuchet MS"/>
              </a:rPr>
              <a:t>Ing. Virginia Tala</a:t>
            </a:r>
            <a:endParaRPr lang="es-GT" sz="1800" b="0" strike="noStrike" spc="-1" dirty="0">
              <a:solidFill>
                <a:srgbClr val="000000"/>
              </a:solidFill>
              <a:uFill>
                <a:solidFill>
                  <a:srgbClr val="FFFFFF"/>
                </a:solidFill>
              </a:uFill>
              <a:latin typeface="Arial"/>
            </a:endParaRPr>
          </a:p>
          <a:p>
            <a:pPr algn="r">
              <a:lnSpc>
                <a:spcPct val="100000"/>
              </a:lnSpc>
            </a:pPr>
            <a:r>
              <a:rPr lang="es-GT" sz="1800" b="0" strike="noStrike" spc="-1" dirty="0">
                <a:solidFill>
                  <a:srgbClr val="808080"/>
                </a:solidFill>
                <a:uFill>
                  <a:solidFill>
                    <a:srgbClr val="FFFFFF"/>
                  </a:solidFill>
                </a:uFill>
                <a:latin typeface="Trebuchet MS"/>
              </a:rPr>
              <a:t>Aux. David Molina</a:t>
            </a:r>
            <a:endParaRPr lang="es-GT"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677160" y="609480"/>
            <a:ext cx="859608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3600" b="0" strike="noStrike" spc="-1">
                <a:solidFill>
                  <a:srgbClr val="90C226"/>
                </a:solidFill>
                <a:uFill>
                  <a:solidFill>
                    <a:srgbClr val="FFFFFF"/>
                  </a:solidFill>
                </a:uFill>
                <a:latin typeface="Trebuchet MS"/>
              </a:rPr>
              <a:t>El árbol como esquema mental</a:t>
            </a:r>
            <a:endParaRPr lang="es-GT" sz="1800" b="0" strike="noStrike" spc="-1">
              <a:solidFill>
                <a:srgbClr val="000000"/>
              </a:solidFill>
              <a:uFill>
                <a:solidFill>
                  <a:srgbClr val="FFFFFF"/>
                </a:solidFill>
              </a:uFill>
              <a:latin typeface="Arial"/>
            </a:endParaRPr>
          </a:p>
        </p:txBody>
      </p:sp>
      <p:sp>
        <p:nvSpPr>
          <p:cNvPr id="172" name="CustomShape 2"/>
          <p:cNvSpPr/>
          <p:nvPr/>
        </p:nvSpPr>
        <p:spPr>
          <a:xfrm>
            <a:off x="677160" y="1325160"/>
            <a:ext cx="8596080" cy="471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s-GT" sz="1800" b="0" strike="noStrike" spc="-1" dirty="0">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3" charset="2"/>
              <a:buChar char=""/>
            </a:pPr>
            <a:r>
              <a:rPr lang="es-GT" sz="1800" b="0" strike="noStrike" spc="-1" dirty="0">
                <a:solidFill>
                  <a:srgbClr val="404040"/>
                </a:solidFill>
                <a:uFill>
                  <a:solidFill>
                    <a:srgbClr val="FFFFFF"/>
                  </a:solidFill>
                </a:uFill>
                <a:latin typeface="Trebuchet MS"/>
              </a:rPr>
              <a:t>La raíz se encuentra en los más alto del árbol mientras que las ramas se dirigen hacia abajo. </a:t>
            </a:r>
            <a:endParaRPr lang="es-GT" sz="1800" b="0" strike="noStrike" spc="-1" dirty="0">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3" charset="2"/>
              <a:buChar char=""/>
            </a:pPr>
            <a:r>
              <a:rPr lang="es-GT" sz="1800" b="0" strike="noStrike" spc="-1" dirty="0">
                <a:solidFill>
                  <a:srgbClr val="404040"/>
                </a:solidFill>
                <a:uFill>
                  <a:solidFill>
                    <a:srgbClr val="FFFFFF"/>
                  </a:solidFill>
                </a:uFill>
                <a:latin typeface="Trebuchet MS"/>
              </a:rPr>
              <a:t>Nuestra mente esta llena de este tipo de árboles, este tipo de esquemas se utiliza para los razonamientos inductivos (hacia arriba), como para los deductivos (hacia abajo).</a:t>
            </a:r>
            <a:endParaRPr lang="es-GT" sz="1800" b="0" strike="noStrike" spc="-1" dirty="0">
              <a:solidFill>
                <a:srgbClr val="000000"/>
              </a:solidFill>
              <a:uFill>
                <a:solidFill>
                  <a:srgbClr val="FFFFFF"/>
                </a:solidFill>
              </a:uFill>
              <a:latin typeface="Arial"/>
            </a:endParaRPr>
          </a:p>
          <a:p>
            <a:pPr algn="just">
              <a:lnSpc>
                <a:spcPct val="100000"/>
              </a:lnSpc>
            </a:pPr>
            <a:endParaRPr lang="es-GT" sz="1800" b="0" strike="noStrike" spc="-1" dirty="0">
              <a:solidFill>
                <a:srgbClr val="000000"/>
              </a:solidFill>
              <a:uFill>
                <a:solidFill>
                  <a:srgbClr val="FFFFFF"/>
                </a:solidFill>
              </a:uFill>
              <a:latin typeface="Arial"/>
            </a:endParaRPr>
          </a:p>
          <a:p>
            <a:pPr algn="just">
              <a:lnSpc>
                <a:spcPct val="100000"/>
              </a:lnSpc>
            </a:pPr>
            <a:r>
              <a:rPr lang="es-GT" sz="1800" b="0" strike="noStrike" spc="-1" dirty="0">
                <a:solidFill>
                  <a:srgbClr val="404040"/>
                </a:solidFill>
                <a:uFill>
                  <a:solidFill>
                    <a:srgbClr val="FFFFFF"/>
                  </a:solidFill>
                </a:uFill>
                <a:latin typeface="Trebuchet MS"/>
              </a:rPr>
              <a:t>Se puede decir que es la estructura fundamental de la lógica. Es</a:t>
            </a:r>
            <a:r>
              <a:rPr lang="es-GT" spc="-1" dirty="0">
                <a:solidFill>
                  <a:srgbClr val="000000"/>
                </a:solidFill>
                <a:uFill>
                  <a:solidFill>
                    <a:srgbClr val="FFFFFF"/>
                  </a:solidFill>
                </a:uFill>
                <a:latin typeface="Arial"/>
              </a:rPr>
              <a:t> </a:t>
            </a:r>
            <a:r>
              <a:rPr lang="es-GT" sz="1800" b="0" strike="noStrike" spc="-1" dirty="0">
                <a:solidFill>
                  <a:srgbClr val="404040"/>
                </a:solidFill>
                <a:uFill>
                  <a:solidFill>
                    <a:srgbClr val="FFFFFF"/>
                  </a:solidFill>
                </a:uFill>
                <a:latin typeface="Trebuchet MS"/>
              </a:rPr>
              <a:t>el mismo esquema que utilizan los programadores de cualquier proyecto.</a:t>
            </a:r>
            <a:endParaRPr lang="es-GT" sz="1800" b="0" strike="noStrike" spc="-1" dirty="0">
              <a:solidFill>
                <a:srgbClr val="000000"/>
              </a:solidFill>
              <a:uFill>
                <a:solidFill>
                  <a:srgbClr val="FFFFFF"/>
                </a:solidFill>
              </a:uFill>
              <a:latin typeface="Arial"/>
            </a:endParaRPr>
          </a:p>
          <a:p>
            <a:pPr algn="just">
              <a:lnSpc>
                <a:spcPct val="100000"/>
              </a:lnSpc>
            </a:pPr>
            <a:endParaRPr lang="es-GT" sz="1800" b="0" strike="noStrike" spc="-1" dirty="0">
              <a:solidFill>
                <a:srgbClr val="000000"/>
              </a:solidFill>
              <a:uFill>
                <a:solidFill>
                  <a:srgbClr val="FFFFFF"/>
                </a:solidFill>
              </a:uFill>
              <a:latin typeface="Arial"/>
            </a:endParaRPr>
          </a:p>
          <a:p>
            <a:pPr algn="just">
              <a:lnSpc>
                <a:spcPct val="100000"/>
              </a:lnSpc>
            </a:pPr>
            <a:r>
              <a:rPr lang="es-GT" sz="1800" b="0" strike="noStrike" spc="-1" dirty="0">
                <a:solidFill>
                  <a:srgbClr val="404040"/>
                </a:solidFill>
                <a:uFill>
                  <a:solidFill>
                    <a:srgbClr val="FFFFFF"/>
                  </a:solidFill>
                </a:uFill>
                <a:latin typeface="Trebuchet MS"/>
              </a:rPr>
              <a:t>Todos los árboles están construidos y formados por conjuntos de conceptos.</a:t>
            </a:r>
            <a:endParaRPr lang="es-GT" sz="1800" b="0" strike="noStrike" spc="-1" dirty="0">
              <a:solidFill>
                <a:srgbClr val="000000"/>
              </a:solidFill>
              <a:uFill>
                <a:solidFill>
                  <a:srgbClr val="FFFFFF"/>
                </a:solidFill>
              </a:uFill>
              <a:latin typeface="Arial"/>
            </a:endParaRPr>
          </a:p>
          <a:p>
            <a:pPr marL="720">
              <a:lnSpc>
                <a:spcPct val="100000"/>
              </a:lnSpc>
              <a:buClr>
                <a:srgbClr val="90C226"/>
              </a:buClr>
              <a:buSzPct val="80000"/>
            </a:pPr>
            <a:r>
              <a:rPr lang="es-GT" sz="1800" b="0" strike="noStrike" spc="-1" dirty="0">
                <a:solidFill>
                  <a:srgbClr val="404040"/>
                </a:solidFill>
                <a:uFill>
                  <a:solidFill>
                    <a:srgbClr val="FFFFFF"/>
                  </a:solidFill>
                </a:uFill>
                <a:latin typeface="Trebuchet MS"/>
              </a:rPr>
              <a:t> </a:t>
            </a:r>
            <a:endParaRPr lang="es-GT" sz="1800" b="0" strike="noStrike" spc="-1" dirty="0">
              <a:solidFill>
                <a:srgbClr val="000000"/>
              </a:solidFill>
              <a:uFill>
                <a:solidFill>
                  <a:srgbClr val="FFFFFF"/>
                </a:solidFill>
              </a:uFill>
              <a:latin typeface="Arial"/>
            </a:endParaRPr>
          </a:p>
          <a:p>
            <a:pPr algn="just">
              <a:lnSpc>
                <a:spcPct val="100000"/>
              </a:lnSpc>
            </a:pPr>
            <a:endParaRPr lang="es-GT"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677160" y="609480"/>
            <a:ext cx="8596080" cy="7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3600" b="0" strike="noStrike" spc="-1">
                <a:solidFill>
                  <a:srgbClr val="90C226"/>
                </a:solidFill>
                <a:uFill>
                  <a:solidFill>
                    <a:srgbClr val="FFFFFF"/>
                  </a:solidFill>
                </a:uFill>
                <a:latin typeface="Trebuchet MS"/>
              </a:rPr>
              <a:t>Memoria</a:t>
            </a:r>
            <a:endParaRPr lang="es-GT" sz="1800" b="0" strike="noStrike" spc="-1">
              <a:solidFill>
                <a:srgbClr val="000000"/>
              </a:solidFill>
              <a:uFill>
                <a:solidFill>
                  <a:srgbClr val="FFFFFF"/>
                </a:solidFill>
              </a:uFill>
              <a:latin typeface="Arial"/>
            </a:endParaRPr>
          </a:p>
        </p:txBody>
      </p:sp>
      <p:sp>
        <p:nvSpPr>
          <p:cNvPr id="174" name="CustomShape 2"/>
          <p:cNvSpPr/>
          <p:nvPr/>
        </p:nvSpPr>
        <p:spPr>
          <a:xfrm>
            <a:off x="677160" y="1470960"/>
            <a:ext cx="8596080" cy="456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Clr>
                <a:srgbClr val="90C226"/>
              </a:buClr>
              <a:buSzPct val="80000"/>
              <a:buFont typeface="Wingdings 3" charset="2"/>
              <a:buChar char=""/>
            </a:pPr>
            <a:r>
              <a:rPr lang="es-GT" sz="1800" b="0" strike="noStrike" spc="-1" dirty="0">
                <a:solidFill>
                  <a:srgbClr val="404040"/>
                </a:solidFill>
                <a:uFill>
                  <a:solidFill>
                    <a:srgbClr val="FFFFFF"/>
                  </a:solidFill>
                </a:uFill>
                <a:latin typeface="Trebuchet MS"/>
              </a:rPr>
              <a:t>El término memoria es el sistema de objetos del mismo tipo lógico, un desarrollo horizontal que puede crecer sin límites. Cada tipo lógico (o sea, cada nivel del árbol), puede desarrollar su propia memoria. La memoria nos ayuda a colocar el objeto en una serie de objetos similares.</a:t>
            </a:r>
            <a:endParaRPr lang="es-GT" sz="1800" b="0" strike="noStrike" spc="-1" dirty="0">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3" charset="2"/>
              <a:buChar char=""/>
            </a:pPr>
            <a:r>
              <a:rPr lang="es-GT" sz="1800" b="0" strike="noStrike" spc="-1" dirty="0">
                <a:solidFill>
                  <a:srgbClr val="404040"/>
                </a:solidFill>
                <a:uFill>
                  <a:solidFill>
                    <a:srgbClr val="FFFFFF"/>
                  </a:solidFill>
                </a:uFill>
                <a:latin typeface="Trebuchet MS"/>
              </a:rPr>
              <a:t>Ejemplo de memoria: </a:t>
            </a:r>
            <a:endParaRPr lang="es-GT" sz="1800" b="0" strike="noStrike" spc="-1" dirty="0">
              <a:solidFill>
                <a:srgbClr val="000000"/>
              </a:solidFill>
              <a:uFill>
                <a:solidFill>
                  <a:srgbClr val="FFFFFF"/>
                </a:solidFill>
              </a:uFill>
              <a:latin typeface="Arial"/>
            </a:endParaRPr>
          </a:p>
          <a:p>
            <a:pPr marL="720">
              <a:lnSpc>
                <a:spcPct val="100000"/>
              </a:lnSpc>
              <a:buClr>
                <a:srgbClr val="90C226"/>
              </a:buClr>
              <a:buSzPct val="80000"/>
            </a:pPr>
            <a:r>
              <a:rPr lang="es-GT" sz="1800" b="0" strike="noStrike" spc="-1" dirty="0">
                <a:solidFill>
                  <a:srgbClr val="404040"/>
                </a:solidFill>
                <a:uFill>
                  <a:solidFill>
                    <a:srgbClr val="FFFFFF"/>
                  </a:solidFill>
                </a:uFill>
                <a:latin typeface="Trebuchet MS"/>
              </a:rPr>
              <a:t> </a:t>
            </a:r>
            <a:endParaRPr lang="es-GT" sz="1800" b="0" strike="noStrike" spc="-1" dirty="0">
              <a:solidFill>
                <a:srgbClr val="000000"/>
              </a:solidFill>
              <a:uFill>
                <a:solidFill>
                  <a:srgbClr val="FFFFFF"/>
                </a:solidFill>
              </a:uFill>
              <a:latin typeface="Arial"/>
            </a:endParaRPr>
          </a:p>
          <a:p>
            <a:pPr algn="just">
              <a:lnSpc>
                <a:spcPct val="100000"/>
              </a:lnSpc>
            </a:pPr>
            <a:endParaRPr lang="es-GT" sz="1800" b="0" strike="noStrike" spc="-1" dirty="0">
              <a:solidFill>
                <a:srgbClr val="000000"/>
              </a:solidFill>
              <a:uFill>
                <a:solidFill>
                  <a:srgbClr val="FFFFFF"/>
                </a:solidFill>
              </a:uFill>
              <a:latin typeface="Arial"/>
            </a:endParaRPr>
          </a:p>
        </p:txBody>
      </p:sp>
      <p:pic>
        <p:nvPicPr>
          <p:cNvPr id="175" name="Imagen 4"/>
          <p:cNvPicPr/>
          <p:nvPr/>
        </p:nvPicPr>
        <p:blipFill>
          <a:blip r:embed="rId2"/>
          <a:stretch/>
        </p:blipFill>
        <p:spPr>
          <a:xfrm>
            <a:off x="1592280" y="3753000"/>
            <a:ext cx="6245640" cy="1838520"/>
          </a:xfrm>
          <a:prstGeom prst="rect">
            <a:avLst/>
          </a:prstGeom>
          <a:ln>
            <a:noFill/>
          </a:ln>
        </p:spPr>
      </p:pic>
      <p:sp>
        <p:nvSpPr>
          <p:cNvPr id="176" name="CustomShape 3"/>
          <p:cNvSpPr/>
          <p:nvPr/>
        </p:nvSpPr>
        <p:spPr>
          <a:xfrm>
            <a:off x="5090040" y="3753000"/>
            <a:ext cx="8344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200" b="0" strike="noStrike" spc="-1">
                <a:solidFill>
                  <a:srgbClr val="000000"/>
                </a:solidFill>
                <a:uFill>
                  <a:solidFill>
                    <a:srgbClr val="FFFFFF"/>
                  </a:solidFill>
                </a:uFill>
                <a:latin typeface="Trebuchet MS"/>
                <a:ea typeface="DejaVu Sans"/>
              </a:rPr>
              <a:t>ROOT (.)</a:t>
            </a:r>
            <a:endParaRPr lang="es-GT" sz="1800" b="0" strike="noStrike" spc="-1">
              <a:solidFill>
                <a:srgbClr val="000000"/>
              </a:solidFill>
              <a:uFill>
                <a:solidFill>
                  <a:srgbClr val="FFFFFF"/>
                </a:solidFill>
              </a:uFill>
              <a:latin typeface="Arial"/>
            </a:endParaRPr>
          </a:p>
        </p:txBody>
      </p:sp>
      <p:sp>
        <p:nvSpPr>
          <p:cNvPr id="177" name="CustomShape 4"/>
          <p:cNvSpPr/>
          <p:nvPr/>
        </p:nvSpPr>
        <p:spPr>
          <a:xfrm>
            <a:off x="7855560" y="5290200"/>
            <a:ext cx="234936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200" b="0" strike="noStrike" spc="-1">
                <a:solidFill>
                  <a:srgbClr val="000000"/>
                </a:solidFill>
                <a:uFill>
                  <a:solidFill>
                    <a:srgbClr val="FFFFFF"/>
                  </a:solidFill>
                </a:uFill>
                <a:latin typeface="Trebuchet MS"/>
                <a:ea typeface="DejaVu Sans"/>
              </a:rPr>
              <a:t>DOMINIOS DE PRIMER NIVEL</a:t>
            </a:r>
            <a:endParaRPr lang="es-GT" sz="1800" b="0" strike="noStrike" spc="-1">
              <a:solidFill>
                <a:srgbClr val="000000"/>
              </a:solidFill>
              <a:uFill>
                <a:solidFill>
                  <a:srgbClr val="FFFFFF"/>
                </a:solidFill>
              </a:uFill>
              <a:latin typeface="Arial"/>
            </a:endParaRPr>
          </a:p>
        </p:txBody>
      </p:sp>
      <p:sp>
        <p:nvSpPr>
          <p:cNvPr id="178" name="Line 5"/>
          <p:cNvSpPr/>
          <p:nvPr/>
        </p:nvSpPr>
        <p:spPr>
          <a:xfrm>
            <a:off x="1378080" y="4404600"/>
            <a:ext cx="62020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79" name="Line 6"/>
          <p:cNvSpPr/>
          <p:nvPr/>
        </p:nvSpPr>
        <p:spPr>
          <a:xfrm>
            <a:off x="1378080" y="5756400"/>
            <a:ext cx="646056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80" name="CustomShape 7"/>
          <p:cNvSpPr/>
          <p:nvPr/>
        </p:nvSpPr>
        <p:spPr>
          <a:xfrm>
            <a:off x="1846800" y="6139080"/>
            <a:ext cx="50425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200" b="0" strike="noStrike" spc="-1">
                <a:solidFill>
                  <a:srgbClr val="000000"/>
                </a:solidFill>
                <a:uFill>
                  <a:solidFill>
                    <a:srgbClr val="FFFFFF"/>
                  </a:solidFill>
                </a:uFill>
                <a:latin typeface="Trebuchet MS"/>
                <a:ea typeface="DejaVu Sans"/>
              </a:rPr>
              <a:t>EJEMPLO DEL ÁRBOL DNS (SISTEMAS DE NOMBRE DE DOMINIO)</a:t>
            </a:r>
            <a:endParaRPr lang="es-GT"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77160" y="609480"/>
            <a:ext cx="8596080" cy="76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3600" b="0" strike="noStrike" spc="-1">
                <a:solidFill>
                  <a:srgbClr val="90C226"/>
                </a:solidFill>
                <a:uFill>
                  <a:solidFill>
                    <a:srgbClr val="FFFFFF"/>
                  </a:solidFill>
                </a:uFill>
                <a:latin typeface="Trebuchet MS"/>
              </a:rPr>
              <a:t>Análisis de profundidad</a:t>
            </a:r>
            <a:endParaRPr lang="es-GT" sz="1800" b="0" strike="noStrike" spc="-1">
              <a:solidFill>
                <a:srgbClr val="000000"/>
              </a:solidFill>
              <a:uFill>
                <a:solidFill>
                  <a:srgbClr val="FFFFFF"/>
                </a:solidFill>
              </a:uFill>
              <a:latin typeface="Arial"/>
            </a:endParaRPr>
          </a:p>
        </p:txBody>
      </p:sp>
      <p:sp>
        <p:nvSpPr>
          <p:cNvPr id="182" name="CustomShape 2"/>
          <p:cNvSpPr/>
          <p:nvPr/>
        </p:nvSpPr>
        <p:spPr>
          <a:xfrm>
            <a:off x="677160" y="1378080"/>
            <a:ext cx="8810640" cy="511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s-GT" sz="1800" b="0" strike="noStrike" spc="-1" dirty="0">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3" charset="2"/>
              <a:buChar char=""/>
            </a:pPr>
            <a:r>
              <a:rPr lang="es-GT" sz="1800" b="0" strike="noStrike" spc="-1" dirty="0">
                <a:solidFill>
                  <a:srgbClr val="404040"/>
                </a:solidFill>
                <a:uFill>
                  <a:solidFill>
                    <a:srgbClr val="FFFFFF"/>
                  </a:solidFill>
                </a:uFill>
                <a:latin typeface="Trebuchet MS"/>
              </a:rPr>
              <a:t>La estructura de los tipos lógicos dentro de un árbol posee un orden:</a:t>
            </a:r>
            <a:endParaRPr lang="es-GT" sz="1800" b="0" strike="noStrike" spc="-1" dirty="0">
              <a:solidFill>
                <a:srgbClr val="000000"/>
              </a:solidFill>
              <a:uFill>
                <a:solidFill>
                  <a:srgbClr val="FFFFFF"/>
                </a:solidFill>
              </a:uFill>
              <a:latin typeface="Arial"/>
            </a:endParaRPr>
          </a:p>
          <a:p>
            <a:pPr algn="just">
              <a:lnSpc>
                <a:spcPct val="100000"/>
              </a:lnSpc>
            </a:pPr>
            <a:endParaRPr lang="es-GT" sz="1800" b="0" strike="noStrike" spc="-1" dirty="0">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charset="2"/>
              <a:buChar char=""/>
            </a:pPr>
            <a:r>
              <a:rPr lang="es-GT" sz="1800" b="0" strike="noStrike" spc="-1" dirty="0">
                <a:solidFill>
                  <a:srgbClr val="404040"/>
                </a:solidFill>
                <a:uFill>
                  <a:solidFill>
                    <a:srgbClr val="FFFFFF"/>
                  </a:solidFill>
                </a:uFill>
                <a:latin typeface="Trebuchet MS"/>
              </a:rPr>
              <a:t>Hacia arriba se hace síntesis.</a:t>
            </a:r>
            <a:endParaRPr lang="es-GT" sz="1800" b="0" strike="noStrike" spc="-1" dirty="0">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charset="2"/>
              <a:buChar char=""/>
            </a:pPr>
            <a:r>
              <a:rPr lang="es-GT" sz="1800" b="0" strike="noStrike" spc="-1" dirty="0">
                <a:solidFill>
                  <a:srgbClr val="404040"/>
                </a:solidFill>
                <a:uFill>
                  <a:solidFill>
                    <a:srgbClr val="FFFFFF"/>
                  </a:solidFill>
                </a:uFill>
                <a:latin typeface="Trebuchet MS"/>
              </a:rPr>
              <a:t>Hacia abajo se hace análisis.</a:t>
            </a:r>
            <a:endParaRPr lang="es-GT" sz="1800" b="0" strike="noStrike" spc="-1" dirty="0">
              <a:solidFill>
                <a:srgbClr val="000000"/>
              </a:solidFill>
              <a:uFill>
                <a:solidFill>
                  <a:srgbClr val="FFFFFF"/>
                </a:solidFill>
              </a:uFill>
              <a:latin typeface="Arial"/>
            </a:endParaRPr>
          </a:p>
          <a:p>
            <a:pPr algn="just">
              <a:lnSpc>
                <a:spcPct val="100000"/>
              </a:lnSpc>
            </a:pPr>
            <a:endParaRPr lang="es-GT" sz="1800" b="0" strike="noStrike" spc="-1" dirty="0">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3" charset="2"/>
              <a:buChar char=""/>
            </a:pPr>
            <a:r>
              <a:rPr lang="es-GT" sz="1800" b="0" strike="noStrike" spc="-1" dirty="0">
                <a:solidFill>
                  <a:srgbClr val="404040"/>
                </a:solidFill>
                <a:uFill>
                  <a:solidFill>
                    <a:srgbClr val="FFFFFF"/>
                  </a:solidFill>
                </a:uFill>
                <a:latin typeface="Trebuchet MS"/>
              </a:rPr>
              <a:t>Lo que hay que conservar es el orden. Siguiendo ese orden podemos pormenorizar mas nuestro análisis. Es como partir del tronco del árbol y llegar hasta las ultimas ramificaciones de la copa, hasta las hojas.</a:t>
            </a: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s-GT" sz="1800" b="0" strike="noStrike" spc="-1" dirty="0">
                <a:solidFill>
                  <a:srgbClr val="404040"/>
                </a:solidFill>
                <a:uFill>
                  <a:solidFill>
                    <a:srgbClr val="FFFFFF"/>
                  </a:solidFill>
                </a:uFill>
                <a:latin typeface="Trebuchet MS"/>
              </a:rPr>
              <a:t>Los métodos que desglosan un concepto son:</a:t>
            </a:r>
            <a:endParaRPr lang="es-GT" sz="1800" b="0" strike="noStrike" spc="-1" dirty="0">
              <a:solidFill>
                <a:srgbClr val="000000"/>
              </a:solidFill>
              <a:uFill>
                <a:solidFill>
                  <a:srgbClr val="FFFFFF"/>
                </a:solidFill>
              </a:uFill>
              <a:latin typeface="Arial"/>
            </a:endParaRPr>
          </a:p>
          <a:p>
            <a:pPr marL="343080" indent="-342360">
              <a:lnSpc>
                <a:spcPct val="100000"/>
              </a:lnSpc>
              <a:buClr>
                <a:srgbClr val="90C226"/>
              </a:buClr>
              <a:buSzPct val="80000"/>
              <a:buFont typeface="Wingdings" charset="2"/>
              <a:buChar char=""/>
            </a:pPr>
            <a:r>
              <a:rPr lang="es-GT" sz="1800" b="0" strike="noStrike" spc="-1" dirty="0">
                <a:solidFill>
                  <a:srgbClr val="404040"/>
                </a:solidFill>
                <a:uFill>
                  <a:solidFill>
                    <a:srgbClr val="FFFFFF"/>
                  </a:solidFill>
                </a:uFill>
                <a:latin typeface="Trebuchet MS"/>
              </a:rPr>
              <a:t>Análisis (hacia abajo): si es por partes se descompone y si es por género se especializa.</a:t>
            </a:r>
            <a:endParaRPr lang="es-GT" sz="1800" b="0" strike="noStrike" spc="-1" dirty="0">
              <a:solidFill>
                <a:srgbClr val="000000"/>
              </a:solidFill>
              <a:uFill>
                <a:solidFill>
                  <a:srgbClr val="FFFFFF"/>
                </a:solidFill>
              </a:uFill>
              <a:latin typeface="Arial"/>
            </a:endParaRPr>
          </a:p>
          <a:p>
            <a:pPr marL="343080" indent="-342360">
              <a:lnSpc>
                <a:spcPct val="100000"/>
              </a:lnSpc>
              <a:buClr>
                <a:srgbClr val="90C226"/>
              </a:buClr>
              <a:buSzPct val="80000"/>
              <a:buFont typeface="Wingdings" charset="2"/>
              <a:buChar char=""/>
            </a:pPr>
            <a:r>
              <a:rPr lang="es-GT" sz="1800" b="0" strike="noStrike" spc="-1" dirty="0">
                <a:solidFill>
                  <a:srgbClr val="404040"/>
                </a:solidFill>
                <a:uFill>
                  <a:solidFill>
                    <a:srgbClr val="FFFFFF"/>
                  </a:solidFill>
                </a:uFill>
                <a:latin typeface="Trebuchet MS"/>
              </a:rPr>
              <a:t>Síntesis (hacia arriba): si es por partes se compone y si es por género se generaliza.</a:t>
            </a:r>
            <a:endParaRPr lang="es-GT" sz="1800" b="0" strike="noStrike" spc="-1" dirty="0">
              <a:solidFill>
                <a:srgbClr val="000000"/>
              </a:solidFill>
              <a:uFill>
                <a:solidFill>
                  <a:srgbClr val="FFFFFF"/>
                </a:solidFill>
              </a:uFill>
              <a:latin typeface="Arial"/>
            </a:endParaRPr>
          </a:p>
          <a:p>
            <a:pPr marL="720">
              <a:lnSpc>
                <a:spcPct val="100000"/>
              </a:lnSpc>
              <a:buClr>
                <a:srgbClr val="90C226"/>
              </a:buClr>
              <a:buSzPct val="80000"/>
            </a:pPr>
            <a:r>
              <a:rPr lang="es-GT" sz="1800" b="0" strike="noStrike" spc="-1" dirty="0">
                <a:solidFill>
                  <a:srgbClr val="404040"/>
                </a:solidFill>
                <a:uFill>
                  <a:solidFill>
                    <a:srgbClr val="FFFFFF"/>
                  </a:solidFill>
                </a:uFill>
                <a:latin typeface="Trebuchet MS"/>
              </a:rPr>
              <a:t> </a:t>
            </a:r>
            <a:endParaRPr lang="es-GT" sz="1800" b="0" strike="noStrike" spc="-1" dirty="0">
              <a:solidFill>
                <a:srgbClr val="000000"/>
              </a:solidFill>
              <a:uFill>
                <a:solidFill>
                  <a:srgbClr val="FFFFFF"/>
                </a:solidFill>
              </a:uFill>
              <a:latin typeface="Arial"/>
            </a:endParaRPr>
          </a:p>
          <a:p>
            <a:pPr marL="720">
              <a:lnSpc>
                <a:spcPct val="100000"/>
              </a:lnSpc>
              <a:buClr>
                <a:srgbClr val="90C226"/>
              </a:buClr>
              <a:buSzPct val="80000"/>
            </a:pPr>
            <a:r>
              <a:rPr lang="es-GT" sz="1800" b="0" strike="noStrike" spc="-1" dirty="0">
                <a:solidFill>
                  <a:srgbClr val="404040"/>
                </a:solidFill>
                <a:uFill>
                  <a:solidFill>
                    <a:srgbClr val="FFFFFF"/>
                  </a:solidFill>
                </a:uFill>
                <a:latin typeface="Trebuchet MS"/>
              </a:rPr>
              <a:t> </a:t>
            </a: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677160" y="609480"/>
            <a:ext cx="8596080" cy="60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3600" b="0" strike="noStrike" spc="-1">
                <a:solidFill>
                  <a:srgbClr val="90C226"/>
                </a:solidFill>
                <a:uFill>
                  <a:solidFill>
                    <a:srgbClr val="FFFFFF"/>
                  </a:solidFill>
                </a:uFill>
                <a:latin typeface="Trebuchet MS"/>
              </a:rPr>
              <a:t>Análisis por atributos</a:t>
            </a:r>
            <a:endParaRPr lang="es-GT" sz="1800" b="0" strike="noStrike" spc="-1">
              <a:solidFill>
                <a:srgbClr val="000000"/>
              </a:solidFill>
              <a:uFill>
                <a:solidFill>
                  <a:srgbClr val="FFFFFF"/>
                </a:solidFill>
              </a:uFill>
              <a:latin typeface="Arial"/>
            </a:endParaRPr>
          </a:p>
        </p:txBody>
      </p:sp>
      <p:sp>
        <p:nvSpPr>
          <p:cNvPr id="184" name="CustomShape 2"/>
          <p:cNvSpPr/>
          <p:nvPr/>
        </p:nvSpPr>
        <p:spPr>
          <a:xfrm>
            <a:off x="677160" y="1219320"/>
            <a:ext cx="8596080" cy="482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s-GT" sz="1800" b="0" strike="noStrike" spc="-1">
                <a:solidFill>
                  <a:srgbClr val="404040"/>
                </a:solidFill>
                <a:uFill>
                  <a:solidFill>
                    <a:srgbClr val="FFFFFF"/>
                  </a:solidFill>
                </a:uFill>
                <a:latin typeface="Arial"/>
              </a:rPr>
              <a:t>Separa el objeto en cada uno de sus posibles componentes, generando sub-conjuntos. </a:t>
            </a:r>
            <a:endParaRPr lang="es-GT" sz="1800" b="0" strike="noStrike" spc="-1">
              <a:solidFill>
                <a:srgbClr val="000000"/>
              </a:solidFill>
              <a:uFill>
                <a:solidFill>
                  <a:srgbClr val="FFFFFF"/>
                </a:solidFill>
              </a:uFill>
              <a:latin typeface="Arial"/>
            </a:endParaRPr>
          </a:p>
          <a:p>
            <a:pPr>
              <a:lnSpc>
                <a:spcPct val="100000"/>
              </a:lnSpc>
            </a:pPr>
            <a:endParaRPr lang="es-GT" sz="1800" b="0" strike="noStrike" spc="-1">
              <a:solidFill>
                <a:srgbClr val="000000"/>
              </a:solidFill>
              <a:uFill>
                <a:solidFill>
                  <a:srgbClr val="FFFFFF"/>
                </a:solidFill>
              </a:uFill>
              <a:latin typeface="Arial"/>
            </a:endParaRPr>
          </a:p>
        </p:txBody>
      </p:sp>
      <p:pic>
        <p:nvPicPr>
          <p:cNvPr id="185" name="Imagen 4"/>
          <p:cNvPicPr/>
          <p:nvPr/>
        </p:nvPicPr>
        <p:blipFill>
          <a:blip r:embed="rId2"/>
          <a:stretch/>
        </p:blipFill>
        <p:spPr>
          <a:xfrm>
            <a:off x="1280160" y="2877840"/>
            <a:ext cx="6445800" cy="1932120"/>
          </a:xfrm>
          <a:prstGeom prst="rect">
            <a:avLst/>
          </a:prstGeom>
          <a:ln>
            <a:noFill/>
          </a:ln>
        </p:spPr>
      </p:pic>
      <p:sp>
        <p:nvSpPr>
          <p:cNvPr id="186" name="Line 3"/>
          <p:cNvSpPr/>
          <p:nvPr/>
        </p:nvSpPr>
        <p:spPr>
          <a:xfrm>
            <a:off x="1524600" y="3636000"/>
            <a:ext cx="62020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87" name="Line 4"/>
          <p:cNvSpPr/>
          <p:nvPr/>
        </p:nvSpPr>
        <p:spPr>
          <a:xfrm>
            <a:off x="1524600" y="5040720"/>
            <a:ext cx="62020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88" name="CustomShape 5"/>
          <p:cNvSpPr/>
          <p:nvPr/>
        </p:nvSpPr>
        <p:spPr>
          <a:xfrm>
            <a:off x="7370280" y="2739240"/>
            <a:ext cx="21042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200" b="0" strike="noStrike" spc="-1">
                <a:solidFill>
                  <a:srgbClr val="000000"/>
                </a:solidFill>
                <a:uFill>
                  <a:solidFill>
                    <a:srgbClr val="FFFFFF"/>
                  </a:solidFill>
                </a:uFill>
                <a:latin typeface="Trebuchet MS"/>
                <a:ea typeface="DejaVu Sans"/>
              </a:rPr>
              <a:t>Atributos de una persona</a:t>
            </a:r>
            <a:endParaRPr lang="es-GT"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677160" y="609480"/>
            <a:ext cx="8596080" cy="7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3600" b="0" strike="noStrike" spc="-1">
                <a:solidFill>
                  <a:srgbClr val="90C226"/>
                </a:solidFill>
                <a:uFill>
                  <a:solidFill>
                    <a:srgbClr val="FFFFFF"/>
                  </a:solidFill>
                </a:uFill>
                <a:latin typeface="Trebuchet MS"/>
              </a:rPr>
              <a:t>Análisis por clasificación</a:t>
            </a:r>
            <a:endParaRPr lang="es-GT" sz="1800" b="0" strike="noStrike" spc="-1">
              <a:solidFill>
                <a:srgbClr val="000000"/>
              </a:solidFill>
              <a:uFill>
                <a:solidFill>
                  <a:srgbClr val="FFFFFF"/>
                </a:solidFill>
              </a:uFill>
              <a:latin typeface="Arial"/>
            </a:endParaRPr>
          </a:p>
        </p:txBody>
      </p:sp>
      <p:sp>
        <p:nvSpPr>
          <p:cNvPr id="190" name="CustomShape 2"/>
          <p:cNvSpPr/>
          <p:nvPr/>
        </p:nvSpPr>
        <p:spPr>
          <a:xfrm>
            <a:off x="677160" y="1365120"/>
            <a:ext cx="8596080" cy="467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s-GT" sz="1800" b="0" strike="noStrike" spc="-1">
                <a:solidFill>
                  <a:srgbClr val="404040"/>
                </a:solidFill>
                <a:uFill>
                  <a:solidFill>
                    <a:srgbClr val="FFFFFF"/>
                  </a:solidFill>
                </a:uFill>
                <a:latin typeface="Trebuchet MS"/>
              </a:rPr>
              <a:t>Orden jerárquico a partir de los atributos del concepto generando sub-conceptos.</a:t>
            </a:r>
            <a:endParaRPr lang="es-GT" sz="1800" b="0" strike="noStrike" spc="-1">
              <a:solidFill>
                <a:srgbClr val="000000"/>
              </a:solidFill>
              <a:uFill>
                <a:solidFill>
                  <a:srgbClr val="FFFFFF"/>
                </a:solidFill>
              </a:uFill>
              <a:latin typeface="Arial"/>
            </a:endParaRPr>
          </a:p>
          <a:p>
            <a:pPr>
              <a:lnSpc>
                <a:spcPct val="100000"/>
              </a:lnSpc>
            </a:pPr>
            <a:endParaRPr lang="es-GT" sz="1800" b="0" strike="noStrike" spc="-1">
              <a:solidFill>
                <a:srgbClr val="000000"/>
              </a:solidFill>
              <a:uFill>
                <a:solidFill>
                  <a:srgbClr val="FFFFFF"/>
                </a:solidFill>
              </a:uFill>
              <a:latin typeface="Arial"/>
            </a:endParaRPr>
          </a:p>
          <a:p>
            <a:pPr>
              <a:lnSpc>
                <a:spcPct val="100000"/>
              </a:lnSpc>
            </a:pPr>
            <a:endParaRPr lang="es-GT" sz="1800" b="0" strike="noStrike" spc="-1">
              <a:solidFill>
                <a:srgbClr val="000000"/>
              </a:solidFill>
              <a:uFill>
                <a:solidFill>
                  <a:srgbClr val="FFFFFF"/>
                </a:solidFill>
              </a:uFill>
              <a:latin typeface="Arial"/>
            </a:endParaRPr>
          </a:p>
        </p:txBody>
      </p:sp>
      <p:pic>
        <p:nvPicPr>
          <p:cNvPr id="191" name="Imagen 4"/>
          <p:cNvPicPr/>
          <p:nvPr/>
        </p:nvPicPr>
        <p:blipFill>
          <a:blip r:embed="rId2"/>
          <a:stretch/>
        </p:blipFill>
        <p:spPr>
          <a:xfrm>
            <a:off x="1216800" y="2818440"/>
            <a:ext cx="5310000" cy="3222000"/>
          </a:xfrm>
          <a:prstGeom prst="rect">
            <a:avLst/>
          </a:prstGeom>
          <a:ln>
            <a:noFill/>
          </a:ln>
        </p:spPr>
      </p:pic>
      <p:sp>
        <p:nvSpPr>
          <p:cNvPr id="192" name="Line 3"/>
          <p:cNvSpPr/>
          <p:nvPr/>
        </p:nvSpPr>
        <p:spPr>
          <a:xfrm>
            <a:off x="1020960" y="3583080"/>
            <a:ext cx="62020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93" name="Line 4"/>
          <p:cNvSpPr/>
          <p:nvPr/>
        </p:nvSpPr>
        <p:spPr>
          <a:xfrm>
            <a:off x="1020960" y="4961160"/>
            <a:ext cx="62020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94" name="Line 5"/>
          <p:cNvSpPr/>
          <p:nvPr/>
        </p:nvSpPr>
        <p:spPr>
          <a:xfrm>
            <a:off x="1020960" y="6233400"/>
            <a:ext cx="62020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95" name="CustomShape 6"/>
          <p:cNvSpPr/>
          <p:nvPr/>
        </p:nvSpPr>
        <p:spPr>
          <a:xfrm>
            <a:off x="7358040" y="2739240"/>
            <a:ext cx="23130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200" b="0" strike="noStrike" spc="-1">
                <a:solidFill>
                  <a:srgbClr val="000000"/>
                </a:solidFill>
                <a:uFill>
                  <a:solidFill>
                    <a:srgbClr val="FFFFFF"/>
                  </a:solidFill>
                </a:uFill>
                <a:latin typeface="Trebuchet MS"/>
                <a:ea typeface="DejaVu Sans"/>
              </a:rPr>
              <a:t>Clasificación de las galaxias</a:t>
            </a:r>
            <a:endParaRPr lang="es-GT"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677160" y="609480"/>
            <a:ext cx="8596080" cy="7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3600" b="0" strike="noStrike" spc="-1">
                <a:solidFill>
                  <a:srgbClr val="90C226"/>
                </a:solidFill>
                <a:uFill>
                  <a:solidFill>
                    <a:srgbClr val="FFFFFF"/>
                  </a:solidFill>
                </a:uFill>
                <a:latin typeface="Trebuchet MS"/>
              </a:rPr>
              <a:t>Análisis por inordinación</a:t>
            </a:r>
            <a:endParaRPr lang="es-GT" sz="1800" b="0" strike="noStrike" spc="-1">
              <a:solidFill>
                <a:srgbClr val="000000"/>
              </a:solidFill>
              <a:uFill>
                <a:solidFill>
                  <a:srgbClr val="FFFFFF"/>
                </a:solidFill>
              </a:uFill>
              <a:latin typeface="Arial"/>
            </a:endParaRPr>
          </a:p>
        </p:txBody>
      </p:sp>
      <p:sp>
        <p:nvSpPr>
          <p:cNvPr id="197" name="CustomShape 2"/>
          <p:cNvSpPr/>
          <p:nvPr/>
        </p:nvSpPr>
        <p:spPr>
          <a:xfrm>
            <a:off x="677160" y="1537200"/>
            <a:ext cx="8596080" cy="450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s-GT" sz="1800" b="0" strike="noStrike" spc="-1">
                <a:solidFill>
                  <a:srgbClr val="404040"/>
                </a:solidFill>
                <a:uFill>
                  <a:solidFill>
                    <a:srgbClr val="FFFFFF"/>
                  </a:solidFill>
                </a:uFill>
                <a:latin typeface="Trebuchet MS"/>
              </a:rPr>
              <a:t>El concepto se sitúa en la parte media del árbol, no es raíz ni hoja.</a:t>
            </a:r>
            <a:endParaRPr lang="es-GT" sz="1800" b="0" strike="noStrike" spc="-1">
              <a:solidFill>
                <a:srgbClr val="000000"/>
              </a:solidFill>
              <a:uFill>
                <a:solidFill>
                  <a:srgbClr val="FFFFFF"/>
                </a:solidFill>
              </a:uFill>
              <a:latin typeface="Arial"/>
            </a:endParaRPr>
          </a:p>
        </p:txBody>
      </p:sp>
      <p:pic>
        <p:nvPicPr>
          <p:cNvPr id="198" name="Imagen 4"/>
          <p:cNvPicPr/>
          <p:nvPr/>
        </p:nvPicPr>
        <p:blipFill>
          <a:blip r:embed="rId2"/>
          <a:stretch/>
        </p:blipFill>
        <p:spPr>
          <a:xfrm>
            <a:off x="837360" y="2667600"/>
            <a:ext cx="6995160" cy="3373200"/>
          </a:xfrm>
          <a:prstGeom prst="rect">
            <a:avLst/>
          </a:prstGeom>
          <a:ln>
            <a:noFill/>
          </a:ln>
        </p:spPr>
      </p:pic>
      <p:sp>
        <p:nvSpPr>
          <p:cNvPr id="199" name="Line 3"/>
          <p:cNvSpPr/>
          <p:nvPr/>
        </p:nvSpPr>
        <p:spPr>
          <a:xfrm>
            <a:off x="1020960" y="3583080"/>
            <a:ext cx="62020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200" name="Line 4"/>
          <p:cNvSpPr/>
          <p:nvPr/>
        </p:nvSpPr>
        <p:spPr>
          <a:xfrm>
            <a:off x="1020960" y="4928040"/>
            <a:ext cx="62020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201" name="Line 5"/>
          <p:cNvSpPr/>
          <p:nvPr/>
        </p:nvSpPr>
        <p:spPr>
          <a:xfrm>
            <a:off x="1146960" y="6306120"/>
            <a:ext cx="62020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202" name="CustomShape 6"/>
          <p:cNvSpPr/>
          <p:nvPr/>
        </p:nvSpPr>
        <p:spPr>
          <a:xfrm>
            <a:off x="4687200" y="2313720"/>
            <a:ext cx="566100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400" b="0" strike="noStrike" spc="-1">
                <a:solidFill>
                  <a:srgbClr val="000000"/>
                </a:solidFill>
                <a:uFill>
                  <a:solidFill>
                    <a:srgbClr val="FFFFFF"/>
                  </a:solidFill>
                </a:uFill>
                <a:latin typeface="Trebuchet MS"/>
                <a:ea typeface="DejaVu Sans"/>
              </a:rPr>
              <a:t>En este ejemplo el concepto que está inordinado es HONGOS</a:t>
            </a:r>
            <a:endParaRPr lang="es-GT"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 name="Imagen 5"/>
          <p:cNvPicPr/>
          <p:nvPr/>
        </p:nvPicPr>
        <p:blipFill>
          <a:blip r:embed="rId2"/>
          <a:stretch/>
        </p:blipFill>
        <p:spPr>
          <a:xfrm>
            <a:off x="560880" y="2962080"/>
            <a:ext cx="8829000" cy="3133080"/>
          </a:xfrm>
          <a:prstGeom prst="rect">
            <a:avLst/>
          </a:prstGeom>
          <a:ln>
            <a:noFill/>
          </a:ln>
        </p:spPr>
      </p:pic>
      <p:sp>
        <p:nvSpPr>
          <p:cNvPr id="204" name="CustomShape 1"/>
          <p:cNvSpPr/>
          <p:nvPr/>
        </p:nvSpPr>
        <p:spPr>
          <a:xfrm>
            <a:off x="677160" y="609480"/>
            <a:ext cx="8596080" cy="70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3600" b="0" strike="noStrike" spc="-1">
                <a:solidFill>
                  <a:srgbClr val="90C226"/>
                </a:solidFill>
                <a:uFill>
                  <a:solidFill>
                    <a:srgbClr val="FFFFFF"/>
                  </a:solidFill>
                </a:uFill>
                <a:latin typeface="Trebuchet MS"/>
              </a:rPr>
              <a:t>Análisis por división</a:t>
            </a:r>
            <a:endParaRPr lang="es-GT" sz="1800" b="0" strike="noStrike" spc="-1">
              <a:solidFill>
                <a:srgbClr val="000000"/>
              </a:solidFill>
              <a:uFill>
                <a:solidFill>
                  <a:srgbClr val="FFFFFF"/>
                </a:solidFill>
              </a:uFill>
              <a:latin typeface="Arial"/>
            </a:endParaRPr>
          </a:p>
        </p:txBody>
      </p:sp>
      <p:sp>
        <p:nvSpPr>
          <p:cNvPr id="205" name="CustomShape 2"/>
          <p:cNvSpPr/>
          <p:nvPr/>
        </p:nvSpPr>
        <p:spPr>
          <a:xfrm>
            <a:off x="677160" y="1418040"/>
            <a:ext cx="8596080" cy="462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s-GT" sz="1800" b="0" strike="noStrike" spc="-1">
                <a:solidFill>
                  <a:srgbClr val="404040"/>
                </a:solidFill>
                <a:uFill>
                  <a:solidFill>
                    <a:srgbClr val="FFFFFF"/>
                  </a:solidFill>
                </a:uFill>
                <a:latin typeface="Trebuchet MS"/>
              </a:rPr>
              <a:t>Divide el concepto en todas sus partes posibles</a:t>
            </a:r>
            <a:endParaRPr lang="es-GT" sz="1800" b="0" strike="noStrike" spc="-1">
              <a:solidFill>
                <a:srgbClr val="000000"/>
              </a:solidFill>
              <a:uFill>
                <a:solidFill>
                  <a:srgbClr val="FFFFFF"/>
                </a:solidFill>
              </a:uFill>
              <a:latin typeface="Arial"/>
            </a:endParaRPr>
          </a:p>
          <a:p>
            <a:pPr>
              <a:lnSpc>
                <a:spcPct val="100000"/>
              </a:lnSpc>
            </a:pPr>
            <a:endParaRPr lang="es-GT" sz="1800" b="0" strike="noStrike" spc="-1">
              <a:solidFill>
                <a:srgbClr val="000000"/>
              </a:solidFill>
              <a:uFill>
                <a:solidFill>
                  <a:srgbClr val="FFFFFF"/>
                </a:solidFill>
              </a:uFill>
              <a:latin typeface="Arial"/>
            </a:endParaRPr>
          </a:p>
          <a:p>
            <a:pPr>
              <a:lnSpc>
                <a:spcPct val="100000"/>
              </a:lnSpc>
            </a:pPr>
            <a:endParaRPr lang="es-GT" sz="1800" b="0" strike="noStrike" spc="-1">
              <a:solidFill>
                <a:srgbClr val="000000"/>
              </a:solidFill>
              <a:uFill>
                <a:solidFill>
                  <a:srgbClr val="FFFFFF"/>
                </a:solidFill>
              </a:uFill>
              <a:latin typeface="Arial"/>
            </a:endParaRPr>
          </a:p>
          <a:p>
            <a:pPr>
              <a:lnSpc>
                <a:spcPct val="100000"/>
              </a:lnSpc>
            </a:pPr>
            <a:endParaRPr lang="es-GT" sz="1800" b="0" strike="noStrike" spc="-1">
              <a:solidFill>
                <a:srgbClr val="000000"/>
              </a:solidFill>
              <a:uFill>
                <a:solidFill>
                  <a:srgbClr val="FFFFFF"/>
                </a:solidFill>
              </a:uFill>
              <a:latin typeface="Arial"/>
            </a:endParaRPr>
          </a:p>
        </p:txBody>
      </p:sp>
      <p:sp>
        <p:nvSpPr>
          <p:cNvPr id="206" name="Line 3"/>
          <p:cNvSpPr/>
          <p:nvPr/>
        </p:nvSpPr>
        <p:spPr>
          <a:xfrm>
            <a:off x="940680" y="3583080"/>
            <a:ext cx="738072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207" name="CustomShape 4"/>
          <p:cNvSpPr/>
          <p:nvPr/>
        </p:nvSpPr>
        <p:spPr>
          <a:xfrm>
            <a:off x="7386120" y="2739240"/>
            <a:ext cx="18709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200" b="0" strike="noStrike" spc="-1">
                <a:solidFill>
                  <a:srgbClr val="000000"/>
                </a:solidFill>
                <a:uFill>
                  <a:solidFill>
                    <a:srgbClr val="FFFFFF"/>
                  </a:solidFill>
                </a:uFill>
                <a:latin typeface="Trebuchet MS"/>
                <a:ea typeface="DejaVu Sans"/>
              </a:rPr>
              <a:t>Concepto computador</a:t>
            </a:r>
            <a:endParaRPr lang="es-GT" sz="1800" b="0" strike="noStrike" spc="-1">
              <a:solidFill>
                <a:srgbClr val="000000"/>
              </a:solidFill>
              <a:uFill>
                <a:solidFill>
                  <a:srgbClr val="FFFFFF"/>
                </a:solidFill>
              </a:uFill>
              <a:latin typeface="Arial"/>
            </a:endParaRPr>
          </a:p>
        </p:txBody>
      </p:sp>
      <p:sp>
        <p:nvSpPr>
          <p:cNvPr id="208" name="Line 5"/>
          <p:cNvSpPr/>
          <p:nvPr/>
        </p:nvSpPr>
        <p:spPr>
          <a:xfrm>
            <a:off x="940680" y="4318560"/>
            <a:ext cx="760680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209" name="Line 6"/>
          <p:cNvSpPr/>
          <p:nvPr/>
        </p:nvSpPr>
        <p:spPr>
          <a:xfrm>
            <a:off x="677160" y="5299200"/>
            <a:ext cx="818820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210" name="Line 7"/>
          <p:cNvSpPr/>
          <p:nvPr/>
        </p:nvSpPr>
        <p:spPr>
          <a:xfrm>
            <a:off x="560520" y="6273000"/>
            <a:ext cx="882972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677160" y="609480"/>
            <a:ext cx="8596080" cy="72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3600" b="0" strike="noStrike" spc="-1">
                <a:solidFill>
                  <a:srgbClr val="90C226"/>
                </a:solidFill>
                <a:uFill>
                  <a:solidFill>
                    <a:srgbClr val="FFFFFF"/>
                  </a:solidFill>
                </a:uFill>
                <a:latin typeface="Trebuchet MS"/>
              </a:rPr>
              <a:t>Síntesis (1 de 2)</a:t>
            </a:r>
            <a:endParaRPr lang="es-GT" sz="1800" b="0" strike="noStrike" spc="-1">
              <a:solidFill>
                <a:srgbClr val="000000"/>
              </a:solidFill>
              <a:uFill>
                <a:solidFill>
                  <a:srgbClr val="FFFFFF"/>
                </a:solidFill>
              </a:uFill>
              <a:latin typeface="Arial"/>
            </a:endParaRPr>
          </a:p>
        </p:txBody>
      </p:sp>
      <p:pic>
        <p:nvPicPr>
          <p:cNvPr id="212" name="Marcador de contenido 4"/>
          <p:cNvPicPr/>
          <p:nvPr/>
        </p:nvPicPr>
        <p:blipFill>
          <a:blip r:embed="rId2"/>
          <a:stretch/>
        </p:blipFill>
        <p:spPr>
          <a:xfrm>
            <a:off x="2729880" y="3345120"/>
            <a:ext cx="5473080" cy="2630880"/>
          </a:xfrm>
          <a:prstGeom prst="rect">
            <a:avLst/>
          </a:prstGeom>
          <a:ln>
            <a:noFill/>
          </a:ln>
        </p:spPr>
      </p:pic>
      <p:sp>
        <p:nvSpPr>
          <p:cNvPr id="213" name="CustomShape 2"/>
          <p:cNvSpPr/>
          <p:nvPr/>
        </p:nvSpPr>
        <p:spPr>
          <a:xfrm flipV="1">
            <a:off x="2729880" y="3715200"/>
            <a:ext cx="1854720" cy="135108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4" name="CustomShape 3"/>
          <p:cNvSpPr/>
          <p:nvPr/>
        </p:nvSpPr>
        <p:spPr>
          <a:xfrm flipH="1" flipV="1">
            <a:off x="6572880" y="3582720"/>
            <a:ext cx="1629360" cy="1191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5" name="CustomShape 4"/>
          <p:cNvSpPr/>
          <p:nvPr/>
        </p:nvSpPr>
        <p:spPr>
          <a:xfrm>
            <a:off x="8318160" y="3561120"/>
            <a:ext cx="2305440" cy="820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200" b="0" strike="noStrike" spc="-1">
                <a:solidFill>
                  <a:srgbClr val="000000"/>
                </a:solidFill>
                <a:uFill>
                  <a:solidFill>
                    <a:srgbClr val="FFFFFF"/>
                  </a:solidFill>
                </a:uFill>
                <a:latin typeface="Trebuchet MS"/>
                <a:ea typeface="DejaVu Sans"/>
              </a:rPr>
              <a:t>Síntesis para los conceptos:</a:t>
            </a:r>
            <a:endParaRPr lang="es-GT" sz="1800" b="0" strike="noStrike" spc="-1">
              <a:solidFill>
                <a:srgbClr val="000000"/>
              </a:solidFill>
              <a:uFill>
                <a:solidFill>
                  <a:srgbClr val="FFFFFF"/>
                </a:solidFill>
              </a:uFill>
              <a:latin typeface="Arial"/>
            </a:endParaRPr>
          </a:p>
          <a:p>
            <a:pPr marL="171360" indent="-170640">
              <a:lnSpc>
                <a:spcPct val="100000"/>
              </a:lnSpc>
              <a:buClr>
                <a:srgbClr val="000000"/>
              </a:buClr>
              <a:buFont typeface="Arial"/>
              <a:buChar char="•"/>
            </a:pPr>
            <a:r>
              <a:rPr lang="es-GT" sz="1200" b="0" strike="noStrike" spc="-1">
                <a:solidFill>
                  <a:srgbClr val="000000"/>
                </a:solidFill>
                <a:uFill>
                  <a:solidFill>
                    <a:srgbClr val="FFFFFF"/>
                  </a:solidFill>
                </a:uFill>
                <a:latin typeface="Trebuchet MS"/>
                <a:ea typeface="DejaVu Sans"/>
              </a:rPr>
              <a:t>Pines de conexión</a:t>
            </a:r>
            <a:endParaRPr lang="es-GT" sz="1800" b="0" strike="noStrike" spc="-1">
              <a:solidFill>
                <a:srgbClr val="000000"/>
              </a:solidFill>
              <a:uFill>
                <a:solidFill>
                  <a:srgbClr val="FFFFFF"/>
                </a:solidFill>
              </a:uFill>
              <a:latin typeface="Arial"/>
            </a:endParaRPr>
          </a:p>
          <a:p>
            <a:pPr marL="171360" indent="-170640">
              <a:lnSpc>
                <a:spcPct val="100000"/>
              </a:lnSpc>
              <a:buClr>
                <a:srgbClr val="000000"/>
              </a:buClr>
              <a:buFont typeface="Arial"/>
              <a:buChar char="•"/>
            </a:pPr>
            <a:r>
              <a:rPr lang="es-GT" sz="1200" b="0" strike="noStrike" spc="-1">
                <a:solidFill>
                  <a:srgbClr val="000000"/>
                </a:solidFill>
                <a:uFill>
                  <a:solidFill>
                    <a:srgbClr val="FFFFFF"/>
                  </a:solidFill>
                </a:uFill>
                <a:latin typeface="Trebuchet MS"/>
                <a:ea typeface="DejaVu Sans"/>
              </a:rPr>
              <a:t>Módulos RAM</a:t>
            </a:r>
            <a:endParaRPr lang="es-GT" sz="1800" b="0" strike="noStrike" spc="-1">
              <a:solidFill>
                <a:srgbClr val="000000"/>
              </a:solidFill>
              <a:uFill>
                <a:solidFill>
                  <a:srgbClr val="FFFFFF"/>
                </a:solidFill>
              </a:uFill>
              <a:latin typeface="Arial"/>
            </a:endParaRPr>
          </a:p>
          <a:p>
            <a:pPr marL="171360" indent="-170640">
              <a:lnSpc>
                <a:spcPct val="100000"/>
              </a:lnSpc>
              <a:buClr>
                <a:srgbClr val="000000"/>
              </a:buClr>
              <a:buFont typeface="Arial"/>
              <a:buChar char="•"/>
            </a:pPr>
            <a:r>
              <a:rPr lang="es-GT" sz="1200" b="0" strike="noStrike" spc="-1">
                <a:solidFill>
                  <a:srgbClr val="000000"/>
                </a:solidFill>
                <a:uFill>
                  <a:solidFill>
                    <a:srgbClr val="FFFFFF"/>
                  </a:solidFill>
                </a:uFill>
                <a:latin typeface="Trebuchet MS"/>
                <a:ea typeface="DejaVu Sans"/>
              </a:rPr>
              <a:t>Chips de memoria</a:t>
            </a:r>
            <a:endParaRPr lang="es-GT" sz="1800" b="0" strike="noStrike" spc="-1">
              <a:solidFill>
                <a:srgbClr val="000000"/>
              </a:solidFill>
              <a:uFill>
                <a:solidFill>
                  <a:srgbClr val="FFFFFF"/>
                </a:solidFill>
              </a:uFill>
              <a:latin typeface="Arial"/>
            </a:endParaRPr>
          </a:p>
        </p:txBody>
      </p:sp>
      <p:sp>
        <p:nvSpPr>
          <p:cNvPr id="216" name="CustomShape 5"/>
          <p:cNvSpPr/>
          <p:nvPr/>
        </p:nvSpPr>
        <p:spPr>
          <a:xfrm>
            <a:off x="1351800" y="6294960"/>
            <a:ext cx="183960" cy="368640"/>
          </a:xfrm>
          <a:prstGeom prst="rect">
            <a:avLst/>
          </a:prstGeom>
          <a:noFill/>
          <a:ln>
            <a:noFill/>
          </a:ln>
        </p:spPr>
        <p:style>
          <a:lnRef idx="0">
            <a:scrgbClr r="0" g="0" b="0"/>
          </a:lnRef>
          <a:fillRef idx="0">
            <a:scrgbClr r="0" g="0" b="0"/>
          </a:fillRef>
          <a:effectRef idx="0">
            <a:scrgbClr r="0" g="0" b="0"/>
          </a:effectRef>
          <a:fontRef idx="minor"/>
        </p:style>
      </p:sp>
      <p:sp>
        <p:nvSpPr>
          <p:cNvPr id="217" name="CustomShape 6"/>
          <p:cNvSpPr/>
          <p:nvPr/>
        </p:nvSpPr>
        <p:spPr>
          <a:xfrm>
            <a:off x="730080" y="1621440"/>
            <a:ext cx="8543160" cy="51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1400" b="0" strike="noStrike" spc="-1">
                <a:solidFill>
                  <a:srgbClr val="000000"/>
                </a:solidFill>
                <a:uFill>
                  <a:solidFill>
                    <a:srgbClr val="FFFFFF"/>
                  </a:solidFill>
                </a:uFill>
                <a:latin typeface="Trebuchet MS"/>
                <a:ea typeface="DejaVu Sans"/>
              </a:rPr>
              <a:t>Este es un ejemplo de síntesis por composición, pues a partir de las partes (los hijos) se encuentra el concepto que los integra (el padre, que en este caso además es la raíz).</a:t>
            </a:r>
            <a:endParaRPr lang="es-GT" sz="1800" b="0" strike="noStrike" spc="-1">
              <a:solidFill>
                <a:srgbClr val="000000"/>
              </a:solidFill>
              <a:uFill>
                <a:solidFill>
                  <a:srgbClr val="FFFFFF"/>
                </a:solidFill>
              </a:uFill>
              <a:latin typeface="Arial"/>
            </a:endParaRPr>
          </a:p>
        </p:txBody>
      </p:sp>
      <p:sp>
        <p:nvSpPr>
          <p:cNvPr id="218" name="Line 7"/>
          <p:cNvSpPr/>
          <p:nvPr/>
        </p:nvSpPr>
        <p:spPr>
          <a:xfrm>
            <a:off x="1893240" y="4391640"/>
            <a:ext cx="738072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219" name="Line 8"/>
          <p:cNvSpPr/>
          <p:nvPr/>
        </p:nvSpPr>
        <p:spPr>
          <a:xfrm>
            <a:off x="1893240" y="6220080"/>
            <a:ext cx="738072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677160" y="609480"/>
            <a:ext cx="8596080" cy="76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3600" b="0" strike="noStrike" spc="-1">
                <a:solidFill>
                  <a:srgbClr val="90C226"/>
                </a:solidFill>
                <a:uFill>
                  <a:solidFill>
                    <a:srgbClr val="FFFFFF"/>
                  </a:solidFill>
                </a:uFill>
                <a:latin typeface="Trebuchet MS"/>
              </a:rPr>
              <a:t>Síntesis (2 de 2)</a:t>
            </a:r>
            <a:endParaRPr lang="es-GT" sz="1800" b="0" strike="noStrike" spc="-1">
              <a:solidFill>
                <a:srgbClr val="000000"/>
              </a:solidFill>
              <a:uFill>
                <a:solidFill>
                  <a:srgbClr val="FFFFFF"/>
                </a:solidFill>
              </a:uFill>
              <a:latin typeface="Arial"/>
            </a:endParaRPr>
          </a:p>
        </p:txBody>
      </p:sp>
      <p:sp>
        <p:nvSpPr>
          <p:cNvPr id="221" name="CustomShape 2"/>
          <p:cNvSpPr/>
          <p:nvPr/>
        </p:nvSpPr>
        <p:spPr>
          <a:xfrm>
            <a:off x="677160" y="1563840"/>
            <a:ext cx="8596080" cy="447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s-GT" sz="1400" b="0" strike="noStrike" spc="-1">
                <a:solidFill>
                  <a:srgbClr val="000000"/>
                </a:solidFill>
                <a:uFill>
                  <a:solidFill>
                    <a:srgbClr val="FFFFFF"/>
                  </a:solidFill>
                </a:uFill>
                <a:latin typeface="Trebuchet MS"/>
              </a:rPr>
              <a:t>Este es un ejemplo de síntesis por generalización, pues a partir de las especies (los hijos) se encuentra el género (el padre, que en este caso además es la raíz).</a:t>
            </a:r>
            <a:endParaRPr lang="es-GT" sz="1800" b="0" strike="noStrike" spc="-1">
              <a:solidFill>
                <a:srgbClr val="000000"/>
              </a:solidFill>
              <a:uFill>
                <a:solidFill>
                  <a:srgbClr val="FFFFFF"/>
                </a:solidFill>
              </a:uFill>
              <a:latin typeface="Arial"/>
            </a:endParaRPr>
          </a:p>
        </p:txBody>
      </p:sp>
      <p:pic>
        <p:nvPicPr>
          <p:cNvPr id="222" name="Imagen 4"/>
          <p:cNvPicPr/>
          <p:nvPr/>
        </p:nvPicPr>
        <p:blipFill>
          <a:blip r:embed="rId2"/>
          <a:stretch/>
        </p:blipFill>
        <p:spPr>
          <a:xfrm>
            <a:off x="894240" y="3119040"/>
            <a:ext cx="8162280" cy="2580480"/>
          </a:xfrm>
          <a:prstGeom prst="rect">
            <a:avLst/>
          </a:prstGeom>
          <a:ln>
            <a:noFill/>
          </a:ln>
        </p:spPr>
      </p:pic>
      <p:sp>
        <p:nvSpPr>
          <p:cNvPr id="223" name="CustomShape 3"/>
          <p:cNvSpPr/>
          <p:nvPr/>
        </p:nvSpPr>
        <p:spPr>
          <a:xfrm>
            <a:off x="6293160" y="2748960"/>
            <a:ext cx="26755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800" b="0" strike="noStrike" spc="-1">
                <a:solidFill>
                  <a:srgbClr val="000000"/>
                </a:solidFill>
                <a:uFill>
                  <a:solidFill>
                    <a:srgbClr val="FFFFFF"/>
                  </a:solidFill>
                </a:uFill>
                <a:latin typeface="Trebuchet MS"/>
                <a:ea typeface="DejaVu Sans"/>
              </a:rPr>
              <a:t>Ejemplo Reino Animal</a:t>
            </a:r>
            <a:endParaRPr lang="es-GT" sz="1800" b="0" strike="noStrike" spc="-1">
              <a:solidFill>
                <a:srgbClr val="000000"/>
              </a:solidFill>
              <a:uFill>
                <a:solidFill>
                  <a:srgbClr val="FFFFFF"/>
                </a:solidFill>
              </a:uFill>
              <a:latin typeface="Arial"/>
            </a:endParaRPr>
          </a:p>
        </p:txBody>
      </p:sp>
      <p:sp>
        <p:nvSpPr>
          <p:cNvPr id="224" name="Line 4"/>
          <p:cNvSpPr/>
          <p:nvPr/>
        </p:nvSpPr>
        <p:spPr>
          <a:xfrm>
            <a:off x="893880" y="3795120"/>
            <a:ext cx="73810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225" name="Line 5"/>
          <p:cNvSpPr/>
          <p:nvPr/>
        </p:nvSpPr>
        <p:spPr>
          <a:xfrm>
            <a:off x="893880" y="4908240"/>
            <a:ext cx="73810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226" name="Line 6"/>
          <p:cNvSpPr/>
          <p:nvPr/>
        </p:nvSpPr>
        <p:spPr>
          <a:xfrm>
            <a:off x="1046880" y="5862240"/>
            <a:ext cx="738072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227" name="CustomShape 7"/>
          <p:cNvSpPr/>
          <p:nvPr/>
        </p:nvSpPr>
        <p:spPr>
          <a:xfrm flipH="1" flipV="1">
            <a:off x="5777640" y="3207960"/>
            <a:ext cx="1629360" cy="1191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8" name="CustomShape 8"/>
          <p:cNvSpPr/>
          <p:nvPr/>
        </p:nvSpPr>
        <p:spPr>
          <a:xfrm flipV="1">
            <a:off x="1046880" y="3214800"/>
            <a:ext cx="1854720" cy="135108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677160" y="238680"/>
            <a:ext cx="8596080" cy="76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3600" b="0" strike="noStrike" spc="-1">
                <a:solidFill>
                  <a:srgbClr val="90C226"/>
                </a:solidFill>
                <a:uFill>
                  <a:solidFill>
                    <a:srgbClr val="FFFFFF"/>
                  </a:solidFill>
                </a:uFill>
                <a:latin typeface="Trebuchet MS"/>
              </a:rPr>
              <a:t>¿Qué es un árbol lógico?</a:t>
            </a:r>
            <a:endParaRPr lang="es-GT" sz="1800" b="0" strike="noStrike" spc="-1">
              <a:solidFill>
                <a:srgbClr val="000000"/>
              </a:solidFill>
              <a:uFill>
                <a:solidFill>
                  <a:srgbClr val="FFFFFF"/>
                </a:solidFill>
              </a:uFill>
              <a:latin typeface="Arial"/>
            </a:endParaRPr>
          </a:p>
        </p:txBody>
      </p:sp>
      <p:sp>
        <p:nvSpPr>
          <p:cNvPr id="105" name="CustomShape 2"/>
          <p:cNvSpPr/>
          <p:nvPr/>
        </p:nvSpPr>
        <p:spPr>
          <a:xfrm>
            <a:off x="677160" y="1099800"/>
            <a:ext cx="8596080" cy="532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Clr>
                <a:srgbClr val="90C226"/>
              </a:buClr>
              <a:buSzPct val="80000"/>
              <a:buFont typeface="Wingdings 3" charset="2"/>
              <a:buChar char=""/>
            </a:pPr>
            <a:r>
              <a:rPr lang="es-GT" sz="1800" b="0" strike="noStrike" spc="-1">
                <a:solidFill>
                  <a:srgbClr val="404040"/>
                </a:solidFill>
                <a:uFill>
                  <a:solidFill>
                    <a:srgbClr val="FFFFFF"/>
                  </a:solidFill>
                </a:uFill>
                <a:latin typeface="Trebuchet MS"/>
              </a:rPr>
              <a:t>Un árbol tiene su origen dentro de la topología arbórea, como una representación abstracta de un objeto constituida por un conjunto de nodos relacionados que tienen un valor, en este caso de tipo lógico (objetos y conceptos).</a:t>
            </a:r>
            <a:endParaRPr lang="es-GT" sz="1800" b="0" strike="noStrike" spc="-1">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3" charset="2"/>
              <a:buChar char=""/>
            </a:pPr>
            <a:r>
              <a:rPr lang="es-GT" sz="1800" b="0" strike="noStrike" spc="-1">
                <a:solidFill>
                  <a:srgbClr val="404040"/>
                </a:solidFill>
                <a:uFill>
                  <a:solidFill>
                    <a:srgbClr val="FFFFFF"/>
                  </a:solidFill>
                </a:uFill>
                <a:latin typeface="Trebuchet MS"/>
              </a:rPr>
              <a:t>Árbol lógico es una representación visual que permite organizar un conjunto de elementos en base a sus similitudes y diferencias, esta construido por jerarquías, esto quiere decir que los elementos están ordenados y relacionados a través del tipo lógico en base a los demás. </a:t>
            </a:r>
            <a:endParaRPr lang="es-GT" sz="1800" b="0" strike="noStrike" spc="-1">
              <a:solidFill>
                <a:srgbClr val="000000"/>
              </a:solidFill>
              <a:uFill>
                <a:solidFill>
                  <a:srgbClr val="FFFFFF"/>
                </a:solidFill>
              </a:uFill>
              <a:latin typeface="Arial"/>
            </a:endParaRPr>
          </a:p>
          <a:p>
            <a:pPr algn="just">
              <a:lnSpc>
                <a:spcPct val="100000"/>
              </a:lnSpc>
            </a:pPr>
            <a:endParaRPr lang="es-GT" sz="1800" b="0" strike="noStrike" spc="-1">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3" charset="2"/>
              <a:buChar char=""/>
            </a:pPr>
            <a:r>
              <a:rPr lang="es-GT" sz="1800" b="0" strike="noStrike" spc="-1">
                <a:solidFill>
                  <a:srgbClr val="404040"/>
                </a:solidFill>
                <a:uFill>
                  <a:solidFill>
                    <a:srgbClr val="FFFFFF"/>
                  </a:solidFill>
                </a:uFill>
                <a:latin typeface="Trebuchet MS"/>
              </a:rPr>
              <a:t>Ejemplo de un árbol:</a:t>
            </a:r>
            <a:endParaRPr lang="es-GT" sz="1800" b="0" strike="noStrike" spc="-1">
              <a:solidFill>
                <a:srgbClr val="000000"/>
              </a:solidFill>
              <a:uFill>
                <a:solidFill>
                  <a:srgbClr val="FFFFFF"/>
                </a:solidFill>
              </a:uFill>
              <a:latin typeface="Arial"/>
            </a:endParaRPr>
          </a:p>
          <a:p>
            <a:pPr algn="just">
              <a:lnSpc>
                <a:spcPct val="100000"/>
              </a:lnSpc>
            </a:pPr>
            <a:endParaRPr lang="es-GT" sz="1800" b="0" strike="noStrike" spc="-1">
              <a:solidFill>
                <a:srgbClr val="000000"/>
              </a:solidFill>
              <a:uFill>
                <a:solidFill>
                  <a:srgbClr val="FFFFFF"/>
                </a:solidFill>
              </a:uFill>
              <a:latin typeface="Arial"/>
            </a:endParaRPr>
          </a:p>
          <a:p>
            <a:pPr algn="just">
              <a:lnSpc>
                <a:spcPct val="100000"/>
              </a:lnSpc>
            </a:pPr>
            <a:endParaRPr lang="es-GT" sz="1800" b="0" strike="noStrike" spc="-1">
              <a:solidFill>
                <a:srgbClr val="000000"/>
              </a:solidFill>
              <a:uFill>
                <a:solidFill>
                  <a:srgbClr val="FFFFFF"/>
                </a:solidFill>
              </a:uFill>
              <a:latin typeface="Arial"/>
            </a:endParaRPr>
          </a:p>
          <a:p>
            <a:pPr algn="just">
              <a:lnSpc>
                <a:spcPct val="100000"/>
              </a:lnSpc>
            </a:pPr>
            <a:endParaRPr lang="es-GT" sz="1800" b="0" strike="noStrike" spc="-1">
              <a:solidFill>
                <a:srgbClr val="000000"/>
              </a:solidFill>
              <a:uFill>
                <a:solidFill>
                  <a:srgbClr val="FFFFFF"/>
                </a:solidFill>
              </a:uFill>
              <a:latin typeface="Arial"/>
            </a:endParaRPr>
          </a:p>
          <a:p>
            <a:pPr algn="just">
              <a:lnSpc>
                <a:spcPct val="100000"/>
              </a:lnSpc>
            </a:pPr>
            <a:endParaRPr lang="es-GT" sz="1800" b="0" strike="noStrike" spc="-1">
              <a:solidFill>
                <a:srgbClr val="000000"/>
              </a:solidFill>
              <a:uFill>
                <a:solidFill>
                  <a:srgbClr val="FFFFFF"/>
                </a:solidFill>
              </a:uFill>
              <a:latin typeface="Arial"/>
            </a:endParaRPr>
          </a:p>
        </p:txBody>
      </p:sp>
      <p:pic>
        <p:nvPicPr>
          <p:cNvPr id="106" name="Marcador de contenido 3"/>
          <p:cNvPicPr/>
          <p:nvPr/>
        </p:nvPicPr>
        <p:blipFill>
          <a:blip r:embed="rId2"/>
          <a:stretch/>
        </p:blipFill>
        <p:spPr>
          <a:xfrm>
            <a:off x="3650400" y="4146480"/>
            <a:ext cx="3915720" cy="2465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677160" y="609480"/>
            <a:ext cx="859608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3600" b="0" strike="noStrike" spc="-1">
                <a:solidFill>
                  <a:srgbClr val="90C226"/>
                </a:solidFill>
                <a:uFill>
                  <a:solidFill>
                    <a:srgbClr val="FFFFFF"/>
                  </a:solidFill>
                </a:uFill>
                <a:latin typeface="Trebuchet MS"/>
              </a:rPr>
              <a:t>Partes de un árbol</a:t>
            </a:r>
            <a:endParaRPr lang="es-GT" sz="1800" b="0" strike="noStrike" spc="-1">
              <a:solidFill>
                <a:srgbClr val="000000"/>
              </a:solidFill>
              <a:uFill>
                <a:solidFill>
                  <a:srgbClr val="FFFFFF"/>
                </a:solidFill>
              </a:uFill>
              <a:latin typeface="Arial"/>
            </a:endParaRPr>
          </a:p>
        </p:txBody>
      </p:sp>
      <p:sp>
        <p:nvSpPr>
          <p:cNvPr id="108" name="CustomShape 2"/>
          <p:cNvSpPr/>
          <p:nvPr/>
        </p:nvSpPr>
        <p:spPr>
          <a:xfrm>
            <a:off x="677160" y="1563840"/>
            <a:ext cx="8596080" cy="447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s-GT" sz="1800" b="1" strike="noStrike" spc="-1">
                <a:solidFill>
                  <a:srgbClr val="404040"/>
                </a:solidFill>
                <a:uFill>
                  <a:solidFill>
                    <a:srgbClr val="FFFFFF"/>
                  </a:solidFill>
                </a:uFill>
                <a:latin typeface="Trebuchet MS"/>
              </a:rPr>
              <a:t>Nodo:</a:t>
            </a:r>
            <a:r>
              <a:rPr lang="es-GT" sz="1800" b="0" strike="noStrike" spc="-1">
                <a:solidFill>
                  <a:srgbClr val="404040"/>
                </a:solidFill>
                <a:uFill>
                  <a:solidFill>
                    <a:srgbClr val="FFFFFF"/>
                  </a:solidFill>
                </a:uFill>
                <a:latin typeface="Trebuchet MS"/>
              </a:rPr>
              <a:t> Un elemento que representa un valor.</a:t>
            </a:r>
            <a:endParaRPr lang="es-GT" sz="1800" b="0" strike="noStrike" spc="-1">
              <a:solidFill>
                <a:srgbClr val="000000"/>
              </a:solidFill>
              <a:uFill>
                <a:solidFill>
                  <a:srgbClr val="FFFFFF"/>
                </a:solidFill>
              </a:uFill>
              <a:latin typeface="Arial"/>
            </a:endParaRPr>
          </a:p>
          <a:p>
            <a:pPr>
              <a:lnSpc>
                <a:spcPct val="100000"/>
              </a:lnSpc>
            </a:pPr>
            <a:endParaRPr lang="es-GT" sz="1800" b="0" strike="noStrike" spc="-1">
              <a:solidFill>
                <a:srgbClr val="000000"/>
              </a:solidFill>
              <a:uFill>
                <a:solidFill>
                  <a:srgbClr val="FFFFFF"/>
                </a:solidFill>
              </a:uFill>
              <a:latin typeface="Arial"/>
            </a:endParaRPr>
          </a:p>
          <a:p>
            <a:pPr>
              <a:lnSpc>
                <a:spcPct val="100000"/>
              </a:lnSpc>
            </a:pPr>
            <a:endParaRPr lang="es-GT" sz="1800" b="0" strike="noStrike" spc="-1">
              <a:solidFill>
                <a:srgbClr val="000000"/>
              </a:solidFill>
              <a:uFill>
                <a:solidFill>
                  <a:srgbClr val="FFFFFF"/>
                </a:solidFill>
              </a:uFill>
              <a:latin typeface="Arial"/>
            </a:endParaRPr>
          </a:p>
          <a:p>
            <a:pPr>
              <a:lnSpc>
                <a:spcPct val="100000"/>
              </a:lnSpc>
            </a:pPr>
            <a:endParaRPr lang="es-GT"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s-GT" sz="1800" b="1" strike="noStrike" spc="-1">
                <a:solidFill>
                  <a:srgbClr val="404040"/>
                </a:solidFill>
                <a:uFill>
                  <a:solidFill>
                    <a:srgbClr val="FFFFFF"/>
                  </a:solidFill>
                </a:uFill>
                <a:latin typeface="Trebuchet MS"/>
              </a:rPr>
              <a:t>Raíz:</a:t>
            </a:r>
            <a:r>
              <a:rPr lang="es-GT" sz="1800" b="0" strike="noStrike" spc="-1">
                <a:solidFill>
                  <a:srgbClr val="404040"/>
                </a:solidFill>
                <a:uFill>
                  <a:solidFill>
                    <a:srgbClr val="FFFFFF"/>
                  </a:solidFill>
                </a:uFill>
                <a:latin typeface="Trebuchet MS"/>
              </a:rPr>
              <a:t> El nodo que se encuentra en la parte superior del árbol.</a:t>
            </a:r>
            <a:endParaRPr lang="es-GT" sz="1800" b="0" strike="noStrike" spc="-1">
              <a:solidFill>
                <a:srgbClr val="000000"/>
              </a:solidFill>
              <a:uFill>
                <a:solidFill>
                  <a:srgbClr val="FFFFFF"/>
                </a:solidFill>
              </a:uFill>
              <a:latin typeface="Arial"/>
            </a:endParaRPr>
          </a:p>
          <a:p>
            <a:pPr>
              <a:lnSpc>
                <a:spcPct val="100000"/>
              </a:lnSpc>
            </a:pPr>
            <a:endParaRPr lang="es-GT" sz="1800" b="0" strike="noStrike" spc="-1">
              <a:solidFill>
                <a:srgbClr val="000000"/>
              </a:solidFill>
              <a:uFill>
                <a:solidFill>
                  <a:srgbClr val="FFFFFF"/>
                </a:solidFill>
              </a:uFill>
              <a:latin typeface="Arial"/>
            </a:endParaRPr>
          </a:p>
          <a:p>
            <a:pPr>
              <a:lnSpc>
                <a:spcPct val="100000"/>
              </a:lnSpc>
            </a:pPr>
            <a:endParaRPr lang="es-GT" sz="1800" b="0" strike="noStrike" spc="-1">
              <a:solidFill>
                <a:srgbClr val="000000"/>
              </a:solidFill>
              <a:uFill>
                <a:solidFill>
                  <a:srgbClr val="FFFFFF"/>
                </a:solidFill>
              </a:uFill>
              <a:latin typeface="Arial"/>
            </a:endParaRPr>
          </a:p>
        </p:txBody>
      </p:sp>
      <p:pic>
        <p:nvPicPr>
          <p:cNvPr id="109" name="Imagen 6"/>
          <p:cNvPicPr/>
          <p:nvPr/>
        </p:nvPicPr>
        <p:blipFill>
          <a:blip r:embed="rId2"/>
          <a:stretch/>
        </p:blipFill>
        <p:spPr>
          <a:xfrm>
            <a:off x="2538900" y="1964340"/>
            <a:ext cx="1350000" cy="680040"/>
          </a:xfrm>
          <a:prstGeom prst="rect">
            <a:avLst/>
          </a:prstGeom>
          <a:ln>
            <a:noFill/>
          </a:ln>
        </p:spPr>
      </p:pic>
      <p:pic>
        <p:nvPicPr>
          <p:cNvPr id="110" name="Imagen 9"/>
          <p:cNvPicPr/>
          <p:nvPr/>
        </p:nvPicPr>
        <p:blipFill>
          <a:blip r:embed="rId3"/>
          <a:stretch/>
        </p:blipFill>
        <p:spPr>
          <a:xfrm>
            <a:off x="1691280" y="4246200"/>
            <a:ext cx="3045240" cy="1926720"/>
          </a:xfrm>
          <a:prstGeom prst="rect">
            <a:avLst/>
          </a:prstGeom>
          <a:ln>
            <a:noFill/>
          </a:ln>
        </p:spPr>
      </p:pic>
      <p:sp>
        <p:nvSpPr>
          <p:cNvPr id="111" name="Line 3"/>
          <p:cNvSpPr/>
          <p:nvPr/>
        </p:nvSpPr>
        <p:spPr>
          <a:xfrm>
            <a:off x="1690920" y="5120280"/>
            <a:ext cx="32284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12" name="Line 4"/>
          <p:cNvSpPr/>
          <p:nvPr/>
        </p:nvSpPr>
        <p:spPr>
          <a:xfrm>
            <a:off x="1690920" y="6392520"/>
            <a:ext cx="32284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677160" y="543240"/>
            <a:ext cx="8596080" cy="549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s-GT" sz="1800" b="1" strike="noStrike" spc="-1" dirty="0">
                <a:solidFill>
                  <a:srgbClr val="404040"/>
                </a:solidFill>
                <a:uFill>
                  <a:solidFill>
                    <a:srgbClr val="FFFFFF"/>
                  </a:solidFill>
                </a:uFill>
                <a:latin typeface="Trebuchet MS"/>
              </a:rPr>
              <a:t>Hijo:</a:t>
            </a:r>
            <a:r>
              <a:rPr lang="es-GT" sz="1800" b="0" strike="noStrike" spc="-1" dirty="0">
                <a:solidFill>
                  <a:srgbClr val="404040"/>
                </a:solidFill>
                <a:uFill>
                  <a:solidFill>
                    <a:srgbClr val="FFFFFF"/>
                  </a:solidFill>
                </a:uFill>
                <a:latin typeface="Trebuchet MS"/>
              </a:rPr>
              <a:t> Nodo conectado en la parte inferior de otro.</a:t>
            </a: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s-GT" sz="1800" b="1" strike="noStrike" spc="-1" dirty="0">
                <a:solidFill>
                  <a:srgbClr val="404040"/>
                </a:solidFill>
                <a:uFill>
                  <a:solidFill>
                    <a:srgbClr val="FFFFFF"/>
                  </a:solidFill>
                </a:uFill>
                <a:latin typeface="Trebuchet MS"/>
              </a:rPr>
              <a:t>Hermanos:</a:t>
            </a:r>
            <a:r>
              <a:rPr lang="es-GT" sz="1800" b="0" strike="noStrike" spc="-1" dirty="0">
                <a:solidFill>
                  <a:srgbClr val="404040"/>
                </a:solidFill>
                <a:uFill>
                  <a:solidFill>
                    <a:srgbClr val="FFFFFF"/>
                  </a:solidFill>
                </a:uFill>
                <a:latin typeface="Trebuchet MS"/>
              </a:rPr>
              <a:t> Nodos hijos del mismo padre</a:t>
            </a: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p:txBody>
      </p:sp>
      <p:pic>
        <p:nvPicPr>
          <p:cNvPr id="114" name="Imagen 3"/>
          <p:cNvPicPr/>
          <p:nvPr/>
        </p:nvPicPr>
        <p:blipFill>
          <a:blip r:embed="rId2"/>
          <a:stretch/>
        </p:blipFill>
        <p:spPr>
          <a:xfrm>
            <a:off x="2429280" y="1094400"/>
            <a:ext cx="1971000" cy="1247040"/>
          </a:xfrm>
          <a:prstGeom prst="rect">
            <a:avLst/>
          </a:prstGeom>
          <a:ln>
            <a:noFill/>
          </a:ln>
        </p:spPr>
      </p:pic>
      <p:sp>
        <p:nvSpPr>
          <p:cNvPr id="115" name="CustomShape 2"/>
          <p:cNvSpPr/>
          <p:nvPr/>
        </p:nvSpPr>
        <p:spPr>
          <a:xfrm>
            <a:off x="4340880" y="2195307"/>
            <a:ext cx="17751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1100" b="0" strike="noStrike" spc="-1" dirty="0">
                <a:solidFill>
                  <a:srgbClr val="000000"/>
                </a:solidFill>
                <a:uFill>
                  <a:solidFill>
                    <a:srgbClr val="FFFFFF"/>
                  </a:solidFill>
                </a:uFill>
                <a:latin typeface="Trebuchet MS"/>
                <a:ea typeface="DejaVu Sans"/>
              </a:rPr>
              <a:t>Hijo de raíz</a:t>
            </a:r>
            <a:endParaRPr lang="es-GT" sz="1800" b="0" strike="noStrike" spc="-1" dirty="0">
              <a:solidFill>
                <a:srgbClr val="000000"/>
              </a:solidFill>
              <a:uFill>
                <a:solidFill>
                  <a:srgbClr val="FFFFFF"/>
                </a:solidFill>
              </a:uFill>
              <a:latin typeface="Arial"/>
            </a:endParaRPr>
          </a:p>
        </p:txBody>
      </p:sp>
      <p:sp>
        <p:nvSpPr>
          <p:cNvPr id="116" name="CustomShape 3"/>
          <p:cNvSpPr/>
          <p:nvPr/>
        </p:nvSpPr>
        <p:spPr>
          <a:xfrm>
            <a:off x="1541700" y="2148840"/>
            <a:ext cx="17751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1100" b="0" strike="noStrike" spc="-1" dirty="0">
                <a:solidFill>
                  <a:srgbClr val="000000"/>
                </a:solidFill>
                <a:uFill>
                  <a:solidFill>
                    <a:srgbClr val="FFFFFF"/>
                  </a:solidFill>
                </a:uFill>
                <a:latin typeface="Trebuchet MS"/>
                <a:ea typeface="DejaVu Sans"/>
              </a:rPr>
              <a:t>Hijo de raíz</a:t>
            </a:r>
            <a:endParaRPr lang="es-GT" sz="1800" b="0" strike="noStrike" spc="-1" dirty="0">
              <a:solidFill>
                <a:srgbClr val="000000"/>
              </a:solidFill>
              <a:uFill>
                <a:solidFill>
                  <a:srgbClr val="FFFFFF"/>
                </a:solidFill>
              </a:uFill>
              <a:latin typeface="Arial"/>
            </a:endParaRPr>
          </a:p>
        </p:txBody>
      </p:sp>
      <p:pic>
        <p:nvPicPr>
          <p:cNvPr id="117" name="Imagen 7"/>
          <p:cNvPicPr/>
          <p:nvPr/>
        </p:nvPicPr>
        <p:blipFill>
          <a:blip r:embed="rId2"/>
          <a:stretch/>
        </p:blipFill>
        <p:spPr>
          <a:xfrm>
            <a:off x="1407600" y="3551400"/>
            <a:ext cx="1971000" cy="1247040"/>
          </a:xfrm>
          <a:prstGeom prst="rect">
            <a:avLst/>
          </a:prstGeom>
          <a:ln>
            <a:noFill/>
          </a:ln>
        </p:spPr>
      </p:pic>
      <p:sp>
        <p:nvSpPr>
          <p:cNvPr id="118" name="CustomShape 4"/>
          <p:cNvSpPr/>
          <p:nvPr/>
        </p:nvSpPr>
        <p:spPr>
          <a:xfrm>
            <a:off x="1986480" y="4799160"/>
            <a:ext cx="17751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1100" b="0" strike="noStrike" spc="-1">
                <a:solidFill>
                  <a:srgbClr val="000000"/>
                </a:solidFill>
                <a:uFill>
                  <a:solidFill>
                    <a:srgbClr val="FFFFFF"/>
                  </a:solidFill>
                </a:uFill>
                <a:latin typeface="Trebuchet MS"/>
                <a:ea typeface="DejaVu Sans"/>
              </a:rPr>
              <a:t>Hermanos</a:t>
            </a:r>
            <a:endParaRPr lang="es-GT" sz="1800" b="0" strike="noStrike" spc="-1">
              <a:solidFill>
                <a:srgbClr val="000000"/>
              </a:solidFill>
              <a:uFill>
                <a:solidFill>
                  <a:srgbClr val="FFFFFF"/>
                </a:solidFill>
              </a:uFill>
              <a:latin typeface="Arial"/>
            </a:endParaRPr>
          </a:p>
        </p:txBody>
      </p:sp>
      <p:pic>
        <p:nvPicPr>
          <p:cNvPr id="119" name="Imagen 10"/>
          <p:cNvPicPr/>
          <p:nvPr/>
        </p:nvPicPr>
        <p:blipFill>
          <a:blip r:embed="rId3"/>
          <a:stretch/>
        </p:blipFill>
        <p:spPr>
          <a:xfrm>
            <a:off x="4340880" y="3551400"/>
            <a:ext cx="2714040" cy="2361600"/>
          </a:xfrm>
          <a:prstGeom prst="rect">
            <a:avLst/>
          </a:prstGeom>
          <a:ln>
            <a:noFill/>
          </a:ln>
        </p:spPr>
      </p:pic>
      <p:sp>
        <p:nvSpPr>
          <p:cNvPr id="120" name="CustomShape 5"/>
          <p:cNvSpPr/>
          <p:nvPr/>
        </p:nvSpPr>
        <p:spPr>
          <a:xfrm>
            <a:off x="5698080" y="6041520"/>
            <a:ext cx="17751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1100" b="0" strike="noStrike" spc="-1">
                <a:solidFill>
                  <a:srgbClr val="000000"/>
                </a:solidFill>
                <a:uFill>
                  <a:solidFill>
                    <a:srgbClr val="FFFFFF"/>
                  </a:solidFill>
                </a:uFill>
                <a:latin typeface="Trebuchet MS"/>
                <a:ea typeface="DejaVu Sans"/>
              </a:rPr>
              <a:t>Hermanos</a:t>
            </a:r>
            <a:endParaRPr lang="es-GT" sz="1800" b="0" strike="noStrike" spc="-1">
              <a:solidFill>
                <a:srgbClr val="000000"/>
              </a:solidFill>
              <a:uFill>
                <a:solidFill>
                  <a:srgbClr val="FFFFFF"/>
                </a:solidFill>
              </a:uFill>
              <a:latin typeface="Arial"/>
            </a:endParaRPr>
          </a:p>
        </p:txBody>
      </p:sp>
      <p:sp>
        <p:nvSpPr>
          <p:cNvPr id="121" name="Line 6"/>
          <p:cNvSpPr/>
          <p:nvPr/>
        </p:nvSpPr>
        <p:spPr>
          <a:xfrm>
            <a:off x="900000" y="4139640"/>
            <a:ext cx="322884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22" name="Line 7"/>
          <p:cNvSpPr/>
          <p:nvPr/>
        </p:nvSpPr>
        <p:spPr>
          <a:xfrm>
            <a:off x="828720" y="5065560"/>
            <a:ext cx="32284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23" name="Line 8"/>
          <p:cNvSpPr/>
          <p:nvPr/>
        </p:nvSpPr>
        <p:spPr>
          <a:xfrm>
            <a:off x="3826800" y="4139640"/>
            <a:ext cx="32284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24" name="Line 9"/>
          <p:cNvSpPr/>
          <p:nvPr/>
        </p:nvSpPr>
        <p:spPr>
          <a:xfrm>
            <a:off x="3948120" y="5060520"/>
            <a:ext cx="32284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25" name="Line 10"/>
          <p:cNvSpPr/>
          <p:nvPr/>
        </p:nvSpPr>
        <p:spPr>
          <a:xfrm>
            <a:off x="4128840" y="6041160"/>
            <a:ext cx="32284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26" name="Line 11"/>
          <p:cNvSpPr/>
          <p:nvPr/>
        </p:nvSpPr>
        <p:spPr>
          <a:xfrm>
            <a:off x="1862820" y="1668545"/>
            <a:ext cx="322884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27" name="Line 12"/>
          <p:cNvSpPr/>
          <p:nvPr/>
        </p:nvSpPr>
        <p:spPr>
          <a:xfrm>
            <a:off x="1800360" y="2461707"/>
            <a:ext cx="322884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677160" y="556560"/>
            <a:ext cx="8596080" cy="548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s-GT" sz="1800" b="1" strike="noStrike" spc="-1" dirty="0">
                <a:solidFill>
                  <a:srgbClr val="404040"/>
                </a:solidFill>
                <a:uFill>
                  <a:solidFill>
                    <a:srgbClr val="FFFFFF"/>
                  </a:solidFill>
                </a:uFill>
                <a:latin typeface="Trebuchet MS"/>
              </a:rPr>
              <a:t>Hoja: </a:t>
            </a:r>
            <a:r>
              <a:rPr lang="es-GT" sz="1800" b="0" strike="noStrike" spc="-1" dirty="0">
                <a:solidFill>
                  <a:srgbClr val="404040"/>
                </a:solidFill>
                <a:uFill>
                  <a:solidFill>
                    <a:srgbClr val="FFFFFF"/>
                  </a:solidFill>
                </a:uFill>
                <a:latin typeface="Trebuchet MS"/>
              </a:rPr>
              <a:t>Nodo que no tiene ningún hijo.</a:t>
            </a: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s-GT" sz="1800" b="1" strike="noStrike" spc="-1" dirty="0">
                <a:solidFill>
                  <a:srgbClr val="404040"/>
                </a:solidFill>
                <a:uFill>
                  <a:solidFill>
                    <a:srgbClr val="FFFFFF"/>
                  </a:solidFill>
                </a:uFill>
                <a:latin typeface="Trebuchet MS"/>
              </a:rPr>
              <a:t>Nivel: </a:t>
            </a:r>
            <a:r>
              <a:rPr lang="es-GT" sz="1800" b="0" strike="noStrike" spc="-1" dirty="0">
                <a:solidFill>
                  <a:srgbClr val="404040"/>
                </a:solidFill>
                <a:uFill>
                  <a:solidFill>
                    <a:srgbClr val="FFFFFF"/>
                  </a:solidFill>
                </a:uFill>
                <a:latin typeface="Trebuchet MS"/>
              </a:rPr>
              <a:t>Es el conjunto de sub-árboles que tienen igual profundidad.</a:t>
            </a: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p:txBody>
      </p:sp>
      <p:pic>
        <p:nvPicPr>
          <p:cNvPr id="129" name="Imagen 3"/>
          <p:cNvPicPr/>
          <p:nvPr/>
        </p:nvPicPr>
        <p:blipFill>
          <a:blip r:embed="rId2"/>
          <a:stretch/>
        </p:blipFill>
        <p:spPr>
          <a:xfrm>
            <a:off x="3068640" y="1192680"/>
            <a:ext cx="2244600" cy="1953360"/>
          </a:xfrm>
          <a:prstGeom prst="rect">
            <a:avLst/>
          </a:prstGeom>
          <a:ln>
            <a:noFill/>
          </a:ln>
        </p:spPr>
      </p:pic>
      <p:sp>
        <p:nvSpPr>
          <p:cNvPr id="130" name="CustomShape 2"/>
          <p:cNvSpPr/>
          <p:nvPr/>
        </p:nvSpPr>
        <p:spPr>
          <a:xfrm>
            <a:off x="4191480" y="3146400"/>
            <a:ext cx="17751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1100" b="0" strike="noStrike" spc="-1">
                <a:solidFill>
                  <a:srgbClr val="000000"/>
                </a:solidFill>
                <a:uFill>
                  <a:solidFill>
                    <a:srgbClr val="FFFFFF"/>
                  </a:solidFill>
                </a:uFill>
                <a:latin typeface="Trebuchet MS"/>
                <a:ea typeface="DejaVu Sans"/>
              </a:rPr>
              <a:t>Hojas</a:t>
            </a:r>
            <a:endParaRPr lang="es-GT" sz="1800" b="0" strike="noStrike" spc="-1">
              <a:solidFill>
                <a:srgbClr val="000000"/>
              </a:solidFill>
              <a:uFill>
                <a:solidFill>
                  <a:srgbClr val="FFFFFF"/>
                </a:solidFill>
              </a:uFill>
              <a:latin typeface="Arial"/>
            </a:endParaRPr>
          </a:p>
        </p:txBody>
      </p:sp>
      <p:pic>
        <p:nvPicPr>
          <p:cNvPr id="131" name="Imagen 6"/>
          <p:cNvPicPr/>
          <p:nvPr/>
        </p:nvPicPr>
        <p:blipFill>
          <a:blip r:embed="rId2"/>
          <a:stretch/>
        </p:blipFill>
        <p:spPr>
          <a:xfrm>
            <a:off x="3068640" y="4427280"/>
            <a:ext cx="2244600" cy="1953360"/>
          </a:xfrm>
          <a:prstGeom prst="rect">
            <a:avLst/>
          </a:prstGeom>
          <a:ln>
            <a:noFill/>
          </a:ln>
        </p:spPr>
      </p:pic>
      <p:sp>
        <p:nvSpPr>
          <p:cNvPr id="132" name="Line 3"/>
          <p:cNvSpPr/>
          <p:nvPr/>
        </p:nvSpPr>
        <p:spPr>
          <a:xfrm>
            <a:off x="2490480" y="4881600"/>
            <a:ext cx="32284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33" name="Line 4"/>
          <p:cNvSpPr/>
          <p:nvPr/>
        </p:nvSpPr>
        <p:spPr>
          <a:xfrm>
            <a:off x="2490480" y="5564160"/>
            <a:ext cx="32284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34" name="Line 5"/>
          <p:cNvSpPr/>
          <p:nvPr/>
        </p:nvSpPr>
        <p:spPr>
          <a:xfrm>
            <a:off x="2490480" y="6392520"/>
            <a:ext cx="32284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35" name="CustomShape 6"/>
          <p:cNvSpPr/>
          <p:nvPr/>
        </p:nvSpPr>
        <p:spPr>
          <a:xfrm>
            <a:off x="4426200" y="4444560"/>
            <a:ext cx="17751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1100" b="0" strike="noStrike" spc="-1">
                <a:solidFill>
                  <a:srgbClr val="000000"/>
                </a:solidFill>
                <a:uFill>
                  <a:solidFill>
                    <a:srgbClr val="FFFFFF"/>
                  </a:solidFill>
                </a:uFill>
                <a:latin typeface="Trebuchet MS"/>
                <a:ea typeface="DejaVu Sans"/>
              </a:rPr>
              <a:t>Raíz – Nivel 0</a:t>
            </a:r>
            <a:endParaRPr lang="es-GT" sz="1800" b="0" strike="noStrike" spc="-1">
              <a:solidFill>
                <a:srgbClr val="000000"/>
              </a:solidFill>
              <a:uFill>
                <a:solidFill>
                  <a:srgbClr val="FFFFFF"/>
                </a:solidFill>
              </a:uFill>
              <a:latin typeface="Arial"/>
            </a:endParaRPr>
          </a:p>
        </p:txBody>
      </p:sp>
      <p:sp>
        <p:nvSpPr>
          <p:cNvPr id="136" name="CustomShape 7"/>
          <p:cNvSpPr/>
          <p:nvPr/>
        </p:nvSpPr>
        <p:spPr>
          <a:xfrm>
            <a:off x="4831200" y="5151960"/>
            <a:ext cx="17751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1100" b="0" strike="noStrike" spc="-1">
                <a:solidFill>
                  <a:srgbClr val="000000"/>
                </a:solidFill>
                <a:uFill>
                  <a:solidFill>
                    <a:srgbClr val="FFFFFF"/>
                  </a:solidFill>
                </a:uFill>
                <a:latin typeface="Trebuchet MS"/>
                <a:ea typeface="DejaVu Sans"/>
              </a:rPr>
              <a:t>Nivel 1</a:t>
            </a:r>
            <a:endParaRPr lang="es-GT" sz="1800" b="0" strike="noStrike" spc="-1">
              <a:solidFill>
                <a:srgbClr val="000000"/>
              </a:solidFill>
              <a:uFill>
                <a:solidFill>
                  <a:srgbClr val="FFFFFF"/>
                </a:solidFill>
              </a:uFill>
              <a:latin typeface="Arial"/>
            </a:endParaRPr>
          </a:p>
        </p:txBody>
      </p:sp>
      <p:sp>
        <p:nvSpPr>
          <p:cNvPr id="137" name="CustomShape 8"/>
          <p:cNvSpPr/>
          <p:nvPr/>
        </p:nvSpPr>
        <p:spPr>
          <a:xfrm>
            <a:off x="5420160" y="6044760"/>
            <a:ext cx="17751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1100" b="0" strike="noStrike" spc="-1">
                <a:solidFill>
                  <a:srgbClr val="000000"/>
                </a:solidFill>
                <a:uFill>
                  <a:solidFill>
                    <a:srgbClr val="FFFFFF"/>
                  </a:solidFill>
                </a:uFill>
                <a:latin typeface="Trebuchet MS"/>
                <a:ea typeface="DejaVu Sans"/>
              </a:rPr>
              <a:t>Nivel 2</a:t>
            </a:r>
            <a:endParaRPr lang="es-GT" sz="1800" b="0" strike="noStrike" spc="-1">
              <a:solidFill>
                <a:srgbClr val="000000"/>
              </a:solidFill>
              <a:uFill>
                <a:solidFill>
                  <a:srgbClr val="FFFFFF"/>
                </a:solidFill>
              </a:uFill>
              <a:latin typeface="Arial"/>
            </a:endParaRPr>
          </a:p>
        </p:txBody>
      </p:sp>
      <p:sp>
        <p:nvSpPr>
          <p:cNvPr id="138" name="Line 9"/>
          <p:cNvSpPr/>
          <p:nvPr/>
        </p:nvSpPr>
        <p:spPr>
          <a:xfrm>
            <a:off x="2337840" y="1694520"/>
            <a:ext cx="322884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39" name="Line 10"/>
          <p:cNvSpPr/>
          <p:nvPr/>
        </p:nvSpPr>
        <p:spPr>
          <a:xfrm>
            <a:off x="2496960" y="2595600"/>
            <a:ext cx="32284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677160" y="490320"/>
            <a:ext cx="8596080" cy="555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s-GT" sz="1800" b="1" strike="noStrike" spc="-1" dirty="0">
                <a:solidFill>
                  <a:srgbClr val="404040"/>
                </a:solidFill>
                <a:uFill>
                  <a:solidFill>
                    <a:srgbClr val="FFFFFF"/>
                  </a:solidFill>
                </a:uFill>
                <a:latin typeface="Trebuchet MS"/>
              </a:rPr>
              <a:t>Altura:</a:t>
            </a:r>
            <a:r>
              <a:rPr lang="es-GT" sz="1800" b="0" strike="noStrike" spc="-1" dirty="0">
                <a:solidFill>
                  <a:srgbClr val="404040"/>
                </a:solidFill>
                <a:uFill>
                  <a:solidFill>
                    <a:srgbClr val="FFFFFF"/>
                  </a:solidFill>
                </a:uFill>
                <a:latin typeface="Trebuchet MS"/>
              </a:rPr>
              <a:t> Es la cantidad de </a:t>
            </a:r>
            <a:r>
              <a:rPr lang="es-GT" spc="-1" dirty="0">
                <a:solidFill>
                  <a:srgbClr val="404040"/>
                </a:solidFill>
                <a:uFill>
                  <a:solidFill>
                    <a:srgbClr val="FFFFFF"/>
                  </a:solidFill>
                </a:uFill>
                <a:latin typeface="Trebuchet MS"/>
              </a:rPr>
              <a:t>niveles</a:t>
            </a:r>
            <a:r>
              <a:rPr lang="es-GT" sz="1800" b="0" strike="noStrike" spc="-1" dirty="0">
                <a:solidFill>
                  <a:srgbClr val="404040"/>
                </a:solidFill>
                <a:uFill>
                  <a:solidFill>
                    <a:srgbClr val="FFFFFF"/>
                  </a:solidFill>
                </a:uFill>
                <a:latin typeface="Trebuchet MS"/>
              </a:rPr>
              <a:t> que hay en el árbol, se representa por la fórmula h=niveles+1.</a:t>
            </a: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a:p>
            <a:pPr>
              <a:lnSpc>
                <a:spcPct val="100000"/>
              </a:lnSpc>
            </a:pPr>
            <a:endParaRPr lang="es-GT" sz="1800" b="0" strike="noStrike" spc="-1" dirty="0">
              <a:solidFill>
                <a:srgbClr val="000000"/>
              </a:solidFill>
              <a:uFill>
                <a:solidFill>
                  <a:srgbClr val="FFFFFF"/>
                </a:solidFill>
              </a:uFill>
              <a:latin typeface="Arial"/>
            </a:endParaRPr>
          </a:p>
        </p:txBody>
      </p:sp>
      <p:pic>
        <p:nvPicPr>
          <p:cNvPr id="141" name="Imagen 4"/>
          <p:cNvPicPr/>
          <p:nvPr/>
        </p:nvPicPr>
        <p:blipFill>
          <a:blip r:embed="rId2"/>
          <a:stretch/>
        </p:blipFill>
        <p:spPr>
          <a:xfrm>
            <a:off x="2336760" y="1575000"/>
            <a:ext cx="2799720" cy="3380760"/>
          </a:xfrm>
          <a:prstGeom prst="rect">
            <a:avLst/>
          </a:prstGeom>
          <a:ln>
            <a:noFill/>
          </a:ln>
        </p:spPr>
      </p:pic>
      <p:sp>
        <p:nvSpPr>
          <p:cNvPr id="145" name="CustomShape 5"/>
          <p:cNvSpPr/>
          <p:nvPr/>
        </p:nvSpPr>
        <p:spPr>
          <a:xfrm>
            <a:off x="4761720" y="1898640"/>
            <a:ext cx="17751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1100" spc="-1" dirty="0">
                <a:solidFill>
                  <a:srgbClr val="000000"/>
                </a:solidFill>
                <a:uFill>
                  <a:solidFill>
                    <a:srgbClr val="FFFFFF"/>
                  </a:solidFill>
                </a:uFill>
                <a:latin typeface="Trebuchet MS"/>
                <a:ea typeface="DejaVu Sans"/>
              </a:rPr>
              <a:t>Nivel 0</a:t>
            </a:r>
            <a:endParaRPr lang="es-GT" sz="1800" b="0" strike="noStrike" spc="-1" dirty="0">
              <a:solidFill>
                <a:srgbClr val="000000"/>
              </a:solidFill>
              <a:uFill>
                <a:solidFill>
                  <a:srgbClr val="FFFFFF"/>
                </a:solidFill>
              </a:uFill>
              <a:latin typeface="Arial"/>
            </a:endParaRPr>
          </a:p>
        </p:txBody>
      </p:sp>
      <p:sp>
        <p:nvSpPr>
          <p:cNvPr id="146" name="CustomShape 6"/>
          <p:cNvSpPr/>
          <p:nvPr/>
        </p:nvSpPr>
        <p:spPr>
          <a:xfrm>
            <a:off x="5309280" y="2738160"/>
            <a:ext cx="17751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1100" spc="-1" dirty="0">
                <a:solidFill>
                  <a:srgbClr val="000000"/>
                </a:solidFill>
                <a:uFill>
                  <a:solidFill>
                    <a:srgbClr val="FFFFFF"/>
                  </a:solidFill>
                </a:uFill>
                <a:latin typeface="Trebuchet MS"/>
                <a:ea typeface="DejaVu Sans"/>
              </a:rPr>
              <a:t>Nivel</a:t>
            </a:r>
            <a:r>
              <a:rPr lang="es-GT" sz="1100" b="0" strike="noStrike" spc="-1" dirty="0">
                <a:solidFill>
                  <a:srgbClr val="000000"/>
                </a:solidFill>
                <a:uFill>
                  <a:solidFill>
                    <a:srgbClr val="FFFFFF"/>
                  </a:solidFill>
                </a:uFill>
                <a:latin typeface="Trebuchet MS"/>
                <a:ea typeface="DejaVu Sans"/>
              </a:rPr>
              <a:t> </a:t>
            </a:r>
            <a:r>
              <a:rPr lang="es-GT" sz="1100" spc="-1" dirty="0">
                <a:solidFill>
                  <a:srgbClr val="000000"/>
                </a:solidFill>
                <a:uFill>
                  <a:solidFill>
                    <a:srgbClr val="FFFFFF"/>
                  </a:solidFill>
                </a:uFill>
                <a:latin typeface="Trebuchet MS"/>
                <a:ea typeface="DejaVu Sans"/>
              </a:rPr>
              <a:t>1</a:t>
            </a:r>
            <a:endParaRPr lang="es-GT" sz="1800" b="0" strike="noStrike" spc="-1" dirty="0">
              <a:solidFill>
                <a:srgbClr val="000000"/>
              </a:solidFill>
              <a:uFill>
                <a:solidFill>
                  <a:srgbClr val="FFFFFF"/>
                </a:solidFill>
              </a:uFill>
              <a:latin typeface="Arial"/>
            </a:endParaRPr>
          </a:p>
        </p:txBody>
      </p:sp>
      <p:sp>
        <p:nvSpPr>
          <p:cNvPr id="147" name="CustomShape 7"/>
          <p:cNvSpPr/>
          <p:nvPr/>
        </p:nvSpPr>
        <p:spPr>
          <a:xfrm>
            <a:off x="5585760" y="3877920"/>
            <a:ext cx="17751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1100" spc="-1" dirty="0">
                <a:solidFill>
                  <a:srgbClr val="000000"/>
                </a:solidFill>
                <a:uFill>
                  <a:solidFill>
                    <a:srgbClr val="FFFFFF"/>
                  </a:solidFill>
                </a:uFill>
                <a:latin typeface="Trebuchet MS"/>
                <a:ea typeface="DejaVu Sans"/>
              </a:rPr>
              <a:t>Nivel</a:t>
            </a:r>
            <a:r>
              <a:rPr lang="es-GT" sz="1100" b="0" strike="noStrike" spc="-1" dirty="0">
                <a:solidFill>
                  <a:srgbClr val="000000"/>
                </a:solidFill>
                <a:uFill>
                  <a:solidFill>
                    <a:srgbClr val="FFFFFF"/>
                  </a:solidFill>
                </a:uFill>
                <a:latin typeface="Trebuchet MS"/>
                <a:ea typeface="DejaVu Sans"/>
              </a:rPr>
              <a:t> </a:t>
            </a:r>
            <a:r>
              <a:rPr lang="es-GT" sz="1100" spc="-1" dirty="0">
                <a:solidFill>
                  <a:srgbClr val="000000"/>
                </a:solidFill>
                <a:uFill>
                  <a:solidFill>
                    <a:srgbClr val="FFFFFF"/>
                  </a:solidFill>
                </a:uFill>
                <a:latin typeface="Trebuchet MS"/>
                <a:ea typeface="DejaVu Sans"/>
              </a:rPr>
              <a:t>2</a:t>
            </a:r>
            <a:endParaRPr lang="es-GT" sz="1800" b="0" strike="noStrike" spc="-1" dirty="0">
              <a:solidFill>
                <a:srgbClr val="000000"/>
              </a:solidFill>
              <a:uFill>
                <a:solidFill>
                  <a:srgbClr val="FFFFFF"/>
                </a:solidFill>
              </a:uFill>
              <a:latin typeface="Arial"/>
            </a:endParaRPr>
          </a:p>
        </p:txBody>
      </p:sp>
      <p:sp>
        <p:nvSpPr>
          <p:cNvPr id="148" name="CustomShape 8"/>
          <p:cNvSpPr/>
          <p:nvPr/>
        </p:nvSpPr>
        <p:spPr>
          <a:xfrm>
            <a:off x="488520" y="5360400"/>
            <a:ext cx="9454320" cy="637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200" b="0" strike="noStrike" spc="-1" dirty="0">
                <a:solidFill>
                  <a:srgbClr val="000000"/>
                </a:solidFill>
                <a:uFill>
                  <a:solidFill>
                    <a:srgbClr val="FFFFFF"/>
                  </a:solidFill>
                </a:uFill>
                <a:latin typeface="Trebuchet MS"/>
                <a:ea typeface="DejaVu Sans"/>
              </a:rPr>
              <a:t>.</a:t>
            </a:r>
            <a:endParaRPr lang="es-GT" sz="1800" b="0" strike="noStrike" spc="-1" dirty="0">
              <a:solidFill>
                <a:srgbClr val="000000"/>
              </a:solidFill>
              <a:uFill>
                <a:solidFill>
                  <a:srgbClr val="FFFFFF"/>
                </a:solidFill>
              </a:uFill>
              <a:latin typeface="Arial"/>
            </a:endParaRPr>
          </a:p>
        </p:txBody>
      </p:sp>
      <p:sp>
        <p:nvSpPr>
          <p:cNvPr id="149" name="CustomShape 9"/>
          <p:cNvSpPr/>
          <p:nvPr/>
        </p:nvSpPr>
        <p:spPr>
          <a:xfrm>
            <a:off x="6948000" y="2831040"/>
            <a:ext cx="2486160" cy="4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1100" b="1" strike="noStrike" spc="-1" dirty="0">
                <a:solidFill>
                  <a:srgbClr val="000000"/>
                </a:solidFill>
                <a:uFill>
                  <a:solidFill>
                    <a:srgbClr val="FFFFFF"/>
                  </a:solidFill>
                </a:uFill>
                <a:latin typeface="Trebuchet MS"/>
                <a:ea typeface="DejaVu Sans"/>
              </a:rPr>
              <a:t>La altura de este ejemplo es:</a:t>
            </a:r>
          </a:p>
          <a:p>
            <a:pPr>
              <a:lnSpc>
                <a:spcPct val="100000"/>
              </a:lnSpc>
            </a:pPr>
            <a:r>
              <a:rPr lang="es-GT" sz="1100" b="1" strike="noStrike" spc="-1" dirty="0">
                <a:solidFill>
                  <a:srgbClr val="000000"/>
                </a:solidFill>
                <a:uFill>
                  <a:solidFill>
                    <a:srgbClr val="FFFFFF"/>
                  </a:solidFill>
                </a:uFill>
                <a:latin typeface="Trebuchet MS"/>
              </a:rPr>
              <a:t>h = niveles +1</a:t>
            </a:r>
          </a:p>
          <a:p>
            <a:pPr>
              <a:lnSpc>
                <a:spcPct val="100000"/>
              </a:lnSpc>
            </a:pPr>
            <a:r>
              <a:rPr lang="es-GT" sz="1100" b="1" spc="-1" dirty="0">
                <a:solidFill>
                  <a:srgbClr val="000000"/>
                </a:solidFill>
                <a:uFill>
                  <a:solidFill>
                    <a:srgbClr val="FFFFFF"/>
                  </a:solidFill>
                </a:uFill>
                <a:latin typeface="Trebuchet MS"/>
              </a:rPr>
              <a:t>h = 3+1 = 4</a:t>
            </a:r>
            <a:endParaRPr lang="es-GT" sz="1800" b="0" strike="noStrike" spc="-1" dirty="0">
              <a:solidFill>
                <a:srgbClr val="000000"/>
              </a:solidFill>
              <a:uFill>
                <a:solidFill>
                  <a:srgbClr val="FFFFFF"/>
                </a:solidFill>
              </a:uFill>
              <a:latin typeface="Arial"/>
            </a:endParaRPr>
          </a:p>
        </p:txBody>
      </p:sp>
      <p:sp>
        <p:nvSpPr>
          <p:cNvPr id="150" name="Line 10"/>
          <p:cNvSpPr/>
          <p:nvPr/>
        </p:nvSpPr>
        <p:spPr>
          <a:xfrm>
            <a:off x="1908360" y="2310840"/>
            <a:ext cx="322884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51" name="Line 11"/>
          <p:cNvSpPr/>
          <p:nvPr/>
        </p:nvSpPr>
        <p:spPr>
          <a:xfrm>
            <a:off x="1908360" y="3264840"/>
            <a:ext cx="322884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52" name="Line 12"/>
          <p:cNvSpPr/>
          <p:nvPr/>
        </p:nvSpPr>
        <p:spPr>
          <a:xfrm>
            <a:off x="1908360" y="4232160"/>
            <a:ext cx="322884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53" name="Line 13"/>
          <p:cNvSpPr/>
          <p:nvPr/>
        </p:nvSpPr>
        <p:spPr>
          <a:xfrm>
            <a:off x="1919520" y="5120280"/>
            <a:ext cx="32284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6" name="CustomShape 6">
            <a:extLst>
              <a:ext uri="{FF2B5EF4-FFF2-40B4-BE49-F238E27FC236}">
                <a16:creationId xmlns:a16="http://schemas.microsoft.com/office/drawing/2014/main" id="{36B4BDB0-6541-42D9-B97F-FBB6E3047F8D}"/>
              </a:ext>
            </a:extLst>
          </p:cNvPr>
          <p:cNvSpPr/>
          <p:nvPr/>
        </p:nvSpPr>
        <p:spPr>
          <a:xfrm>
            <a:off x="5585760" y="4600855"/>
            <a:ext cx="17751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1100" spc="-1" dirty="0">
                <a:solidFill>
                  <a:srgbClr val="000000"/>
                </a:solidFill>
                <a:uFill>
                  <a:solidFill>
                    <a:srgbClr val="FFFFFF"/>
                  </a:solidFill>
                </a:uFill>
                <a:latin typeface="Trebuchet MS"/>
                <a:ea typeface="DejaVu Sans"/>
              </a:rPr>
              <a:t>Nivel</a:t>
            </a:r>
            <a:r>
              <a:rPr lang="es-GT" sz="1100" b="0" strike="noStrike" spc="-1" dirty="0">
                <a:solidFill>
                  <a:srgbClr val="000000"/>
                </a:solidFill>
                <a:uFill>
                  <a:solidFill>
                    <a:srgbClr val="FFFFFF"/>
                  </a:solidFill>
                </a:uFill>
                <a:latin typeface="Trebuchet MS"/>
                <a:ea typeface="DejaVu Sans"/>
              </a:rPr>
              <a:t> 3</a:t>
            </a:r>
            <a:endParaRPr lang="es-GT"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677160" y="609480"/>
            <a:ext cx="8596080" cy="76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3600" b="0" strike="noStrike" spc="-1">
                <a:solidFill>
                  <a:srgbClr val="90C226"/>
                </a:solidFill>
                <a:uFill>
                  <a:solidFill>
                    <a:srgbClr val="FFFFFF"/>
                  </a:solidFill>
                </a:uFill>
                <a:latin typeface="Trebuchet MS"/>
              </a:rPr>
              <a:t>Consideraciones para un árbol </a:t>
            </a:r>
            <a:endParaRPr lang="es-GT" sz="1800" b="0" strike="noStrike" spc="-1">
              <a:solidFill>
                <a:srgbClr val="000000"/>
              </a:solidFill>
              <a:uFill>
                <a:solidFill>
                  <a:srgbClr val="FFFFFF"/>
                </a:solidFill>
              </a:uFill>
              <a:latin typeface="Arial"/>
            </a:endParaRPr>
          </a:p>
        </p:txBody>
      </p:sp>
      <p:sp>
        <p:nvSpPr>
          <p:cNvPr id="155" name="CustomShape 2"/>
          <p:cNvSpPr/>
          <p:nvPr/>
        </p:nvSpPr>
        <p:spPr>
          <a:xfrm>
            <a:off x="677160" y="1378080"/>
            <a:ext cx="8596080" cy="466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s-GT" sz="1800" b="0" strike="noStrike" spc="-1">
              <a:solidFill>
                <a:srgbClr val="000000"/>
              </a:solidFill>
              <a:uFill>
                <a:solidFill>
                  <a:srgbClr val="FFFFFF"/>
                </a:solidFill>
              </a:uFill>
              <a:latin typeface="Arial"/>
            </a:endParaRPr>
          </a:p>
          <a:p>
            <a:pPr algn="just">
              <a:lnSpc>
                <a:spcPct val="100000"/>
              </a:lnSpc>
            </a:pPr>
            <a:endParaRPr lang="es-GT" sz="1800" b="0" strike="noStrike" spc="-1">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3" charset="2"/>
              <a:buChar char=""/>
            </a:pPr>
            <a:r>
              <a:rPr lang="es-GT" sz="1800" b="0" strike="noStrike" spc="-1">
                <a:solidFill>
                  <a:srgbClr val="404040"/>
                </a:solidFill>
                <a:uFill>
                  <a:solidFill>
                    <a:srgbClr val="FFFFFF"/>
                  </a:solidFill>
                </a:uFill>
                <a:latin typeface="Trebuchet MS"/>
              </a:rPr>
              <a:t>Un nodo no puede tener 2 padres.</a:t>
            </a:r>
            <a:endParaRPr lang="es-GT" sz="1800" b="0" strike="noStrike" spc="-1">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3" charset="2"/>
              <a:buChar char=""/>
            </a:pPr>
            <a:r>
              <a:rPr lang="es-GT" sz="1800" b="0" strike="noStrike" spc="-1">
                <a:solidFill>
                  <a:srgbClr val="404040"/>
                </a:solidFill>
                <a:uFill>
                  <a:solidFill>
                    <a:srgbClr val="FFFFFF"/>
                  </a:solidFill>
                </a:uFill>
                <a:latin typeface="Trebuchet MS"/>
              </a:rPr>
              <a:t>Uno o más nodos son hermanos sí y solo sí se derivan del mismo padre.</a:t>
            </a:r>
            <a:endParaRPr lang="es-GT" sz="1800" b="0" strike="noStrike" spc="-1">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3" charset="2"/>
              <a:buChar char=""/>
            </a:pPr>
            <a:r>
              <a:rPr lang="es-GT" sz="1800" b="0" strike="noStrike" spc="-1">
                <a:solidFill>
                  <a:srgbClr val="404040"/>
                </a:solidFill>
                <a:uFill>
                  <a:solidFill>
                    <a:srgbClr val="FFFFFF"/>
                  </a:solidFill>
                </a:uFill>
                <a:latin typeface="Trebuchet MS"/>
              </a:rPr>
              <a:t>Nodo raíz no tiene padre.</a:t>
            </a:r>
            <a:endParaRPr lang="es-GT" sz="1800" b="0" strike="noStrike" spc="-1">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3" charset="2"/>
              <a:buChar char=""/>
            </a:pPr>
            <a:r>
              <a:rPr lang="es-GT" sz="1800" b="0" strike="noStrike" spc="-1">
                <a:solidFill>
                  <a:srgbClr val="404040"/>
                </a:solidFill>
                <a:uFill>
                  <a:solidFill>
                    <a:srgbClr val="FFFFFF"/>
                  </a:solidFill>
                </a:uFill>
                <a:latin typeface="Trebuchet MS"/>
              </a:rPr>
              <a:t>Un nodo puede tener mas de un hijo.</a:t>
            </a:r>
            <a:endParaRPr lang="es-GT" sz="1800" b="0" strike="noStrike" spc="-1">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3" charset="2"/>
              <a:buChar char=""/>
            </a:pPr>
            <a:r>
              <a:rPr lang="es-GT" sz="1800" b="0" strike="noStrike" spc="-1">
                <a:solidFill>
                  <a:srgbClr val="404040"/>
                </a:solidFill>
                <a:uFill>
                  <a:solidFill>
                    <a:srgbClr val="FFFFFF"/>
                  </a:solidFill>
                </a:uFill>
                <a:latin typeface="Trebuchet MS"/>
              </a:rPr>
              <a:t>Un árbol sin nodos se llama árbol nulo.</a:t>
            </a:r>
            <a:endParaRPr lang="es-GT" sz="1800" b="0" strike="noStrike" spc="-1">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3" charset="2"/>
              <a:buChar char=""/>
            </a:pPr>
            <a:r>
              <a:rPr lang="es-GT" sz="1800" b="0" strike="noStrike" spc="-1">
                <a:solidFill>
                  <a:srgbClr val="404040"/>
                </a:solidFill>
                <a:uFill>
                  <a:solidFill>
                    <a:srgbClr val="FFFFFF"/>
                  </a:solidFill>
                </a:uFill>
                <a:latin typeface="Trebuchet MS"/>
              </a:rPr>
              <a:t>Un árbol es un grafo conexo, por lo que todos los nodos están conectados.</a:t>
            </a:r>
            <a:endParaRPr lang="es-GT" sz="1800" b="0" strike="noStrike" spc="-1">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3" charset="2"/>
              <a:buChar char=""/>
            </a:pPr>
            <a:r>
              <a:rPr lang="es-GT" sz="1800" b="0" strike="noStrike" spc="-1">
                <a:solidFill>
                  <a:srgbClr val="404040"/>
                </a:solidFill>
                <a:uFill>
                  <a:solidFill>
                    <a:srgbClr val="FFFFFF"/>
                  </a:solidFill>
                </a:uFill>
                <a:latin typeface="Trebuchet MS"/>
              </a:rPr>
              <a:t>Un árbol es un grafo no dirigido, por lo que para conectarlo se usan aristas y no flechas</a:t>
            </a:r>
            <a:endParaRPr lang="es-GT" sz="1800" b="0" strike="noStrike" spc="-1">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3" charset="2"/>
              <a:buChar char=""/>
            </a:pPr>
            <a:r>
              <a:rPr lang="es-GT" sz="1800" b="0" strike="noStrike" spc="-1">
                <a:solidFill>
                  <a:srgbClr val="404040"/>
                </a:solidFill>
                <a:uFill>
                  <a:solidFill>
                    <a:srgbClr val="FFFFFF"/>
                  </a:solidFill>
                </a:uFill>
                <a:latin typeface="Trebuchet MS"/>
              </a:rPr>
              <a:t>Un árbol es un grafo no circular, por lo que no hay circuitos, es decir, un nodo no puede tener dos padres.</a:t>
            </a:r>
            <a:endParaRPr lang="es-GT" sz="1800" b="0" strike="noStrike" spc="-1">
              <a:solidFill>
                <a:srgbClr val="000000"/>
              </a:solidFill>
              <a:uFill>
                <a:solidFill>
                  <a:srgbClr val="FFFFFF"/>
                </a:solidFill>
              </a:uFill>
              <a:latin typeface="Arial"/>
            </a:endParaRPr>
          </a:p>
          <a:p>
            <a:pPr>
              <a:lnSpc>
                <a:spcPct val="100000"/>
              </a:lnSpc>
            </a:pPr>
            <a:endParaRPr lang="es-GT" sz="1800" b="0" strike="noStrike" spc="-1">
              <a:solidFill>
                <a:srgbClr val="000000"/>
              </a:solidFill>
              <a:uFill>
                <a:solidFill>
                  <a:srgbClr val="FFFFFF"/>
                </a:solidFill>
              </a:uFill>
              <a:latin typeface="Arial"/>
            </a:endParaRPr>
          </a:p>
          <a:p>
            <a:pPr>
              <a:lnSpc>
                <a:spcPct val="100000"/>
              </a:lnSpc>
            </a:pPr>
            <a:endParaRPr lang="es-GT"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359280" y="503640"/>
            <a:ext cx="10281600" cy="4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2800" b="0" strike="noStrike" spc="-1">
                <a:solidFill>
                  <a:srgbClr val="90C226"/>
                </a:solidFill>
                <a:uFill>
                  <a:solidFill>
                    <a:srgbClr val="FFFFFF"/>
                  </a:solidFill>
                </a:uFill>
                <a:latin typeface="Trebuchet MS"/>
              </a:rPr>
              <a:t>Ejemplos de errores al diagramar un árbol (1 de 2)</a:t>
            </a:r>
            <a:endParaRPr lang="es-GT" sz="1800" b="0" strike="noStrike" spc="-1">
              <a:solidFill>
                <a:srgbClr val="000000"/>
              </a:solidFill>
              <a:uFill>
                <a:solidFill>
                  <a:srgbClr val="FFFFFF"/>
                </a:solidFill>
              </a:uFill>
              <a:latin typeface="Arial"/>
            </a:endParaRPr>
          </a:p>
        </p:txBody>
      </p:sp>
      <p:sp>
        <p:nvSpPr>
          <p:cNvPr id="157" name="CustomShape 2"/>
          <p:cNvSpPr/>
          <p:nvPr/>
        </p:nvSpPr>
        <p:spPr>
          <a:xfrm>
            <a:off x="7138800" y="4042080"/>
            <a:ext cx="249264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200" b="0" strike="noStrike" spc="-1">
                <a:solidFill>
                  <a:srgbClr val="000000"/>
                </a:solidFill>
                <a:uFill>
                  <a:solidFill>
                    <a:srgbClr val="FFFFFF"/>
                  </a:solidFill>
                </a:uFill>
                <a:latin typeface="Trebuchet MS"/>
                <a:ea typeface="DejaVu Sans"/>
              </a:rPr>
              <a:t>Nodo 5 tiene más de un padre</a:t>
            </a:r>
            <a:endParaRPr lang="es-GT" sz="1800" b="0" strike="noStrike" spc="-1">
              <a:solidFill>
                <a:srgbClr val="000000"/>
              </a:solidFill>
              <a:uFill>
                <a:solidFill>
                  <a:srgbClr val="FFFFFF"/>
                </a:solidFill>
              </a:uFill>
              <a:latin typeface="Arial"/>
            </a:endParaRPr>
          </a:p>
        </p:txBody>
      </p:sp>
      <p:pic>
        <p:nvPicPr>
          <p:cNvPr id="158" name="Marcador de contenido 9"/>
          <p:cNvPicPr/>
          <p:nvPr/>
        </p:nvPicPr>
        <p:blipFill>
          <a:blip r:embed="rId2"/>
          <a:stretch/>
        </p:blipFill>
        <p:spPr>
          <a:xfrm>
            <a:off x="2717640" y="2076120"/>
            <a:ext cx="3933000" cy="3466440"/>
          </a:xfrm>
          <a:prstGeom prst="rect">
            <a:avLst/>
          </a:prstGeom>
          <a:ln>
            <a:noFill/>
          </a:ln>
        </p:spPr>
      </p:pic>
      <p:sp>
        <p:nvSpPr>
          <p:cNvPr id="159" name="Line 3"/>
          <p:cNvSpPr/>
          <p:nvPr/>
        </p:nvSpPr>
        <p:spPr>
          <a:xfrm>
            <a:off x="2914560" y="2628720"/>
            <a:ext cx="32284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60" name="Line 4"/>
          <p:cNvSpPr/>
          <p:nvPr/>
        </p:nvSpPr>
        <p:spPr>
          <a:xfrm>
            <a:off x="2914560" y="3609360"/>
            <a:ext cx="32284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61" name="Line 5"/>
          <p:cNvSpPr/>
          <p:nvPr/>
        </p:nvSpPr>
        <p:spPr>
          <a:xfrm>
            <a:off x="2914560" y="4802040"/>
            <a:ext cx="32284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62" name="Line 6"/>
          <p:cNvSpPr/>
          <p:nvPr/>
        </p:nvSpPr>
        <p:spPr>
          <a:xfrm>
            <a:off x="3099960" y="5650200"/>
            <a:ext cx="3228480" cy="360"/>
          </a:xfrm>
          <a:prstGeom prst="line">
            <a:avLst/>
          </a:prstGeom>
          <a:ln w="19080" cap="rnd">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63" name="CustomShape 7"/>
          <p:cNvSpPr/>
          <p:nvPr/>
        </p:nvSpPr>
        <p:spPr>
          <a:xfrm>
            <a:off x="405000" y="1542240"/>
            <a:ext cx="663948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400" b="0" strike="noStrike" spc="-1">
                <a:solidFill>
                  <a:srgbClr val="000000"/>
                </a:solidFill>
                <a:uFill>
                  <a:solidFill>
                    <a:srgbClr val="FFFFFF"/>
                  </a:solidFill>
                </a:uFill>
                <a:latin typeface="Trebuchet MS"/>
                <a:ea typeface="DejaVu Sans"/>
              </a:rPr>
              <a:t>Esto es un ejemplo de un circuito que no debe existir en un árbol lógico.</a:t>
            </a:r>
            <a:endParaRPr lang="es-GT" sz="1800" b="0" strike="noStrike" spc="-1">
              <a:solidFill>
                <a:srgbClr val="000000"/>
              </a:solidFill>
              <a:uFill>
                <a:solidFill>
                  <a:srgbClr val="FFFFFF"/>
                </a:solidFill>
              </a:uFill>
              <a:latin typeface="Arial"/>
            </a:endParaRPr>
          </a:p>
        </p:txBody>
      </p:sp>
      <p:sp>
        <p:nvSpPr>
          <p:cNvPr id="164" name="CustomShape 8"/>
          <p:cNvSpPr/>
          <p:nvPr/>
        </p:nvSpPr>
        <p:spPr>
          <a:xfrm>
            <a:off x="315360" y="6216120"/>
            <a:ext cx="813456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400" b="0" strike="noStrike" spc="-1">
                <a:solidFill>
                  <a:srgbClr val="000000"/>
                </a:solidFill>
                <a:uFill>
                  <a:solidFill>
                    <a:srgbClr val="FFFFFF"/>
                  </a:solidFill>
                </a:uFill>
                <a:latin typeface="Trebuchet MS"/>
                <a:ea typeface="DejaVu Sans"/>
              </a:rPr>
              <a:t>Lo correcto debe ser agregar un nodo nuevo a cada padre, aunque se repita el concepto.</a:t>
            </a:r>
            <a:endParaRPr lang="es-GT"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677160" y="609480"/>
            <a:ext cx="898272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GT" sz="2800" b="0" strike="noStrike" spc="-1">
                <a:solidFill>
                  <a:srgbClr val="90C226"/>
                </a:solidFill>
                <a:uFill>
                  <a:solidFill>
                    <a:srgbClr val="FFFFFF"/>
                  </a:solidFill>
                </a:uFill>
                <a:latin typeface="Trebuchet MS"/>
              </a:rPr>
              <a:t>Ejemplos de errores al diagramar un árbol (2 de 2)</a:t>
            </a:r>
            <a:endParaRPr lang="es-GT" sz="1800" b="0" strike="noStrike" spc="-1">
              <a:solidFill>
                <a:srgbClr val="000000"/>
              </a:solidFill>
              <a:uFill>
                <a:solidFill>
                  <a:srgbClr val="FFFFFF"/>
                </a:solidFill>
              </a:uFill>
              <a:latin typeface="Arial"/>
            </a:endParaRPr>
          </a:p>
        </p:txBody>
      </p:sp>
      <p:pic>
        <p:nvPicPr>
          <p:cNvPr id="166" name="Marcador de contenido 4"/>
          <p:cNvPicPr/>
          <p:nvPr/>
        </p:nvPicPr>
        <p:blipFill>
          <a:blip r:embed="rId2"/>
          <a:stretch/>
        </p:blipFill>
        <p:spPr>
          <a:xfrm>
            <a:off x="566640" y="1994400"/>
            <a:ext cx="4047480" cy="3304440"/>
          </a:xfrm>
          <a:prstGeom prst="rect">
            <a:avLst/>
          </a:prstGeom>
          <a:ln>
            <a:noFill/>
          </a:ln>
        </p:spPr>
      </p:pic>
      <p:sp>
        <p:nvSpPr>
          <p:cNvPr id="167" name="CustomShape 2"/>
          <p:cNvSpPr/>
          <p:nvPr/>
        </p:nvSpPr>
        <p:spPr>
          <a:xfrm>
            <a:off x="3268080" y="2107080"/>
            <a:ext cx="2235960" cy="455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171360" indent="-170640">
              <a:lnSpc>
                <a:spcPct val="100000"/>
              </a:lnSpc>
              <a:buClr>
                <a:srgbClr val="000000"/>
              </a:buClr>
              <a:buFont typeface="Wingdings" charset="2"/>
              <a:buChar char=""/>
            </a:pPr>
            <a:r>
              <a:rPr lang="es-GT" sz="1200" b="0" strike="noStrike" spc="-1">
                <a:solidFill>
                  <a:srgbClr val="000000"/>
                </a:solidFill>
                <a:uFill>
                  <a:solidFill>
                    <a:srgbClr val="FFFFFF"/>
                  </a:solidFill>
                </a:uFill>
                <a:latin typeface="Trebuchet MS"/>
                <a:ea typeface="DejaVu Sans"/>
              </a:rPr>
              <a:t>2 raíces</a:t>
            </a:r>
            <a:endParaRPr lang="es-GT" sz="1800" b="0" strike="noStrike" spc="-1">
              <a:solidFill>
                <a:srgbClr val="000000"/>
              </a:solidFill>
              <a:uFill>
                <a:solidFill>
                  <a:srgbClr val="FFFFFF"/>
                </a:solidFill>
              </a:uFill>
              <a:latin typeface="Arial"/>
            </a:endParaRPr>
          </a:p>
          <a:p>
            <a:pPr marL="171360" indent="-170640">
              <a:lnSpc>
                <a:spcPct val="100000"/>
              </a:lnSpc>
              <a:buClr>
                <a:srgbClr val="000000"/>
              </a:buClr>
              <a:buFont typeface="Wingdings" charset="2"/>
              <a:buChar char=""/>
            </a:pPr>
            <a:r>
              <a:rPr lang="es-GT" sz="1200" b="0" strike="noStrike" spc="-1">
                <a:solidFill>
                  <a:srgbClr val="000000"/>
                </a:solidFill>
                <a:uFill>
                  <a:solidFill>
                    <a:srgbClr val="FFFFFF"/>
                  </a:solidFill>
                </a:uFill>
                <a:latin typeface="Trebuchet MS"/>
                <a:ea typeface="DejaVu Sans"/>
              </a:rPr>
              <a:t>Sub-árboles sin conectar</a:t>
            </a:r>
            <a:endParaRPr lang="es-GT" sz="1800" b="0" strike="noStrike" spc="-1">
              <a:solidFill>
                <a:srgbClr val="000000"/>
              </a:solidFill>
              <a:uFill>
                <a:solidFill>
                  <a:srgbClr val="FFFFFF"/>
                </a:solidFill>
              </a:uFill>
              <a:latin typeface="Arial"/>
            </a:endParaRPr>
          </a:p>
        </p:txBody>
      </p:sp>
      <p:pic>
        <p:nvPicPr>
          <p:cNvPr id="168" name="Imagen 7"/>
          <p:cNvPicPr/>
          <p:nvPr/>
        </p:nvPicPr>
        <p:blipFill>
          <a:blip r:embed="rId3"/>
          <a:stretch/>
        </p:blipFill>
        <p:spPr>
          <a:xfrm>
            <a:off x="6845400" y="3503160"/>
            <a:ext cx="1502640" cy="1713600"/>
          </a:xfrm>
          <a:prstGeom prst="rect">
            <a:avLst/>
          </a:prstGeom>
          <a:ln>
            <a:noFill/>
          </a:ln>
        </p:spPr>
      </p:pic>
      <p:sp>
        <p:nvSpPr>
          <p:cNvPr id="169" name="CustomShape 3"/>
          <p:cNvSpPr/>
          <p:nvPr/>
        </p:nvSpPr>
        <p:spPr>
          <a:xfrm>
            <a:off x="7374600" y="3508560"/>
            <a:ext cx="27288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200" b="0" strike="noStrike" spc="-1">
                <a:solidFill>
                  <a:srgbClr val="000000"/>
                </a:solidFill>
                <a:uFill>
                  <a:solidFill>
                    <a:srgbClr val="FFFFFF"/>
                  </a:solidFill>
                </a:uFill>
                <a:latin typeface="Trebuchet MS"/>
                <a:ea typeface="DejaVu Sans"/>
              </a:rPr>
              <a:t>El nodo es raíz y es su propio hijo</a:t>
            </a:r>
            <a:endParaRPr lang="es-GT" sz="1800" b="0" strike="noStrike" spc="-1">
              <a:solidFill>
                <a:srgbClr val="000000"/>
              </a:solidFill>
              <a:uFill>
                <a:solidFill>
                  <a:srgbClr val="FFFFFF"/>
                </a:solidFill>
              </a:uFill>
              <a:latin typeface="Arial"/>
            </a:endParaRPr>
          </a:p>
        </p:txBody>
      </p:sp>
      <p:sp>
        <p:nvSpPr>
          <p:cNvPr id="170" name="CustomShape 4"/>
          <p:cNvSpPr/>
          <p:nvPr/>
        </p:nvSpPr>
        <p:spPr>
          <a:xfrm>
            <a:off x="540720" y="6245640"/>
            <a:ext cx="72428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GT" sz="1400" b="0" strike="noStrike" spc="-1">
                <a:solidFill>
                  <a:srgbClr val="000000"/>
                </a:solidFill>
                <a:uFill>
                  <a:solidFill>
                    <a:srgbClr val="FFFFFF"/>
                  </a:solidFill>
                </a:uFill>
                <a:latin typeface="Trebuchet MS"/>
                <a:ea typeface="DejaVu Sans"/>
              </a:rPr>
              <a:t>Un árbol lógico debe tener una única raíz.  El árbol no puede generar circuitos</a:t>
            </a:r>
            <a:r>
              <a:rPr lang="es-GT" sz="1800" b="0" strike="noStrike" spc="-1">
                <a:solidFill>
                  <a:srgbClr val="000000"/>
                </a:solidFill>
                <a:uFill>
                  <a:solidFill>
                    <a:srgbClr val="FFFFFF"/>
                  </a:solidFill>
                </a:uFill>
                <a:latin typeface="Trebuchet MS"/>
                <a:ea typeface="DejaVu Sans"/>
              </a:rPr>
              <a:t>.</a:t>
            </a:r>
            <a:endParaRPr lang="es-GT"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254</TotalTime>
  <Words>927</Words>
  <Application>Microsoft Office PowerPoint</Application>
  <PresentationFormat>Panorámica</PresentationFormat>
  <Paragraphs>149</Paragraphs>
  <Slides>18</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18</vt:i4>
      </vt:variant>
    </vt:vector>
  </HeadingPairs>
  <TitlesOfParts>
    <vt:vector size="26" baseType="lpstr">
      <vt:lpstr>Arial</vt:lpstr>
      <vt:lpstr>DejaVu Sans</vt:lpstr>
      <vt:lpstr>Symbol</vt:lpstr>
      <vt:lpstr>Trebuchet MS</vt:lpstr>
      <vt:lpstr>Wingdings</vt:lpstr>
      <vt:lpstr>Wingdings 3</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Árboles Lógicos</dc:title>
  <dc:subject/>
  <dc:creator>Vega</dc:creator>
  <dc:description/>
  <cp:lastModifiedBy>Vega</cp:lastModifiedBy>
  <cp:revision>26</cp:revision>
  <dcterms:created xsi:type="dcterms:W3CDTF">2017-10-06T00:44:22Z</dcterms:created>
  <dcterms:modified xsi:type="dcterms:W3CDTF">2018-05-01T07:07:51Z</dcterms:modified>
  <dc:language>es-GT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