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78" r:id="rId26"/>
  </p:sldIdLst>
  <p:sldSz cx="12192000" cy="6858000"/>
  <p:notesSz cx="7772400" cy="100584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pic>
        <p:nvPicPr>
          <p:cNvPr id="57" name="Imagen 56"/>
          <p:cNvPicPr/>
          <p:nvPr/>
        </p:nvPicPr>
        <p:blipFill>
          <a:blip r:embed="rId2"/>
          <a:stretch/>
        </p:blipFill>
        <p:spPr>
          <a:xfrm>
            <a:off x="2543400" y="2160360"/>
            <a:ext cx="4863240" cy="3880440"/>
          </a:xfrm>
          <a:prstGeom prst="rect">
            <a:avLst/>
          </a:prstGeom>
          <a:ln>
            <a:noFill/>
          </a:ln>
        </p:spPr>
      </p:pic>
      <p:pic>
        <p:nvPicPr>
          <p:cNvPr id="58" name="Imagen 57"/>
          <p:cNvPicPr/>
          <p:nvPr/>
        </p:nvPicPr>
        <p:blipFill>
          <a:blip r:embed="rId2"/>
          <a:stretch/>
        </p:blipFill>
        <p:spPr>
          <a:xfrm>
            <a:off x="2543400" y="2160360"/>
            <a:ext cx="4863240" cy="3880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6" name="PlaceHolder 4"/>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9"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0"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3"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77160" y="21607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pic>
        <p:nvPicPr>
          <p:cNvPr id="106" name="Imagen 105"/>
          <p:cNvPicPr/>
          <p:nvPr/>
        </p:nvPicPr>
        <p:blipFill>
          <a:blip r:embed="rId2"/>
          <a:stretch/>
        </p:blipFill>
        <p:spPr>
          <a:xfrm>
            <a:off x="2543400" y="2160360"/>
            <a:ext cx="4863240" cy="3880440"/>
          </a:xfrm>
          <a:prstGeom prst="rect">
            <a:avLst/>
          </a:prstGeom>
          <a:ln>
            <a:noFill/>
          </a:ln>
        </p:spPr>
      </p:pic>
      <p:pic>
        <p:nvPicPr>
          <p:cNvPr id="107" name="Imagen 106"/>
          <p:cNvPicPr/>
          <p:nvPr/>
        </p:nvPicPr>
        <p:blipFill>
          <a:blip r:embed="rId2"/>
          <a:stretch/>
        </p:blipFill>
        <p:spPr>
          <a:xfrm>
            <a:off x="2543400" y="2160360"/>
            <a:ext cx="4863240" cy="3880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6"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lstStyle/>
          <a:p>
            <a:pPr algn="r">
              <a:lnSpc>
                <a:spcPct val="100000"/>
              </a:lnSpc>
            </a:pPr>
            <a:r>
              <a:rPr lang="en-US" sz="5400" b="0" strike="noStrike" spc="-1">
                <a:solidFill>
                  <a:srgbClr val="90C226"/>
                </a:solidFill>
                <a:uFill>
                  <a:solidFill>
                    <a:srgbClr val="FFFFFF"/>
                  </a:solidFill>
                </a:uFill>
                <a:latin typeface="Trebuchet MS"/>
              </a:rPr>
              <a:t>Haga clic para modificar el estilo de título del patrón</a:t>
            </a:r>
            <a:endParaRPr lang="en-US" sz="1800" b="0" strike="noStrike" spc="-1">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lstStyle/>
          <a:p>
            <a:pPr algn="r">
              <a:lnSpc>
                <a:spcPct val="100000"/>
              </a:lnSpc>
            </a:pPr>
            <a:r>
              <a:rPr lang="es-GT" sz="900" b="0" strike="noStrike" spc="-1">
                <a:solidFill>
                  <a:srgbClr val="8B8B8B"/>
                </a:solidFill>
                <a:uFill>
                  <a:solidFill>
                    <a:srgbClr val="FFFFFF"/>
                  </a:solidFill>
                </a:uFill>
                <a:latin typeface="Trebuchet MS"/>
              </a:rPr>
              <a:t>17/10/17</a:t>
            </a:r>
            <a:endParaRPr lang="es-GT" sz="1400" b="0" strike="noStrike" spc="-1">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lstStyle/>
          <a:p>
            <a:endParaRPr lang="es-GT" sz="2400" b="0" strike="noStrike" spc="-1">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lstStyle/>
          <a:p>
            <a:pPr algn="r">
              <a:lnSpc>
                <a:spcPct val="100000"/>
              </a:lnSpc>
            </a:pPr>
            <a:fld id="{820985F6-002B-4252-A489-EF70D3D51DCC}" type="slidenum">
              <a:rPr lang="es-GT" sz="900" b="0" strike="noStrike" spc="-1">
                <a:solidFill>
                  <a:srgbClr val="90C226"/>
                </a:solidFill>
                <a:uFill>
                  <a:solidFill>
                    <a:srgbClr val="FFFFFF"/>
                  </a:solidFill>
                </a:uFill>
                <a:latin typeface="Trebuchet MS"/>
              </a:rPr>
              <a:t>‹Nº›</a:t>
            </a:fld>
            <a:endParaRPr lang="es-GT" sz="1400" b="0" strike="noStrike" spc="-1">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Trebuchet MS"/>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Trebuchet MS"/>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Trebuchet MS"/>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Trebuchet MS"/>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Trebuchet MS"/>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77160" y="609480"/>
            <a:ext cx="8596440" cy="1320480"/>
          </a:xfrm>
          <a:prstGeom prst="rect">
            <a:avLst/>
          </a:prstGeom>
        </p:spPr>
        <p:txBody>
          <a:bodyPr/>
          <a:lstStyle/>
          <a:p>
            <a:pPr>
              <a:lnSpc>
                <a:spcPct val="100000"/>
              </a:lnSpc>
            </a:pPr>
            <a:r>
              <a:rPr lang="en-US" sz="3600" b="0" strike="noStrike" spc="-1">
                <a:solidFill>
                  <a:srgbClr val="90C226"/>
                </a:solidFill>
                <a:uFill>
                  <a:solidFill>
                    <a:srgbClr val="FFFFFF"/>
                  </a:solidFill>
                </a:uFill>
                <a:latin typeface="Trebuchet MS"/>
              </a:rPr>
              <a:t>Haga clic para modificar el estilo de título del patrón</a:t>
            </a:r>
            <a:endParaRPr lang="en-US" sz="1800" b="0" strike="noStrike" spc="-1">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77160" y="2160720"/>
            <a:ext cx="8596440" cy="3880440"/>
          </a:xfrm>
          <a:prstGeom prst="rect">
            <a:avLst/>
          </a:prstGeom>
        </p:spPr>
        <p:txBody>
          <a:bodyPr/>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Click to edit the outline text format</a:t>
            </a:r>
          </a:p>
          <a:p>
            <a:pPr marL="864000" lvl="1" indent="-324000">
              <a:buClr>
                <a:srgbClr val="000000"/>
              </a:buClr>
              <a:buSzPct val="75000"/>
              <a:buFont typeface="Symbol" charset="2"/>
              <a:buChar char=""/>
            </a:pPr>
            <a:r>
              <a:rPr lang="en-US" sz="1800" b="0" strike="noStrike" spc="-1">
                <a:solidFill>
                  <a:srgbClr val="404040"/>
                </a:solidFill>
                <a:uFill>
                  <a:solidFill>
                    <a:srgbClr val="FFFFFF"/>
                  </a:solidFill>
                </a:uFill>
                <a:latin typeface="Trebuchet MS"/>
              </a:rPr>
              <a:t>Second Outline Level</a:t>
            </a:r>
          </a:p>
          <a:p>
            <a:pPr marL="1296000" lvl="2" indent="-288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Third Outline Level</a:t>
            </a:r>
          </a:p>
          <a:p>
            <a:pPr marL="1728000" lvl="3" indent="-216000">
              <a:buClr>
                <a:srgbClr val="000000"/>
              </a:buClr>
              <a:buSzPct val="75000"/>
              <a:buFont typeface="Symbol" charset="2"/>
              <a:buChar char=""/>
            </a:pPr>
            <a:r>
              <a:rPr lang="en-US" sz="1800" b="0" strike="noStrike" spc="-1">
                <a:solidFill>
                  <a:srgbClr val="404040"/>
                </a:solidFill>
                <a:uFill>
                  <a:solidFill>
                    <a:srgbClr val="FFFFFF"/>
                  </a:solidFill>
                </a:uFill>
                <a:latin typeface="Trebuchet MS"/>
              </a:rPr>
              <a:t>Fourth Outline Level</a:t>
            </a:r>
          </a:p>
          <a:p>
            <a:pPr marL="2160000" lvl="4" indent="-216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Fifth Outline Level</a:t>
            </a:r>
          </a:p>
          <a:p>
            <a:pPr marL="2592000" lvl="5" indent="-216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Sixth Outline Level</a:t>
            </a:r>
          </a:p>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Seventh Outline LevelEditar los estilos de texto del patrón</a:t>
            </a:r>
          </a:p>
          <a:p>
            <a:pPr marL="743040" lvl="1" indent="-285480">
              <a:lnSpc>
                <a:spcPct val="100000"/>
              </a:lnSpc>
              <a:buClr>
                <a:srgbClr val="90C226"/>
              </a:buClr>
              <a:buSzPct val="80000"/>
              <a:buFont typeface="Wingdings 3" charset="2"/>
              <a:buChar char=""/>
            </a:pPr>
            <a:r>
              <a:rPr lang="en-US" sz="1600" b="0" strike="noStrike" spc="-1">
                <a:solidFill>
                  <a:srgbClr val="404040"/>
                </a:solidFill>
                <a:uFill>
                  <a:solidFill>
                    <a:srgbClr val="FFFFFF"/>
                  </a:solidFill>
                </a:uFill>
                <a:latin typeface="Trebuchet MS"/>
              </a:rPr>
              <a:t>Segundo nivel</a:t>
            </a:r>
            <a:endParaRPr lang="en-US" sz="1800" b="0" strike="noStrike" spc="-1">
              <a:solidFill>
                <a:srgbClr val="404040"/>
              </a:solidFill>
              <a:uFill>
                <a:solidFill>
                  <a:srgbClr val="FFFFFF"/>
                </a:solidFill>
              </a:uFill>
              <a:latin typeface="Trebuchet MS"/>
            </a:endParaRPr>
          </a:p>
          <a:p>
            <a:pPr marL="1143000" lvl="2" indent="-228240">
              <a:lnSpc>
                <a:spcPct val="100000"/>
              </a:lnSpc>
              <a:buClr>
                <a:srgbClr val="90C226"/>
              </a:buClr>
              <a:buSzPct val="80000"/>
              <a:buFont typeface="Wingdings 3" charset="2"/>
              <a:buChar char=""/>
            </a:pPr>
            <a:r>
              <a:rPr lang="en-US" sz="1400" b="0" strike="noStrike" spc="-1">
                <a:solidFill>
                  <a:srgbClr val="404040"/>
                </a:solidFill>
                <a:uFill>
                  <a:solidFill>
                    <a:srgbClr val="FFFFFF"/>
                  </a:solidFill>
                </a:uFill>
                <a:latin typeface="Trebuchet MS"/>
              </a:rPr>
              <a:t>Tercer nivel</a:t>
            </a:r>
            <a:endParaRPr lang="en-US" sz="1800" b="0" strike="noStrike" spc="-1">
              <a:solidFill>
                <a:srgbClr val="404040"/>
              </a:solidFill>
              <a:uFill>
                <a:solidFill>
                  <a:srgbClr val="FFFFFF"/>
                </a:solidFill>
              </a:uFill>
              <a:latin typeface="Trebuchet MS"/>
            </a:endParaRPr>
          </a:p>
          <a:p>
            <a:pPr marL="1600200" lvl="3" indent="-228240">
              <a:lnSpc>
                <a:spcPct val="100000"/>
              </a:lnSpc>
              <a:buClr>
                <a:srgbClr val="90C226"/>
              </a:buClr>
              <a:buSzPct val="80000"/>
              <a:buFont typeface="Wingdings 3" charset="2"/>
              <a:buChar char=""/>
            </a:pPr>
            <a:r>
              <a:rPr lang="en-US" sz="1200" b="0" strike="noStrike" spc="-1">
                <a:solidFill>
                  <a:srgbClr val="404040"/>
                </a:solidFill>
                <a:uFill>
                  <a:solidFill>
                    <a:srgbClr val="FFFFFF"/>
                  </a:solidFill>
                </a:uFill>
                <a:latin typeface="Trebuchet MS"/>
              </a:rPr>
              <a:t>Cuarto nivel</a:t>
            </a:r>
            <a:endParaRPr lang="en-US" sz="1800" b="0" strike="noStrike" spc="-1">
              <a:solidFill>
                <a:srgbClr val="404040"/>
              </a:solidFill>
              <a:uFill>
                <a:solidFill>
                  <a:srgbClr val="FFFFFF"/>
                </a:solidFill>
              </a:uFill>
              <a:latin typeface="Trebuchet MS"/>
            </a:endParaRPr>
          </a:p>
          <a:p>
            <a:pPr marL="2057400" lvl="4" indent="-228240">
              <a:lnSpc>
                <a:spcPct val="100000"/>
              </a:lnSpc>
              <a:buClr>
                <a:srgbClr val="90C226"/>
              </a:buClr>
              <a:buSzPct val="80000"/>
              <a:buFont typeface="Wingdings 3" charset="2"/>
              <a:buChar char=""/>
            </a:pPr>
            <a:r>
              <a:rPr lang="en-US" sz="1200" b="0" strike="noStrike" spc="-1">
                <a:solidFill>
                  <a:srgbClr val="404040"/>
                </a:solidFill>
                <a:uFill>
                  <a:solidFill>
                    <a:srgbClr val="FFFFFF"/>
                  </a:solidFill>
                </a:uFill>
                <a:latin typeface="Trebuchet MS"/>
              </a:rPr>
              <a:t>Quinto nivel</a:t>
            </a:r>
            <a:endParaRPr lang="en-US" sz="1800" b="0" strike="noStrike" spc="-1">
              <a:solidFill>
                <a:srgbClr val="404040"/>
              </a:solidFill>
              <a:uFill>
                <a:solidFill>
                  <a:srgbClr val="FFFFFF"/>
                </a:solidFill>
              </a:uFill>
              <a:latin typeface="Trebuchet MS"/>
            </a:endParaRPr>
          </a:p>
        </p:txBody>
      </p:sp>
      <p:sp>
        <p:nvSpPr>
          <p:cNvPr id="71" name="PlaceHolder 13"/>
          <p:cNvSpPr>
            <a:spLocks noGrp="1"/>
          </p:cNvSpPr>
          <p:nvPr>
            <p:ph type="dt"/>
          </p:nvPr>
        </p:nvSpPr>
        <p:spPr>
          <a:xfrm>
            <a:off x="7205040" y="6041520"/>
            <a:ext cx="911520" cy="364680"/>
          </a:xfrm>
          <a:prstGeom prst="rect">
            <a:avLst/>
          </a:prstGeom>
        </p:spPr>
        <p:txBody>
          <a:bodyPr anchor="ctr"/>
          <a:lstStyle/>
          <a:p>
            <a:pPr algn="r">
              <a:lnSpc>
                <a:spcPct val="100000"/>
              </a:lnSpc>
            </a:pPr>
            <a:r>
              <a:rPr lang="es-GT" sz="900" b="0" strike="noStrike" spc="-1">
                <a:solidFill>
                  <a:srgbClr val="8B8B8B"/>
                </a:solidFill>
                <a:uFill>
                  <a:solidFill>
                    <a:srgbClr val="FFFFFF"/>
                  </a:solidFill>
                </a:uFill>
                <a:latin typeface="Trebuchet MS"/>
              </a:rPr>
              <a:t>17/10/17</a:t>
            </a:r>
            <a:endParaRPr lang="es-GT" sz="1400" b="0" strike="noStrike" spc="-1">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77160" y="6041520"/>
            <a:ext cx="6297120" cy="364680"/>
          </a:xfrm>
          <a:prstGeom prst="rect">
            <a:avLst/>
          </a:prstGeom>
        </p:spPr>
        <p:txBody>
          <a:bodyPr anchor="ctr"/>
          <a:lstStyle/>
          <a:p>
            <a:endParaRPr lang="es-GT" sz="2400" b="0" strike="noStrike" spc="-1">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8590680" y="6041520"/>
            <a:ext cx="682920" cy="364680"/>
          </a:xfrm>
          <a:prstGeom prst="rect">
            <a:avLst/>
          </a:prstGeom>
        </p:spPr>
        <p:txBody>
          <a:bodyPr anchor="ctr"/>
          <a:lstStyle/>
          <a:p>
            <a:pPr algn="r">
              <a:lnSpc>
                <a:spcPct val="100000"/>
              </a:lnSpc>
            </a:pPr>
            <a:fld id="{E654C005-3573-4EF6-A11B-730979E34862}" type="slidenum">
              <a:rPr lang="es-GT" sz="900" b="0" strike="noStrike" spc="-1">
                <a:solidFill>
                  <a:srgbClr val="90C226"/>
                </a:solidFill>
                <a:uFill>
                  <a:solidFill>
                    <a:srgbClr val="FFFFFF"/>
                  </a:solidFill>
                </a:uFill>
                <a:latin typeface="Trebuchet MS"/>
              </a:rPr>
              <a:t>‹Nº›</a:t>
            </a:fld>
            <a:endParaRPr lang="es-GT"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506960" y="2404440"/>
            <a:ext cx="7766640" cy="1645920"/>
          </a:xfrm>
          <a:prstGeom prst="rect">
            <a:avLst/>
          </a:prstGeom>
          <a:noFill/>
          <a:ln>
            <a:noFill/>
          </a:ln>
        </p:spPr>
        <p:txBody>
          <a:bodyPr anchor="b"/>
          <a:lstStyle/>
          <a:p>
            <a:pPr algn="r">
              <a:lnSpc>
                <a:spcPct val="100000"/>
              </a:lnSpc>
            </a:pPr>
            <a:r>
              <a:rPr lang="en-US" sz="5400" b="0" strike="noStrike" spc="-1">
                <a:solidFill>
                  <a:srgbClr val="90C226"/>
                </a:solidFill>
                <a:uFill>
                  <a:solidFill>
                    <a:srgbClr val="FFFFFF"/>
                  </a:solidFill>
                </a:uFill>
                <a:latin typeface="Trebuchet MS"/>
              </a:rPr>
              <a:t>UML</a:t>
            </a:r>
            <a:endParaRPr lang="en-US" sz="1800" b="0" strike="noStrike" spc="-1">
              <a:solidFill>
                <a:srgbClr val="000000"/>
              </a:solidFill>
              <a:uFill>
                <a:solidFill>
                  <a:srgbClr val="FFFFFF"/>
                </a:solidFill>
              </a:uFill>
              <a:latin typeface="Trebuchet MS"/>
            </a:endParaRPr>
          </a:p>
        </p:txBody>
      </p:sp>
      <p:sp>
        <p:nvSpPr>
          <p:cNvPr id="109" name="TextShape 2"/>
          <p:cNvSpPr txBox="1"/>
          <p:nvPr/>
        </p:nvSpPr>
        <p:spPr>
          <a:xfrm>
            <a:off x="1506960" y="4050720"/>
            <a:ext cx="7766640" cy="2018160"/>
          </a:xfrm>
          <a:prstGeom prst="rect">
            <a:avLst/>
          </a:prstGeom>
          <a:noFill/>
          <a:ln>
            <a:noFill/>
          </a:ln>
        </p:spPr>
        <p:txBody>
          <a:bodyPr/>
          <a:lstStyle/>
          <a:p>
            <a:pPr algn="r">
              <a:lnSpc>
                <a:spcPct val="100000"/>
              </a:lnSpc>
            </a:pPr>
            <a:r>
              <a:rPr lang="es-GT" sz="1800" b="0" strike="noStrike" spc="-1" dirty="0">
                <a:solidFill>
                  <a:srgbClr val="808080"/>
                </a:solidFill>
                <a:uFill>
                  <a:solidFill>
                    <a:srgbClr val="FFFFFF"/>
                  </a:solidFill>
                </a:uFill>
                <a:latin typeface="Trebuchet MS"/>
              </a:rPr>
              <a:t>Lógica de Sistemas – Sección: A</a:t>
            </a:r>
            <a:endParaRPr lang="es-GT" sz="3200" b="0" strike="noStrike" spc="-1" dirty="0">
              <a:solidFill>
                <a:srgbClr val="000000"/>
              </a:solidFill>
              <a:uFill>
                <a:solidFill>
                  <a:srgbClr val="FFFFFF"/>
                </a:solidFill>
              </a:uFill>
              <a:latin typeface="Arial"/>
            </a:endParaRPr>
          </a:p>
          <a:p>
            <a:pPr algn="r">
              <a:lnSpc>
                <a:spcPct val="100000"/>
              </a:lnSpc>
            </a:pPr>
            <a:r>
              <a:rPr lang="es-GT" spc="-1" dirty="0">
                <a:solidFill>
                  <a:srgbClr val="808080"/>
                </a:solidFill>
                <a:uFill>
                  <a:solidFill>
                    <a:srgbClr val="FFFFFF"/>
                  </a:solidFill>
                </a:uFill>
                <a:latin typeface="Trebuchet MS"/>
              </a:rPr>
              <a:t>Primer</a:t>
            </a:r>
            <a:r>
              <a:rPr lang="es-GT" sz="1800" b="0" strike="noStrike" spc="-1" dirty="0">
                <a:solidFill>
                  <a:srgbClr val="808080"/>
                </a:solidFill>
                <a:uFill>
                  <a:solidFill>
                    <a:srgbClr val="FFFFFF"/>
                  </a:solidFill>
                </a:uFill>
                <a:latin typeface="Trebuchet MS"/>
              </a:rPr>
              <a:t> Semestre 2018</a:t>
            </a:r>
            <a:endParaRPr lang="es-GT" sz="3200" b="0" strike="noStrike" spc="-1" dirty="0">
              <a:solidFill>
                <a:srgbClr val="000000"/>
              </a:solidFill>
              <a:uFill>
                <a:solidFill>
                  <a:srgbClr val="FFFFFF"/>
                </a:solidFill>
              </a:uFill>
              <a:latin typeface="Arial"/>
            </a:endParaRPr>
          </a:p>
          <a:p>
            <a:pPr algn="r">
              <a:lnSpc>
                <a:spcPct val="100000"/>
              </a:lnSpc>
            </a:pPr>
            <a:r>
              <a:rPr lang="es-GT" sz="1800" b="0" strike="noStrike" spc="-1" dirty="0">
                <a:solidFill>
                  <a:srgbClr val="808080"/>
                </a:solidFill>
                <a:uFill>
                  <a:solidFill>
                    <a:srgbClr val="FFFFFF"/>
                  </a:solidFill>
                </a:uFill>
                <a:latin typeface="Trebuchet MS"/>
              </a:rPr>
              <a:t>Ing. Virginia Tala</a:t>
            </a:r>
            <a:endParaRPr lang="es-GT" sz="3200" b="0" strike="noStrike" spc="-1" dirty="0">
              <a:solidFill>
                <a:srgbClr val="000000"/>
              </a:solidFill>
              <a:uFill>
                <a:solidFill>
                  <a:srgbClr val="FFFFFF"/>
                </a:solidFill>
              </a:uFill>
              <a:latin typeface="Arial"/>
            </a:endParaRPr>
          </a:p>
          <a:p>
            <a:pPr algn="r">
              <a:lnSpc>
                <a:spcPct val="100000"/>
              </a:lnSpc>
            </a:pPr>
            <a:r>
              <a:rPr lang="es-GT" sz="1800" b="0" strike="noStrike" spc="-1" dirty="0">
                <a:solidFill>
                  <a:srgbClr val="808080"/>
                </a:solidFill>
                <a:uFill>
                  <a:solidFill>
                    <a:srgbClr val="FFFFFF"/>
                  </a:solidFill>
                </a:uFill>
                <a:latin typeface="Trebuchet MS"/>
              </a:rPr>
              <a:t>Aux. David Molina</a:t>
            </a:r>
            <a:endParaRPr lang="es-GT"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77160" y="609480"/>
            <a:ext cx="8596440" cy="8611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Representación UML de las clases</a:t>
            </a:r>
            <a:endParaRPr lang="en-US" sz="1800" b="0" strike="noStrike" spc="-1">
              <a:solidFill>
                <a:srgbClr val="000000"/>
              </a:solidFill>
              <a:uFill>
                <a:solidFill>
                  <a:srgbClr val="FFFFFF"/>
                </a:solidFill>
              </a:uFill>
              <a:latin typeface="Trebuchet MS"/>
            </a:endParaRPr>
          </a:p>
        </p:txBody>
      </p:sp>
      <p:sp>
        <p:nvSpPr>
          <p:cNvPr id="132" name="TextShape 2"/>
          <p:cNvSpPr txBox="1"/>
          <p:nvPr/>
        </p:nvSpPr>
        <p:spPr>
          <a:xfrm>
            <a:off x="677160" y="1470960"/>
            <a:ext cx="8596440" cy="45698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Ejemplo de una clase llamada Celular</a:t>
            </a:r>
          </a:p>
          <a:p>
            <a:pPr>
              <a:lnSpc>
                <a:spcPct val="100000"/>
              </a:lnSpc>
            </a:pPr>
            <a:endParaRPr lang="en-US" sz="1800" b="0" strike="noStrike" spc="-1">
              <a:solidFill>
                <a:srgbClr val="404040"/>
              </a:solidFill>
              <a:uFill>
                <a:solidFill>
                  <a:srgbClr val="FFFFFF"/>
                </a:solidFill>
              </a:uFill>
              <a:latin typeface="Trebuchet MS"/>
            </a:endParaRPr>
          </a:p>
          <a:p>
            <a:pPr>
              <a:lnSpc>
                <a:spcPct val="100000"/>
              </a:lnSpc>
            </a:pPr>
            <a:endParaRPr lang="en-US" sz="1800" b="0" strike="noStrike" spc="-1">
              <a:solidFill>
                <a:srgbClr val="404040"/>
              </a:solidFill>
              <a:uFill>
                <a:solidFill>
                  <a:srgbClr val="FFFFFF"/>
                </a:solidFill>
              </a:uFill>
              <a:latin typeface="Trebuchet MS"/>
            </a:endParaRPr>
          </a:p>
        </p:txBody>
      </p:sp>
      <p:pic>
        <p:nvPicPr>
          <p:cNvPr id="133" name="Imagen 4"/>
          <p:cNvPicPr/>
          <p:nvPr/>
        </p:nvPicPr>
        <p:blipFill>
          <a:blip r:embed="rId2"/>
          <a:stretch/>
        </p:blipFill>
        <p:spPr>
          <a:xfrm>
            <a:off x="3247560" y="2332440"/>
            <a:ext cx="3455640" cy="345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77160" y="609480"/>
            <a:ext cx="8596440" cy="5695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Relaciones</a:t>
            </a:r>
            <a:endParaRPr lang="en-US" sz="1800" b="0" strike="noStrike" spc="-1">
              <a:solidFill>
                <a:srgbClr val="000000"/>
              </a:solidFill>
              <a:uFill>
                <a:solidFill>
                  <a:srgbClr val="FFFFFF"/>
                </a:solidFill>
              </a:uFill>
              <a:latin typeface="Trebuchet MS"/>
            </a:endParaRPr>
          </a:p>
        </p:txBody>
      </p:sp>
      <p:sp>
        <p:nvSpPr>
          <p:cNvPr id="135" name="TextShape 2"/>
          <p:cNvSpPr txBox="1"/>
          <p:nvPr/>
        </p:nvSpPr>
        <p:spPr>
          <a:xfrm>
            <a:off x="677160" y="1418040"/>
            <a:ext cx="9036000" cy="531360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Al definir un conjunto de clases para un mismo sistema, estas deben tener una relación entre sí. Cada una de estas relaciones entre las distintas clases indica cómo se comunican los objetos entre sí.</a:t>
            </a:r>
          </a:p>
          <a:p>
            <a:pPr>
              <a:lnSpc>
                <a:spcPct val="100000"/>
              </a:lnSpc>
            </a:pPr>
            <a:endParaRPr lang="en-US" sz="1800" b="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Tipos de relaciones:</a:t>
            </a:r>
          </a:p>
          <a:p>
            <a:pPr marL="343080" indent="-342720"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Arial"/>
              </a:rPr>
              <a:t>Asociación (Conexión entre Clases)</a:t>
            </a: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Arial"/>
              </a:rPr>
              <a:t>Dependencia (Relación de Uso)</a:t>
            </a: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Arial"/>
              </a:rPr>
              <a:t>Generalización (Relaciones de Herencia)</a:t>
            </a: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Arial"/>
              </a:rPr>
              <a:t>Agregación (Conexiones particulares entre Clases)</a:t>
            </a:r>
            <a:endParaRPr lang="en-US" sz="1800" b="0" strike="noStrike" spc="-1">
              <a:solidFill>
                <a:srgbClr val="404040"/>
              </a:solidFill>
              <a:uFill>
                <a:solidFill>
                  <a:srgbClr val="FFFFFF"/>
                </a:solidFill>
              </a:uFill>
              <a:latin typeface="Trebuchet MS"/>
            </a:endParaRPr>
          </a:p>
          <a:p>
            <a:pPr>
              <a:lnSpc>
                <a:spcPct val="100000"/>
              </a:lnSpc>
            </a:pPr>
            <a:r>
              <a:rPr lang="en-US" sz="1800" b="0" strike="noStrike" spc="-1">
                <a:solidFill>
                  <a:srgbClr val="404040"/>
                </a:solidFill>
                <a:uFill>
                  <a:solidFill>
                    <a:srgbClr val="FFFFFF"/>
                  </a:solidFill>
                </a:uFill>
                <a:latin typeface="Trebuchet MS"/>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77160" y="609480"/>
            <a:ext cx="8596440" cy="72864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Asociación “Se relaciona con”</a:t>
            </a:r>
            <a:endParaRPr lang="en-US" sz="1800" b="0" strike="noStrike" spc="-1">
              <a:solidFill>
                <a:srgbClr val="000000"/>
              </a:solidFill>
              <a:uFill>
                <a:solidFill>
                  <a:srgbClr val="FFFFFF"/>
                </a:solidFill>
              </a:uFill>
              <a:latin typeface="Trebuchet MS"/>
            </a:endParaRPr>
          </a:p>
        </p:txBody>
      </p:sp>
      <p:sp>
        <p:nvSpPr>
          <p:cNvPr id="137" name="TextShape 2"/>
          <p:cNvSpPr txBox="1"/>
          <p:nvPr/>
        </p:nvSpPr>
        <p:spPr>
          <a:xfrm>
            <a:off x="677160" y="1338480"/>
            <a:ext cx="8596440" cy="5088600"/>
          </a:xfrm>
          <a:prstGeom prst="rect">
            <a:avLst/>
          </a:prstGeom>
          <a:noFill/>
          <a:ln>
            <a:noFill/>
          </a:ln>
        </p:spPr>
        <p:txBody>
          <a:bodyPr/>
          <a:lstStyle/>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Una asociación es una relación estructural que describe una conexión entre objetos. La asociación se puede ver como una conexión conceptual entre clases, especificando además que los objetos de una clase debe “conocer” a los objetos de la otra clase. </a:t>
            </a: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Generalmente la relación de asociación es bidireccional, esto quiere decir que existe un recorrido en ambos sentidos hacia ambos objetos relacionados. Algunas veces es necesario restringir la dirección de la relación y volverla unidireccional, cuando la relación va en un solo sentido la representación gráfica es una línea continúa pero al final una punta de flecha que
indica el sentido de la relación.</a:t>
            </a: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 representa gráficamente por:</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r>
              <a:rPr lang="en-US" sz="1800" b="0" strike="noStrike" spc="-1">
                <a:solidFill>
                  <a:srgbClr val="404040"/>
                </a:solidFill>
                <a:uFill>
                  <a:solidFill>
                    <a:srgbClr val="FFFFFF"/>
                  </a:solidFill>
                </a:uFill>
                <a:latin typeface="Trebuchet MS"/>
              </a:rPr>
              <a:t> 
</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r>
              <a:rPr lang="en-US" sz="1800" b="0" strike="noStrike" spc="-1">
                <a:solidFill>
                  <a:srgbClr val="404040"/>
                </a:solidFill>
                <a:uFill>
                  <a:solidFill>
                    <a:srgbClr val="FFFFFF"/>
                  </a:solidFill>
                </a:uFill>
                <a:latin typeface="Trebuchet MS"/>
              </a:rPr>
              <a:t>
</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p:txBody>
      </p:sp>
      <p:sp>
        <p:nvSpPr>
          <p:cNvPr id="138" name="Line 3"/>
          <p:cNvSpPr/>
          <p:nvPr/>
        </p:nvSpPr>
        <p:spPr>
          <a:xfrm>
            <a:off x="2942040" y="5778747"/>
            <a:ext cx="3153960" cy="360"/>
          </a:xfrm>
          <a:prstGeom prst="line">
            <a:avLst/>
          </a:prstGeom>
          <a:ln>
            <a:roun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77160" y="609480"/>
            <a:ext cx="8596440" cy="66240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Ejemplo de asociación</a:t>
            </a:r>
            <a:endParaRPr lang="en-US" sz="1800" b="0" strike="noStrike" spc="-1">
              <a:solidFill>
                <a:srgbClr val="000000"/>
              </a:solidFill>
              <a:uFill>
                <a:solidFill>
                  <a:srgbClr val="FFFFFF"/>
                </a:solidFill>
              </a:uFill>
              <a:latin typeface="Trebuchet MS"/>
            </a:endParaRPr>
          </a:p>
        </p:txBody>
      </p:sp>
      <p:pic>
        <p:nvPicPr>
          <p:cNvPr id="140" name="Marcador de contenido 4"/>
          <p:cNvPicPr/>
          <p:nvPr/>
        </p:nvPicPr>
        <p:blipFill>
          <a:blip r:embed="rId2"/>
          <a:stretch/>
        </p:blipFill>
        <p:spPr>
          <a:xfrm>
            <a:off x="1906920" y="3057480"/>
            <a:ext cx="5790600" cy="2006640"/>
          </a:xfrm>
          <a:prstGeom prst="rect">
            <a:avLst/>
          </a:prstGeom>
          <a:ln>
            <a:noFill/>
          </a:ln>
        </p:spPr>
      </p:pic>
      <p:sp>
        <p:nvSpPr>
          <p:cNvPr id="141" name="CustomShape 2"/>
          <p:cNvSpPr/>
          <p:nvPr/>
        </p:nvSpPr>
        <p:spPr>
          <a:xfrm>
            <a:off x="4465440" y="3516840"/>
            <a:ext cx="879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Opera</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77160" y="609480"/>
            <a:ext cx="8596440" cy="8611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Dependencia “depende de”</a:t>
            </a:r>
            <a:endParaRPr lang="en-US" sz="1800" b="0" strike="noStrike" spc="-1">
              <a:solidFill>
                <a:srgbClr val="000000"/>
              </a:solidFill>
              <a:uFill>
                <a:solidFill>
                  <a:srgbClr val="FFFFFF"/>
                </a:solidFill>
              </a:uFill>
              <a:latin typeface="Trebuchet MS"/>
            </a:endParaRPr>
          </a:p>
        </p:txBody>
      </p:sp>
      <p:sp>
        <p:nvSpPr>
          <p:cNvPr id="143" name="TextShape 2"/>
          <p:cNvSpPr txBox="1"/>
          <p:nvPr/>
        </p:nvSpPr>
        <p:spPr>
          <a:xfrm>
            <a:off x="677160" y="1470960"/>
            <a:ext cx="8596440" cy="4569840"/>
          </a:xfrm>
          <a:prstGeom prst="rect">
            <a:avLst/>
          </a:prstGeom>
          <a:noFill/>
          <a:ln>
            <a:noFill/>
          </a:ln>
        </p:spPr>
        <p:txBody>
          <a:bodyPr/>
          <a:lstStyle/>
          <a:p>
            <a:pPr>
              <a:lnSpc>
                <a:spcPct val="100000"/>
              </a:lnSpc>
            </a:pPr>
            <a:endParaRPr lang="en-US" sz="1800" b="0" strike="noStrike" spc="-1">
              <a:solidFill>
                <a:srgbClr val="404040"/>
              </a:solidFill>
              <a:uFill>
                <a:solidFill>
                  <a:srgbClr val="FFFFFF"/>
                </a:solidFill>
              </a:uFill>
              <a:latin typeface="Trebuchet MS"/>
            </a:endParaRPr>
          </a:p>
          <a:p>
            <a:pPr>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Una dependencia es una relación semántica entre dos clases tal que un cambio en un objeto (independiente) puede afectar a otro (dependiente) . 
 </a:t>
            </a:r>
          </a:p>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 representa gráficamente por:</a:t>
            </a:r>
          </a:p>
          <a:p>
            <a:pPr>
              <a:lnSpc>
                <a:spcPct val="100000"/>
              </a:lnSpc>
            </a:pPr>
            <a:endParaRPr lang="en-US" sz="1800" b="0" strike="noStrike" spc="-1">
              <a:solidFill>
                <a:srgbClr val="404040"/>
              </a:solidFill>
              <a:uFill>
                <a:solidFill>
                  <a:srgbClr val="FFFFFF"/>
                </a:solidFill>
              </a:uFill>
              <a:latin typeface="Trebuchet MS"/>
            </a:endParaRPr>
          </a:p>
        </p:txBody>
      </p:sp>
      <p:sp>
        <p:nvSpPr>
          <p:cNvPr id="144" name="CustomShape 3"/>
          <p:cNvSpPr/>
          <p:nvPr/>
        </p:nvSpPr>
        <p:spPr>
          <a:xfrm>
            <a:off x="2602440" y="4021200"/>
            <a:ext cx="3100680" cy="360"/>
          </a:xfrm>
          <a:custGeom>
            <a:avLst/>
            <a:gdLst/>
            <a:ahLst/>
            <a:cxnLst/>
            <a:rect l="l" t="t" r="r" b="b"/>
            <a:pathLst>
              <a:path w="21600" h="21600">
                <a:moveTo>
                  <a:pt x="0" y="0"/>
                </a:moveTo>
                <a:lnTo>
                  <a:pt x="21600" y="21600"/>
                </a:lnTo>
              </a:path>
            </a:pathLst>
          </a:custGeom>
          <a:noFill/>
          <a:ln cap="rnd">
            <a:custDash>
              <a:ds d="400000" sp="300000"/>
            </a:custDash>
            <a:round/>
            <a:tailEnd type="triangle" w="med" len="me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77160" y="609480"/>
            <a:ext cx="8596440" cy="8953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Ejemplo de dependencia</a:t>
            </a:r>
            <a:endParaRPr lang="en-US" sz="1800" b="0" strike="noStrike" spc="-1">
              <a:solidFill>
                <a:srgbClr val="000000"/>
              </a:solidFill>
              <a:uFill>
                <a:solidFill>
                  <a:srgbClr val="FFFFFF"/>
                </a:solidFill>
              </a:uFill>
              <a:latin typeface="Trebuchet MS"/>
            </a:endParaRPr>
          </a:p>
        </p:txBody>
      </p:sp>
      <p:pic>
        <p:nvPicPr>
          <p:cNvPr id="146" name="Marcador de contenido 4"/>
          <p:cNvPicPr/>
          <p:nvPr/>
        </p:nvPicPr>
        <p:blipFill>
          <a:blip r:embed="rId2"/>
          <a:stretch/>
        </p:blipFill>
        <p:spPr>
          <a:xfrm>
            <a:off x="1758600" y="2833920"/>
            <a:ext cx="6794280" cy="1753920"/>
          </a:xfrm>
          <a:prstGeom prst="rect">
            <a:avLst/>
          </a:prstGeom>
          <a:ln>
            <a:noFill/>
          </a:ln>
        </p:spPr>
      </p:pic>
      <p:sp>
        <p:nvSpPr>
          <p:cNvPr id="147" name="CustomShape 2"/>
          <p:cNvSpPr/>
          <p:nvPr/>
        </p:nvSpPr>
        <p:spPr>
          <a:xfrm>
            <a:off x="1150560" y="5351040"/>
            <a:ext cx="80100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dirty="0">
                <a:solidFill>
                  <a:srgbClr val="000000"/>
                </a:solidFill>
                <a:uFill>
                  <a:solidFill>
                    <a:srgbClr val="FFFFFF"/>
                  </a:solidFill>
                </a:uFill>
                <a:latin typeface="Trebuchet MS"/>
              </a:rPr>
              <a:t>La impresora </a:t>
            </a:r>
            <a:r>
              <a:rPr lang="es-GT" sz="1400" spc="-1" dirty="0">
                <a:solidFill>
                  <a:srgbClr val="000000"/>
                </a:solidFill>
                <a:uFill>
                  <a:solidFill>
                    <a:srgbClr val="FFFFFF"/>
                  </a:solidFill>
                </a:uFill>
                <a:latin typeface="Trebuchet MS"/>
              </a:rPr>
              <a:t>necesita</a:t>
            </a:r>
            <a:r>
              <a:rPr lang="es-GT" sz="1400" b="0" strike="noStrike" spc="-1" dirty="0">
                <a:solidFill>
                  <a:srgbClr val="000000"/>
                </a:solidFill>
                <a:uFill>
                  <a:solidFill>
                    <a:srgbClr val="FFFFFF"/>
                  </a:solidFill>
                </a:uFill>
                <a:latin typeface="Trebuchet MS"/>
              </a:rPr>
              <a:t> del archivo para poder cumplir su objetivo</a:t>
            </a:r>
            <a:endParaRPr lang="es-GT"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77160" y="609480"/>
            <a:ext cx="8596440" cy="6703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Generalización, “es un”</a:t>
            </a:r>
            <a:endParaRPr lang="en-US" sz="1800" b="0" strike="noStrike" spc="-1">
              <a:solidFill>
                <a:srgbClr val="000000"/>
              </a:solidFill>
              <a:uFill>
                <a:solidFill>
                  <a:srgbClr val="FFFFFF"/>
                </a:solidFill>
              </a:uFill>
              <a:latin typeface="Trebuchet MS"/>
            </a:endParaRPr>
          </a:p>
        </p:txBody>
      </p:sp>
      <p:sp>
        <p:nvSpPr>
          <p:cNvPr id="149" name="TextShape 2"/>
          <p:cNvSpPr txBox="1"/>
          <p:nvPr/>
        </p:nvSpPr>
        <p:spPr>
          <a:xfrm>
            <a:off x="677160" y="1533240"/>
            <a:ext cx="8596440" cy="4507560"/>
          </a:xfrm>
          <a:prstGeom prst="rect">
            <a:avLst/>
          </a:prstGeom>
          <a:noFill/>
          <a:ln>
            <a:noFill/>
          </a:ln>
        </p:spPr>
        <p:txBody>
          <a:bodyPr/>
          <a:lstStyle/>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Es una relación especialización/generalización en la que el hijo (objeto especializado) comparte la estructura y función del padre (objeto generalizado). </a:t>
            </a:r>
          </a:p>
          <a:p>
            <a:pPr algn="just">
              <a:lnSpc>
                <a:spcPct val="100000"/>
              </a:lnSpc>
            </a:pPr>
            <a:r>
              <a:rPr lang="en-US" sz="1800" b="0" strike="noStrike" spc="-1">
                <a:solidFill>
                  <a:srgbClr val="404040"/>
                </a:solidFill>
                <a:uFill>
                  <a:solidFill>
                    <a:srgbClr val="FFFFFF"/>
                  </a:solidFill>
                </a:uFill>
                <a:latin typeface="Trebuchet MS"/>
              </a:rPr>
              <a:t>
</a:t>
            </a:r>
          </a:p>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 representa gráficamente por:</a:t>
            </a:r>
          </a:p>
          <a:p>
            <a:pPr>
              <a:lnSpc>
                <a:spcPct val="100000"/>
              </a:lnSpc>
            </a:pPr>
            <a:endParaRPr lang="en-US" sz="1800" b="0" strike="noStrike" spc="-1">
              <a:solidFill>
                <a:srgbClr val="404040"/>
              </a:solidFill>
              <a:uFill>
                <a:solidFill>
                  <a:srgbClr val="FFFFFF"/>
                </a:solidFill>
              </a:uFill>
              <a:latin typeface="Trebuchet MS"/>
            </a:endParaRPr>
          </a:p>
          <a:p>
            <a:pPr>
              <a:lnSpc>
                <a:spcPct val="100000"/>
              </a:lnSpc>
            </a:pPr>
            <a:endParaRPr lang="en-US" sz="1800" b="0" strike="noStrike" spc="-1">
              <a:solidFill>
                <a:srgbClr val="404040"/>
              </a:solidFill>
              <a:uFill>
                <a:solidFill>
                  <a:srgbClr val="FFFFFF"/>
                </a:solidFill>
              </a:uFill>
              <a:latin typeface="Trebuchet MS"/>
            </a:endParaRPr>
          </a:p>
        </p:txBody>
      </p:sp>
      <p:sp>
        <p:nvSpPr>
          <p:cNvPr id="150" name="CustomShape 3"/>
          <p:cNvSpPr/>
          <p:nvPr/>
        </p:nvSpPr>
        <p:spPr>
          <a:xfrm>
            <a:off x="3756240" y="4768920"/>
            <a:ext cx="2728800" cy="3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77160" y="609480"/>
            <a:ext cx="8596440" cy="68436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Ejemplo de generalización</a:t>
            </a:r>
            <a:endParaRPr lang="en-US" sz="1800" b="0" strike="noStrike" spc="-1">
              <a:solidFill>
                <a:srgbClr val="000000"/>
              </a:solidFill>
              <a:uFill>
                <a:solidFill>
                  <a:srgbClr val="FFFFFF"/>
                </a:solidFill>
              </a:uFill>
              <a:latin typeface="Trebuchet MS"/>
            </a:endParaRPr>
          </a:p>
        </p:txBody>
      </p:sp>
      <p:pic>
        <p:nvPicPr>
          <p:cNvPr id="152" name="Marcador de contenido 4"/>
          <p:cNvPicPr/>
          <p:nvPr/>
        </p:nvPicPr>
        <p:blipFill>
          <a:blip r:embed="rId2"/>
          <a:stretch/>
        </p:blipFill>
        <p:spPr>
          <a:xfrm>
            <a:off x="2134440" y="2595960"/>
            <a:ext cx="5911920" cy="2555640"/>
          </a:xfrm>
          <a:prstGeom prst="rect">
            <a:avLst/>
          </a:prstGeom>
          <a:ln>
            <a:noFill/>
          </a:ln>
        </p:spPr>
      </p:pic>
      <p:sp>
        <p:nvSpPr>
          <p:cNvPr id="153" name="CustomShape 2"/>
          <p:cNvSpPr/>
          <p:nvPr/>
        </p:nvSpPr>
        <p:spPr>
          <a:xfrm>
            <a:off x="4521600" y="3180600"/>
            <a:ext cx="946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Es una</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77160" y="609480"/>
            <a:ext cx="8596440" cy="6562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Agregación: “Tiene un” o “Todo/Parte” 
</a:t>
            </a:r>
            <a:endParaRPr lang="en-US" sz="1800" b="0" strike="noStrike" spc="-1">
              <a:solidFill>
                <a:srgbClr val="000000"/>
              </a:solidFill>
              <a:uFill>
                <a:solidFill>
                  <a:srgbClr val="FFFFFF"/>
                </a:solidFill>
              </a:uFill>
              <a:latin typeface="Trebuchet MS"/>
            </a:endParaRPr>
          </a:p>
        </p:txBody>
      </p:sp>
      <p:sp>
        <p:nvSpPr>
          <p:cNvPr id="155" name="TextShape 2"/>
          <p:cNvSpPr txBox="1"/>
          <p:nvPr/>
        </p:nvSpPr>
        <p:spPr>
          <a:xfrm>
            <a:off x="677160" y="1575720"/>
            <a:ext cx="8596440" cy="4465440"/>
          </a:xfrm>
          <a:prstGeom prst="rect">
            <a:avLst/>
          </a:prstGeom>
          <a:noFill/>
          <a:ln>
            <a:noFill/>
          </a:ln>
        </p:spPr>
        <p:txBody>
          <a:bodyPr/>
          <a:lstStyle/>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Es un tipo especial de asociación que representa una relación estructural entre todo y sus partes. En la agregación se muestra que un objeto de una clase esta compuesto o contiene un objeto de la otra clase.</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 representa gráficamente por:</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r>
              <a:rPr lang="en-US" sz="1800" b="0" strike="noStrike" spc="-1">
                <a:solidFill>
                  <a:srgbClr val="404040"/>
                </a:solidFill>
                <a:uFill>
                  <a:solidFill>
                    <a:srgbClr val="FFFFFF"/>
                  </a:solidFill>
                </a:uFill>
                <a:latin typeface="Trebuchet MS"/>
              </a:rPr>
              <a:t> 
</a:t>
            </a:r>
          </a:p>
        </p:txBody>
      </p:sp>
      <p:pic>
        <p:nvPicPr>
          <p:cNvPr id="156" name="Imagen 5"/>
          <p:cNvPicPr/>
          <p:nvPr/>
        </p:nvPicPr>
        <p:blipFill>
          <a:blip r:embed="rId2"/>
          <a:stretch/>
        </p:blipFill>
        <p:spPr>
          <a:xfrm>
            <a:off x="3863520" y="4275720"/>
            <a:ext cx="3114360" cy="27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77160" y="412560"/>
            <a:ext cx="8596440" cy="78264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Ejemplo de agregación</a:t>
            </a:r>
            <a:endParaRPr lang="en-US" sz="1800" b="0" strike="noStrike" spc="-1">
              <a:solidFill>
                <a:srgbClr val="000000"/>
              </a:solidFill>
              <a:uFill>
                <a:solidFill>
                  <a:srgbClr val="FFFFFF"/>
                </a:solidFill>
              </a:uFill>
              <a:latin typeface="Trebuchet MS"/>
            </a:endParaRPr>
          </a:p>
        </p:txBody>
      </p:sp>
      <p:pic>
        <p:nvPicPr>
          <p:cNvPr id="158" name="Marcador de contenido 6"/>
          <p:cNvPicPr/>
          <p:nvPr/>
        </p:nvPicPr>
        <p:blipFill>
          <a:blip r:embed="rId2"/>
          <a:stretch/>
        </p:blipFill>
        <p:spPr>
          <a:xfrm>
            <a:off x="2010600" y="1882800"/>
            <a:ext cx="5569200" cy="3932640"/>
          </a:xfrm>
          <a:prstGeom prst="rect">
            <a:avLst/>
          </a:prstGeom>
          <a:ln>
            <a:noFill/>
          </a:ln>
        </p:spPr>
      </p:pic>
      <p:sp>
        <p:nvSpPr>
          <p:cNvPr id="159" name="CustomShape 2"/>
          <p:cNvSpPr/>
          <p:nvPr/>
        </p:nvSpPr>
        <p:spPr>
          <a:xfrm>
            <a:off x="7062120" y="1882800"/>
            <a:ext cx="253872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a:solidFill>
                  <a:srgbClr val="000000"/>
                </a:solidFill>
                <a:uFill>
                  <a:solidFill>
                    <a:srgbClr val="FFFFFF"/>
                  </a:solidFill>
                </a:uFill>
                <a:latin typeface="Trebuchet MS"/>
              </a:rPr>
              <a:t>Protón, neutrón y electrón</a:t>
            </a:r>
            <a:endParaRPr lang="es-GT" sz="1800" b="0" strike="noStrike" spc="-1">
              <a:solidFill>
                <a:srgbClr val="000000"/>
              </a:solidFill>
              <a:uFill>
                <a:solidFill>
                  <a:srgbClr val="FFFFFF"/>
                </a:solidFill>
              </a:uFill>
              <a:latin typeface="Arial"/>
            </a:endParaRPr>
          </a:p>
          <a:p>
            <a:pPr>
              <a:lnSpc>
                <a:spcPct val="100000"/>
              </a:lnSpc>
            </a:pPr>
            <a:r>
              <a:rPr lang="es-GT" sz="1400" b="0" strike="noStrike" spc="-1">
                <a:solidFill>
                  <a:srgbClr val="000000"/>
                </a:solidFill>
                <a:uFill>
                  <a:solidFill>
                    <a:srgbClr val="FFFFFF"/>
                  </a:solidFill>
                </a:uFill>
                <a:latin typeface="Trebuchet MS"/>
              </a:rPr>
              <a:t>forman parte de un átomo</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677160" y="609480"/>
            <a:ext cx="8596440" cy="80820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¿Qué es el UML?</a:t>
            </a:r>
            <a:endParaRPr lang="en-US" sz="1800" b="0" strike="noStrike" spc="-1">
              <a:solidFill>
                <a:srgbClr val="000000"/>
              </a:solidFill>
              <a:uFill>
                <a:solidFill>
                  <a:srgbClr val="FFFFFF"/>
                </a:solidFill>
              </a:uFill>
              <a:latin typeface="Trebuchet MS"/>
            </a:endParaRPr>
          </a:p>
        </p:txBody>
      </p:sp>
      <p:sp>
        <p:nvSpPr>
          <p:cNvPr id="111" name="TextShape 2"/>
          <p:cNvSpPr txBox="1"/>
          <p:nvPr/>
        </p:nvSpPr>
        <p:spPr>
          <a:xfrm>
            <a:off x="677160" y="1285560"/>
            <a:ext cx="8596440" cy="4755600"/>
          </a:xfrm>
          <a:prstGeom prst="rect">
            <a:avLst/>
          </a:prstGeom>
          <a:noFill/>
          <a:ln>
            <a:noFill/>
          </a:ln>
        </p:spPr>
        <p:txBody>
          <a:bodyPr/>
          <a:lstStyle/>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Lenguaje Unificado de Modelado (UML), este lenguaje permite diseñar, construir, visualizar y documentar un sistema, utilizando conceptos orientados a objetos. La diagramación UML permite modelar procesos de negocios, además permite el diseño de componentes, esquemas de bases de datos, etc.</a:t>
            </a: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Es un lenguaje de modelado, diseñado para especificar métodos o procesos de un sistema, con este lenguaje es posible documentar y construir todo el modelo con el cual se trabajará durante el desarrollo. Se debe tener claro que no es un lenguaje de programación únicamente es implementado para la diagramas que capturen los requerimientos de un proyecto.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677160" y="609480"/>
            <a:ext cx="8596440" cy="7405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Composición: “Todo/Parte” 
</a:t>
            </a:r>
            <a:endParaRPr lang="en-US" sz="1800" b="0" strike="noStrike" spc="-1">
              <a:solidFill>
                <a:srgbClr val="000000"/>
              </a:solidFill>
              <a:uFill>
                <a:solidFill>
                  <a:srgbClr val="FFFFFF"/>
                </a:solidFill>
              </a:uFill>
              <a:latin typeface="Trebuchet MS"/>
            </a:endParaRPr>
          </a:p>
        </p:txBody>
      </p:sp>
      <p:sp>
        <p:nvSpPr>
          <p:cNvPr id="161" name="TextShape 2"/>
          <p:cNvSpPr txBox="1"/>
          <p:nvPr/>
        </p:nvSpPr>
        <p:spPr>
          <a:xfrm>
            <a:off x="677160" y="1463040"/>
            <a:ext cx="8596440" cy="4578120"/>
          </a:xfrm>
          <a:prstGeom prst="rect">
            <a:avLst/>
          </a:prstGeom>
          <a:noFill/>
          <a:ln>
            <a:noFill/>
          </a:ln>
        </p:spPr>
        <p:txBody>
          <a:bodyPr/>
          <a:lstStyle/>
          <a:p>
            <a:pPr marL="343080" indent="-342720" algn="just">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Trebuchet MS"/>
              </a:rPr>
              <a:t>La </a:t>
            </a:r>
            <a:r>
              <a:rPr lang="en-US" sz="1800" b="0" strike="noStrike" spc="-1" dirty="0" err="1">
                <a:solidFill>
                  <a:srgbClr val="404040"/>
                </a:solidFill>
                <a:uFill>
                  <a:solidFill>
                    <a:srgbClr val="FFFFFF"/>
                  </a:solidFill>
                </a:uFill>
                <a:latin typeface="Trebuchet MS"/>
              </a:rPr>
              <a:t>composición</a:t>
            </a:r>
            <a:r>
              <a:rPr lang="en-US" sz="1800" b="0" strike="noStrike" spc="-1" dirty="0">
                <a:solidFill>
                  <a:srgbClr val="404040"/>
                </a:solidFill>
                <a:uFill>
                  <a:solidFill>
                    <a:srgbClr val="FFFFFF"/>
                  </a:solidFill>
                </a:uFill>
                <a:latin typeface="Trebuchet MS"/>
              </a:rPr>
              <a:t> es una </a:t>
            </a:r>
            <a:r>
              <a:rPr lang="en-US" sz="1800" b="0" strike="noStrike" spc="-1" dirty="0" err="1">
                <a:solidFill>
                  <a:srgbClr val="404040"/>
                </a:solidFill>
                <a:uFill>
                  <a:solidFill>
                    <a:srgbClr val="FFFFFF"/>
                  </a:solidFill>
                </a:uFill>
                <a:latin typeface="Trebuchet MS"/>
              </a:rPr>
              <a:t>relación</a:t>
            </a:r>
            <a:r>
              <a:rPr lang="en-US" sz="1800" b="0" strike="noStrike" spc="-1" dirty="0">
                <a:solidFill>
                  <a:srgbClr val="404040"/>
                </a:solidFill>
                <a:uFill>
                  <a:solidFill>
                    <a:srgbClr val="FFFFFF"/>
                  </a:solidFill>
                </a:uFill>
                <a:latin typeface="Trebuchet MS"/>
              </a:rPr>
              <a:t> de </a:t>
            </a:r>
            <a:r>
              <a:rPr lang="en-US" sz="1800" b="0" strike="noStrike" spc="-1" dirty="0" err="1">
                <a:solidFill>
                  <a:srgbClr val="404040"/>
                </a:solidFill>
                <a:uFill>
                  <a:solidFill>
                    <a:srgbClr val="FFFFFF"/>
                  </a:solidFill>
                </a:uFill>
                <a:latin typeface="Trebuchet MS"/>
              </a:rPr>
              <a:t>agregación</a:t>
            </a:r>
            <a:r>
              <a:rPr lang="en-US" sz="1800" b="0" strike="noStrike" spc="-1" dirty="0">
                <a:solidFill>
                  <a:srgbClr val="404040"/>
                </a:solidFill>
                <a:uFill>
                  <a:solidFill>
                    <a:srgbClr val="FFFFFF"/>
                  </a:solidFill>
                </a:uFill>
                <a:latin typeface="Trebuchet MS"/>
              </a:rPr>
              <a:t> mas </a:t>
            </a:r>
            <a:r>
              <a:rPr lang="en-US" sz="1800" b="0" strike="noStrike" spc="-1" dirty="0" err="1">
                <a:solidFill>
                  <a:srgbClr val="404040"/>
                </a:solidFill>
                <a:uFill>
                  <a:solidFill>
                    <a:srgbClr val="FFFFFF"/>
                  </a:solidFill>
                </a:uFill>
                <a:latin typeface="Trebuchet MS"/>
              </a:rPr>
              <a:t>estricta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en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donde</a:t>
            </a:r>
            <a:r>
              <a:rPr lang="en-US" sz="1800" b="0" strike="noStrike" spc="-1" dirty="0">
                <a:solidFill>
                  <a:srgbClr val="404040"/>
                </a:solidFill>
                <a:uFill>
                  <a:solidFill>
                    <a:srgbClr val="FFFFFF"/>
                  </a:solidFill>
                </a:uFill>
                <a:latin typeface="Trebuchet MS"/>
              </a:rPr>
              <a:t> las </a:t>
            </a:r>
            <a:r>
              <a:rPr lang="en-US" sz="1800" b="0" strike="noStrike" spc="-1" dirty="0" err="1">
                <a:solidFill>
                  <a:srgbClr val="404040"/>
                </a:solidFill>
                <a:uFill>
                  <a:solidFill>
                    <a:srgbClr val="FFFFFF"/>
                  </a:solidFill>
                </a:uFill>
                <a:latin typeface="Trebuchet MS"/>
              </a:rPr>
              <a:t>partes</a:t>
            </a:r>
            <a:r>
              <a:rPr lang="en-US" sz="1800" b="0" strike="noStrike" spc="-1" dirty="0">
                <a:solidFill>
                  <a:srgbClr val="404040"/>
                </a:solidFill>
                <a:uFill>
                  <a:solidFill>
                    <a:srgbClr val="FFFFFF"/>
                  </a:solidFill>
                </a:uFill>
                <a:latin typeface="Trebuchet MS"/>
              </a:rPr>
              <a:t> solo </a:t>
            </a:r>
            <a:r>
              <a:rPr lang="en-US" sz="1800" b="0" strike="noStrike" spc="-1" dirty="0" err="1">
                <a:solidFill>
                  <a:srgbClr val="404040"/>
                </a:solidFill>
                <a:uFill>
                  <a:solidFill>
                    <a:srgbClr val="FFFFFF"/>
                  </a:solidFill>
                </a:uFill>
                <a:latin typeface="Trebuchet MS"/>
              </a:rPr>
              <a:t>existen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asociados</a:t>
            </a:r>
            <a:r>
              <a:rPr lang="en-US" sz="1800" b="0" strike="noStrike" spc="-1" dirty="0">
                <a:solidFill>
                  <a:srgbClr val="404040"/>
                </a:solidFill>
                <a:uFill>
                  <a:solidFill>
                    <a:srgbClr val="FFFFFF"/>
                  </a:solidFill>
                </a:uFill>
                <a:latin typeface="Trebuchet MS"/>
              </a:rPr>
              <a:t> al </a:t>
            </a:r>
            <a:r>
              <a:rPr lang="en-US" sz="1800" b="0" strike="noStrike" spc="-1" dirty="0" err="1">
                <a:solidFill>
                  <a:srgbClr val="404040"/>
                </a:solidFill>
                <a:uFill>
                  <a:solidFill>
                    <a:srgbClr val="FFFFFF"/>
                  </a:solidFill>
                </a:uFill>
                <a:latin typeface="Trebuchet MS"/>
              </a:rPr>
              <a:t>compuesto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Cada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uno</a:t>
            </a:r>
            <a:r>
              <a:rPr lang="en-US" sz="1800" b="0" strike="noStrike" spc="-1" dirty="0">
                <a:solidFill>
                  <a:srgbClr val="404040"/>
                </a:solidFill>
                <a:uFill>
                  <a:solidFill>
                    <a:srgbClr val="FFFFFF"/>
                  </a:solidFill>
                </a:uFill>
                <a:latin typeface="Trebuchet MS"/>
              </a:rPr>
              <a:t> de los </a:t>
            </a:r>
            <a:r>
              <a:rPr lang="en-US" sz="1800" b="0" strike="noStrike" spc="-1" dirty="0" err="1">
                <a:solidFill>
                  <a:srgbClr val="404040"/>
                </a:solidFill>
                <a:uFill>
                  <a:solidFill>
                    <a:srgbClr val="FFFFFF"/>
                  </a:solidFill>
                </a:uFill>
                <a:latin typeface="Trebuchet MS"/>
              </a:rPr>
              <a:t>componentes</a:t>
            </a:r>
            <a:r>
              <a:rPr lang="en-US" sz="1800" b="0" strike="noStrike" spc="-1" dirty="0">
                <a:solidFill>
                  <a:srgbClr val="404040"/>
                </a:solidFill>
                <a:uFill>
                  <a:solidFill>
                    <a:srgbClr val="FFFFFF"/>
                  </a:solidFill>
                </a:uFill>
                <a:latin typeface="Trebuchet MS"/>
              </a:rPr>
              <a:t> de una </a:t>
            </a:r>
            <a:r>
              <a:rPr lang="en-US" sz="1800" b="0" strike="noStrike" spc="-1" dirty="0" err="1">
                <a:solidFill>
                  <a:srgbClr val="404040"/>
                </a:solidFill>
                <a:uFill>
                  <a:solidFill>
                    <a:srgbClr val="FFFFFF"/>
                  </a:solidFill>
                </a:uFill>
                <a:latin typeface="Trebuchet MS"/>
              </a:rPr>
              <a:t>agregación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puede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pertenecer</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solamente</a:t>
            </a:r>
            <a:r>
              <a:rPr lang="en-US" sz="1800" b="0" strike="noStrike" spc="-1" dirty="0">
                <a:solidFill>
                  <a:srgbClr val="404040"/>
                </a:solidFill>
                <a:uFill>
                  <a:solidFill>
                    <a:srgbClr val="FFFFFF"/>
                  </a:solidFill>
                </a:uFill>
                <a:latin typeface="Trebuchet MS"/>
              </a:rPr>
              <a:t> a un </a:t>
            </a:r>
            <a:r>
              <a:rPr lang="en-US" sz="1800" b="0" strike="noStrike" spc="-1" dirty="0" err="1">
                <a:solidFill>
                  <a:srgbClr val="404040"/>
                </a:solidFill>
                <a:uFill>
                  <a:solidFill>
                    <a:srgbClr val="FFFFFF"/>
                  </a:solidFill>
                </a:uFill>
                <a:latin typeface="Trebuchet MS"/>
              </a:rPr>
              <a:t>todo</a:t>
            </a:r>
            <a:r>
              <a:rPr lang="en-US" sz="1800" b="0" strike="noStrike" spc="-1" dirty="0">
                <a:solidFill>
                  <a:srgbClr val="404040"/>
                </a:solidFill>
                <a:uFill>
                  <a:solidFill>
                    <a:srgbClr val="FFFFFF"/>
                  </a:solidFill>
                </a:uFill>
                <a:latin typeface="Trebuchet MS"/>
              </a:rPr>
              <a:t>. </a:t>
            </a:r>
          </a:p>
          <a:p>
            <a:pPr algn="just">
              <a:lnSpc>
                <a:spcPct val="100000"/>
              </a:lnSpc>
            </a:pPr>
            <a:endParaRPr lang="en-US" sz="1800" b="0" strike="noStrike" spc="-1" dirty="0">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Trebuchet MS"/>
              </a:rPr>
              <a:t>Se </a:t>
            </a:r>
            <a:r>
              <a:rPr lang="en-US" sz="1800" b="0" strike="noStrike" spc="-1" dirty="0" err="1">
                <a:solidFill>
                  <a:srgbClr val="404040"/>
                </a:solidFill>
                <a:uFill>
                  <a:solidFill>
                    <a:srgbClr val="FFFFFF"/>
                  </a:solidFill>
                </a:uFill>
                <a:latin typeface="Trebuchet MS"/>
              </a:rPr>
              <a:t>representa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gráficamente</a:t>
            </a:r>
            <a:r>
              <a:rPr lang="en-US" sz="1800" b="0" strike="noStrike" spc="-1" dirty="0">
                <a:solidFill>
                  <a:srgbClr val="404040"/>
                </a:solidFill>
                <a:uFill>
                  <a:solidFill>
                    <a:srgbClr val="FFFFFF"/>
                  </a:solidFill>
                </a:uFill>
                <a:latin typeface="Trebuchet MS"/>
              </a:rPr>
              <a:t> por:</a:t>
            </a:r>
          </a:p>
          <a:p>
            <a:pPr algn="just">
              <a:lnSpc>
                <a:spcPct val="100000"/>
              </a:lnSpc>
            </a:pPr>
            <a:endParaRPr lang="en-US" sz="1800" b="0" strike="noStrike" spc="-1" dirty="0">
              <a:solidFill>
                <a:srgbClr val="404040"/>
              </a:solidFill>
              <a:uFill>
                <a:solidFill>
                  <a:srgbClr val="FFFFFF"/>
                </a:solidFill>
              </a:uFill>
              <a:latin typeface="Trebuchet MS"/>
            </a:endParaRPr>
          </a:p>
          <a:p>
            <a:pPr algn="just">
              <a:lnSpc>
                <a:spcPct val="100000"/>
              </a:lnSpc>
            </a:pPr>
            <a:endParaRPr lang="en-US" sz="1800" b="0" strike="noStrike" spc="-1" dirty="0">
              <a:solidFill>
                <a:srgbClr val="404040"/>
              </a:solidFill>
              <a:uFill>
                <a:solidFill>
                  <a:srgbClr val="FFFFFF"/>
                </a:solidFill>
              </a:uFill>
              <a:latin typeface="Trebuchet MS"/>
            </a:endParaRPr>
          </a:p>
        </p:txBody>
      </p:sp>
      <p:sp>
        <p:nvSpPr>
          <p:cNvPr id="162" name="CustomShape 3"/>
          <p:cNvSpPr/>
          <p:nvPr/>
        </p:nvSpPr>
        <p:spPr>
          <a:xfrm>
            <a:off x="2602440" y="4459320"/>
            <a:ext cx="3235320" cy="360"/>
          </a:xfrm>
          <a:custGeom>
            <a:avLst/>
            <a:gdLst/>
            <a:ahLst/>
            <a:cxnLst/>
            <a:rect l="l" t="t" r="r" b="b"/>
            <a:pathLst>
              <a:path w="21600" h="21600">
                <a:moveTo>
                  <a:pt x="0" y="0"/>
                </a:moveTo>
                <a:lnTo>
                  <a:pt x="21600" y="21600"/>
                </a:lnTo>
              </a:path>
            </a:pathLst>
          </a:custGeom>
          <a:noFill/>
          <a:ln>
            <a:round/>
            <a:tailEnd type="diamond" w="med" len="me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77160" y="609480"/>
            <a:ext cx="8596440" cy="951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Ejemplo de composición</a:t>
            </a:r>
            <a:endParaRPr lang="en-US" sz="1800" b="0" strike="noStrike" spc="-1">
              <a:solidFill>
                <a:srgbClr val="000000"/>
              </a:solidFill>
              <a:uFill>
                <a:solidFill>
                  <a:srgbClr val="FFFFFF"/>
                </a:solidFill>
              </a:uFill>
              <a:latin typeface="Trebuchet MS"/>
            </a:endParaRPr>
          </a:p>
        </p:txBody>
      </p:sp>
      <p:pic>
        <p:nvPicPr>
          <p:cNvPr id="164" name="Marcador de contenido 8"/>
          <p:cNvPicPr/>
          <p:nvPr/>
        </p:nvPicPr>
        <p:blipFill>
          <a:blip r:embed="rId2"/>
          <a:stretch/>
        </p:blipFill>
        <p:spPr>
          <a:xfrm>
            <a:off x="2351880" y="2923920"/>
            <a:ext cx="5753880" cy="1844640"/>
          </a:xfrm>
          <a:prstGeom prst="rect">
            <a:avLst/>
          </a:prstGeom>
          <a:ln>
            <a:noFill/>
          </a:ln>
        </p:spPr>
      </p:pic>
      <p:sp>
        <p:nvSpPr>
          <p:cNvPr id="165" name="CustomShape 2"/>
          <p:cNvSpPr/>
          <p:nvPr/>
        </p:nvSpPr>
        <p:spPr>
          <a:xfrm>
            <a:off x="1759680" y="5513040"/>
            <a:ext cx="693864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a:solidFill>
                  <a:srgbClr val="000000"/>
                </a:solidFill>
                <a:uFill>
                  <a:solidFill>
                    <a:srgbClr val="FFFFFF"/>
                  </a:solidFill>
                </a:uFill>
                <a:latin typeface="Trebuchet MS"/>
              </a:rPr>
              <a:t>Una cuenta específica únicamente puede existir en una empresa específica</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77160" y="609480"/>
            <a:ext cx="8596440" cy="808200"/>
          </a:xfrm>
          <a:prstGeom prst="rect">
            <a:avLst/>
          </a:prstGeom>
          <a:noFill/>
          <a:ln>
            <a:noFill/>
          </a:ln>
        </p:spPr>
        <p:txBody>
          <a:bodyPr/>
          <a:lstStyle/>
          <a:p>
            <a:pPr>
              <a:lnSpc>
                <a:spcPct val="100000"/>
              </a:lnSpc>
            </a:pPr>
            <a:r>
              <a:rPr lang="en-US" sz="3600" b="0" strike="noStrike" spc="-1" dirty="0" err="1">
                <a:solidFill>
                  <a:srgbClr val="90C226"/>
                </a:solidFill>
                <a:uFill>
                  <a:solidFill>
                    <a:srgbClr val="FFFFFF"/>
                  </a:solidFill>
                </a:uFill>
                <a:latin typeface="Trebuchet MS"/>
              </a:rPr>
              <a:t>Cardinalidad</a:t>
            </a:r>
            <a:r>
              <a:rPr lang="en-US" sz="3600" b="0" strike="noStrike" spc="-1" dirty="0">
                <a:solidFill>
                  <a:srgbClr val="90C226"/>
                </a:solidFill>
                <a:uFill>
                  <a:solidFill>
                    <a:srgbClr val="FFFFFF"/>
                  </a:solidFill>
                </a:uFill>
                <a:latin typeface="Trebuchet MS"/>
              </a:rPr>
              <a:t> o </a:t>
            </a:r>
            <a:r>
              <a:rPr lang="en-US" sz="3600" b="0" strike="noStrike" spc="-1" dirty="0" err="1">
                <a:solidFill>
                  <a:srgbClr val="90C226"/>
                </a:solidFill>
                <a:uFill>
                  <a:solidFill>
                    <a:srgbClr val="FFFFFF"/>
                  </a:solidFill>
                </a:uFill>
                <a:latin typeface="Trebuchet MS"/>
              </a:rPr>
              <a:t>Multiplicidad</a:t>
            </a:r>
            <a:endParaRPr lang="en-US" sz="1800" b="0" strike="noStrike" spc="-1" dirty="0">
              <a:solidFill>
                <a:srgbClr val="000000"/>
              </a:solidFill>
              <a:uFill>
                <a:solidFill>
                  <a:srgbClr val="FFFFFF"/>
                </a:solidFill>
              </a:uFill>
              <a:latin typeface="Trebuchet MS"/>
            </a:endParaRPr>
          </a:p>
        </p:txBody>
      </p:sp>
      <p:sp>
        <p:nvSpPr>
          <p:cNvPr id="167" name="TextShape 2"/>
          <p:cNvSpPr txBox="1"/>
          <p:nvPr/>
        </p:nvSpPr>
        <p:spPr>
          <a:xfrm>
            <a:off x="677160" y="1630080"/>
            <a:ext cx="8596440" cy="4411080"/>
          </a:xfrm>
          <a:prstGeom prst="rect">
            <a:avLst/>
          </a:prstGeom>
          <a:noFill/>
          <a:ln>
            <a:noFill/>
          </a:ln>
        </p:spPr>
        <p:txBody>
          <a:bodyPr/>
          <a:lstStyle/>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La multiplicidad representa el número de instancias de una clase que se relaciona con una instancia de otra clase. La multiplicidad en UML se indica como uno o mas intervalos enteros, cada intervalo tiene el formato [límite inferior]… [límite superior]. Cuando el límite inferior es igual al límite superior, basta con colocar simplemente el número de la multiplicidad.</a:t>
            </a:r>
          </a:p>
          <a:p>
            <a:pPr algn="just">
              <a:lnSpc>
                <a:spcPct val="100000"/>
              </a:lnSpc>
            </a:pPr>
            <a:r>
              <a:rPr lang="en-US" sz="1800" b="0" strike="noStrike" spc="-1">
                <a:solidFill>
                  <a:srgbClr val="404040"/>
                </a:solidFill>
                <a:uFill>
                  <a:solidFill>
                    <a:srgbClr val="FFFFFF"/>
                  </a:solidFill>
                </a:uFill>
                <a:latin typeface="Trebuchet MS"/>
              </a:rPr>
              <a:t> 
</a:t>
            </a:r>
          </a:p>
        </p:txBody>
      </p:sp>
      <p:graphicFrame>
        <p:nvGraphicFramePr>
          <p:cNvPr id="168" name="Table 3"/>
          <p:cNvGraphicFramePr/>
          <p:nvPr/>
        </p:nvGraphicFramePr>
        <p:xfrm>
          <a:off x="1145880" y="3517920"/>
          <a:ext cx="8127720" cy="298908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57120">
                <a:tc>
                  <a:txBody>
                    <a:bodyPr/>
                    <a:lstStyle/>
                    <a:p>
                      <a:pPr algn="ctr">
                        <a:lnSpc>
                          <a:spcPct val="100000"/>
                        </a:lnSpc>
                      </a:pPr>
                      <a:r>
                        <a:rPr lang="es-GT" sz="1800" b="1" strike="noStrike" spc="-1">
                          <a:solidFill>
                            <a:srgbClr val="FFFFFF"/>
                          </a:solidFill>
                          <a:uFill>
                            <a:solidFill>
                              <a:srgbClr val="FFFFFF"/>
                            </a:solidFill>
                          </a:uFill>
                          <a:latin typeface="Trebuchet MS"/>
                        </a:rPr>
                        <a:t>Multiplicidad</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lstStyle/>
                    <a:p>
                      <a:pPr algn="ctr">
                        <a:lnSpc>
                          <a:spcPct val="100000"/>
                        </a:lnSpc>
                      </a:pPr>
                      <a:r>
                        <a:rPr lang="es-GT" sz="1800" b="1" strike="noStrike" spc="-1">
                          <a:solidFill>
                            <a:srgbClr val="FFFFFF"/>
                          </a:solidFill>
                          <a:uFill>
                            <a:solidFill>
                              <a:srgbClr val="FFFFFF"/>
                            </a:solidFill>
                          </a:uFill>
                          <a:latin typeface="Trebuchet MS"/>
                        </a:rPr>
                        <a:t>Significado</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extLst>
                  <a:ext uri="{0D108BD9-81ED-4DB2-BD59-A6C34878D82A}">
                    <a16:rowId xmlns:a16="http://schemas.microsoft.com/office/drawing/2014/main" val="10000"/>
                  </a:ext>
                </a:extLst>
              </a:tr>
              <a:tr h="357120">
                <a:tc>
                  <a:txBody>
                    <a:bodyPr/>
                    <a:lstStyle/>
                    <a:p>
                      <a:pPr>
                        <a:lnSpc>
                          <a:spcPct val="100000"/>
                        </a:lnSpc>
                      </a:pPr>
                      <a:r>
                        <a:rPr lang="es-GT" sz="1800" b="0" strike="noStrike" spc="-1">
                          <a:solidFill>
                            <a:srgbClr val="000000"/>
                          </a:solidFill>
                          <a:uFill>
                            <a:solidFill>
                              <a:srgbClr val="FFFFFF"/>
                            </a:solidFill>
                          </a:uFill>
                          <a:latin typeface="Trebuchet MS"/>
                        </a:rPr>
                        <a:t>1</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tc>
                  <a:txBody>
                    <a:bodyPr/>
                    <a:lstStyle/>
                    <a:p>
                      <a:pPr>
                        <a:lnSpc>
                          <a:spcPct val="100000"/>
                        </a:lnSpc>
                      </a:pPr>
                      <a:r>
                        <a:rPr lang="es-GT" sz="1800" b="0" strike="noStrike" spc="-1" dirty="0">
                          <a:solidFill>
                            <a:srgbClr val="000000"/>
                          </a:solidFill>
                          <a:uFill>
                            <a:solidFill>
                              <a:srgbClr val="FFFFFF"/>
                            </a:solidFill>
                          </a:uFill>
                          <a:latin typeface="Trebuchet MS"/>
                        </a:rPr>
                        <a:t>Uno y solo uno</a:t>
                      </a:r>
                      <a:endParaRPr lang="es-GT"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extLst>
                  <a:ext uri="{0D108BD9-81ED-4DB2-BD59-A6C34878D82A}">
                    <a16:rowId xmlns:a16="http://schemas.microsoft.com/office/drawing/2014/main" val="10001"/>
                  </a:ext>
                </a:extLst>
              </a:tr>
              <a:tr h="357120">
                <a:tc>
                  <a:txBody>
                    <a:bodyPr/>
                    <a:lstStyle/>
                    <a:p>
                      <a:pPr>
                        <a:lnSpc>
                          <a:spcPct val="100000"/>
                        </a:lnSpc>
                      </a:pPr>
                      <a:r>
                        <a:rPr lang="es-GT" sz="1800" b="0" strike="noStrike" spc="-1">
                          <a:solidFill>
                            <a:srgbClr val="000000"/>
                          </a:solidFill>
                          <a:uFill>
                            <a:solidFill>
                              <a:srgbClr val="FFFFFF"/>
                            </a:solidFill>
                          </a:uFill>
                          <a:latin typeface="Trebuchet MS"/>
                        </a:rPr>
                        <a:t>0..1</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nSpc>
                          <a:spcPct val="100000"/>
                        </a:lnSpc>
                      </a:pPr>
                      <a:r>
                        <a:rPr lang="es-GT" sz="1800" b="0" strike="noStrike" spc="-1" dirty="0">
                          <a:solidFill>
                            <a:srgbClr val="000000"/>
                          </a:solidFill>
                          <a:uFill>
                            <a:solidFill>
                              <a:srgbClr val="FFFFFF"/>
                            </a:solidFill>
                          </a:uFill>
                          <a:latin typeface="Trebuchet MS"/>
                        </a:rPr>
                        <a:t>Cero o uno</a:t>
                      </a:r>
                      <a:endParaRPr lang="es-GT"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2"/>
                  </a:ext>
                </a:extLst>
              </a:tr>
              <a:tr h="357120">
                <a:tc>
                  <a:txBody>
                    <a:bodyPr/>
                    <a:lstStyle/>
                    <a:p>
                      <a:pPr>
                        <a:lnSpc>
                          <a:spcPct val="100000"/>
                        </a:lnSpc>
                      </a:pPr>
                      <a:r>
                        <a:rPr lang="es-GT" sz="1800" b="0" strike="noStrike" spc="-1">
                          <a:solidFill>
                            <a:srgbClr val="000000"/>
                          </a:solidFill>
                          <a:uFill>
                            <a:solidFill>
                              <a:srgbClr val="FFFFFF"/>
                            </a:solidFill>
                          </a:uFill>
                          <a:latin typeface="Trebuchet MS"/>
                        </a:rPr>
                        <a:t>N..M</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nSpc>
                          <a:spcPct val="100000"/>
                        </a:lnSpc>
                      </a:pPr>
                      <a:r>
                        <a:rPr lang="es-GT" sz="1800" b="0" strike="noStrike" spc="-1" dirty="0">
                          <a:solidFill>
                            <a:srgbClr val="000000"/>
                          </a:solidFill>
                          <a:uFill>
                            <a:solidFill>
                              <a:srgbClr val="FFFFFF"/>
                            </a:solidFill>
                          </a:uFill>
                          <a:latin typeface="Trebuchet MS"/>
                        </a:rPr>
                        <a:t>Desde N hasta M</a:t>
                      </a:r>
                      <a:endParaRPr lang="es-GT"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extLst>
                  <a:ext uri="{0D108BD9-81ED-4DB2-BD59-A6C34878D82A}">
                    <a16:rowId xmlns:a16="http://schemas.microsoft.com/office/drawing/2014/main" val="10003"/>
                  </a:ext>
                </a:extLst>
              </a:tr>
              <a:tr h="357120">
                <a:tc>
                  <a:txBody>
                    <a:bodyPr/>
                    <a:lstStyle/>
                    <a:p>
                      <a:pPr>
                        <a:lnSpc>
                          <a:spcPct val="100000"/>
                        </a:lnSpc>
                      </a:pPr>
                      <a:r>
                        <a:rPr lang="es-GT" sz="1800" b="0" strike="noStrike" spc="-1">
                          <a:solidFill>
                            <a:srgbClr val="000000"/>
                          </a:solidFill>
                          <a:uFill>
                            <a:solidFill>
                              <a:srgbClr val="FFFFFF"/>
                            </a:solidFill>
                          </a:uFill>
                          <a:latin typeface="Trebuchet MS"/>
                        </a:rPr>
                        <a:t>*</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nSpc>
                          <a:spcPct val="100000"/>
                        </a:lnSpc>
                      </a:pPr>
                      <a:r>
                        <a:rPr lang="es-GT" sz="1800" b="0" strike="noStrike" spc="-1" dirty="0">
                          <a:solidFill>
                            <a:srgbClr val="000000"/>
                          </a:solidFill>
                          <a:uFill>
                            <a:solidFill>
                              <a:srgbClr val="FFFFFF"/>
                            </a:solidFill>
                          </a:uFill>
                          <a:latin typeface="Trebuchet MS"/>
                        </a:rPr>
                        <a:t>Cero o varios</a:t>
                      </a:r>
                      <a:endParaRPr lang="es-GT"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4"/>
                  </a:ext>
                </a:extLst>
              </a:tr>
              <a:tr h="357120">
                <a:tc>
                  <a:txBody>
                    <a:bodyPr/>
                    <a:lstStyle/>
                    <a:p>
                      <a:pPr>
                        <a:lnSpc>
                          <a:spcPct val="100000"/>
                        </a:lnSpc>
                      </a:pPr>
                      <a:r>
                        <a:rPr lang="es-GT" sz="1800" b="0" strike="noStrike" spc="-1">
                          <a:solidFill>
                            <a:srgbClr val="000000"/>
                          </a:solidFill>
                          <a:uFill>
                            <a:solidFill>
                              <a:srgbClr val="FFFFFF"/>
                            </a:solidFill>
                          </a:uFill>
                          <a:latin typeface="Trebuchet MS"/>
                        </a:rPr>
                        <a:t>0..*</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nSpc>
                          <a:spcPct val="100000"/>
                        </a:lnSpc>
                      </a:pPr>
                      <a:r>
                        <a:rPr lang="es-GT" sz="1800" b="0" strike="noStrike" spc="-1">
                          <a:solidFill>
                            <a:srgbClr val="000000"/>
                          </a:solidFill>
                          <a:uFill>
                            <a:solidFill>
                              <a:srgbClr val="FFFFFF"/>
                            </a:solidFill>
                          </a:uFill>
                          <a:latin typeface="Trebuchet MS"/>
                        </a:rPr>
                        <a:t>Cero o varios</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extLst>
                  <a:ext uri="{0D108BD9-81ED-4DB2-BD59-A6C34878D82A}">
                    <a16:rowId xmlns:a16="http://schemas.microsoft.com/office/drawing/2014/main" val="10005"/>
                  </a:ext>
                </a:extLst>
              </a:tr>
              <a:tr h="357120">
                <a:tc>
                  <a:txBody>
                    <a:bodyPr/>
                    <a:lstStyle/>
                    <a:p>
                      <a:pPr>
                        <a:lnSpc>
                          <a:spcPct val="100000"/>
                        </a:lnSpc>
                      </a:pPr>
                      <a:r>
                        <a:rPr lang="es-GT" sz="1800" b="0" strike="noStrike" spc="-1">
                          <a:solidFill>
                            <a:srgbClr val="000000"/>
                          </a:solidFill>
                          <a:uFill>
                            <a:solidFill>
                              <a:srgbClr val="FFFFFF"/>
                            </a:solidFill>
                          </a:uFill>
                          <a:latin typeface="Trebuchet MS"/>
                        </a:rPr>
                        <a:t>1..*</a:t>
                      </a:r>
                      <a:endParaRPr lang="es-GT"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nSpc>
                          <a:spcPct val="100000"/>
                        </a:lnSpc>
                      </a:pPr>
                      <a:r>
                        <a:rPr lang="es-GT" sz="1800" b="0" strike="noStrike" spc="-1" dirty="0">
                          <a:solidFill>
                            <a:srgbClr val="000000"/>
                          </a:solidFill>
                          <a:uFill>
                            <a:solidFill>
                              <a:srgbClr val="FFFFFF"/>
                            </a:solidFill>
                          </a:uFill>
                          <a:latin typeface="Trebuchet MS"/>
                        </a:rPr>
                        <a:t>Uno o varios (al menos uno)</a:t>
                      </a:r>
                      <a:endParaRPr lang="es-GT"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6"/>
                  </a:ext>
                </a:extLst>
              </a:tr>
              <a:tr h="428760">
                <a:tc>
                  <a:txBody>
                    <a:bodyPr/>
                    <a:lstStyle/>
                    <a:p>
                      <a:endParaRPr lang="es-GT"/>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endParaRPr lang="es-GT"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6135B3-19B1-461B-AEAA-D62668CBF2EB}"/>
              </a:ext>
            </a:extLst>
          </p:cNvPr>
          <p:cNvSpPr>
            <a:spLocks noGrp="1"/>
          </p:cNvSpPr>
          <p:nvPr>
            <p:ph type="title"/>
          </p:nvPr>
        </p:nvSpPr>
        <p:spPr>
          <a:xfrm>
            <a:off x="677160" y="609480"/>
            <a:ext cx="8596440" cy="642545"/>
          </a:xfrm>
        </p:spPr>
        <p:txBody>
          <a:bodyPr/>
          <a:lstStyle/>
          <a:p>
            <a:r>
              <a:rPr lang="en-US" spc="-1" dirty="0" err="1">
                <a:solidFill>
                  <a:srgbClr val="90C226"/>
                </a:solidFill>
                <a:uFill>
                  <a:solidFill>
                    <a:srgbClr val="FFFFFF"/>
                  </a:solidFill>
                </a:uFill>
                <a:latin typeface="Trebuchet MS"/>
              </a:rPr>
              <a:t>Cardinalidad</a:t>
            </a:r>
            <a:r>
              <a:rPr lang="en-US" spc="-1" dirty="0">
                <a:solidFill>
                  <a:srgbClr val="90C226"/>
                </a:solidFill>
                <a:uFill>
                  <a:solidFill>
                    <a:srgbClr val="FFFFFF"/>
                  </a:solidFill>
                </a:uFill>
                <a:latin typeface="Trebuchet MS"/>
              </a:rPr>
              <a:t> o </a:t>
            </a:r>
            <a:r>
              <a:rPr lang="en-US" spc="-1" dirty="0" err="1">
                <a:solidFill>
                  <a:srgbClr val="90C226"/>
                </a:solidFill>
                <a:uFill>
                  <a:solidFill>
                    <a:srgbClr val="FFFFFF"/>
                  </a:solidFill>
                </a:uFill>
                <a:latin typeface="Trebuchet MS"/>
              </a:rPr>
              <a:t>Multiplicidad</a:t>
            </a:r>
            <a:br>
              <a:rPr lang="en-US" sz="2400" b="0" strike="noStrike" spc="-1" dirty="0">
                <a:solidFill>
                  <a:srgbClr val="000000"/>
                </a:solidFill>
                <a:uFill>
                  <a:solidFill>
                    <a:srgbClr val="FFFFFF"/>
                  </a:solidFill>
                </a:uFill>
                <a:latin typeface="Trebuchet MS"/>
              </a:rPr>
            </a:br>
            <a:endParaRPr lang="es-GT" dirty="0"/>
          </a:p>
        </p:txBody>
      </p:sp>
      <p:sp>
        <p:nvSpPr>
          <p:cNvPr id="3" name="Subtítulo 2">
            <a:extLst>
              <a:ext uri="{FF2B5EF4-FFF2-40B4-BE49-F238E27FC236}">
                <a16:creationId xmlns:a16="http://schemas.microsoft.com/office/drawing/2014/main" id="{D68EE9FC-7C44-4F1D-9ECA-8A386537AB17}"/>
              </a:ext>
            </a:extLst>
          </p:cNvPr>
          <p:cNvSpPr>
            <a:spLocks noGrp="1"/>
          </p:cNvSpPr>
          <p:nvPr>
            <p:ph type="subTitle"/>
          </p:nvPr>
        </p:nvSpPr>
        <p:spPr>
          <a:xfrm>
            <a:off x="677160" y="1617785"/>
            <a:ext cx="8596440" cy="4423375"/>
          </a:xfrm>
        </p:spPr>
        <p:txBody>
          <a:bodyPr/>
          <a:lstStyle/>
          <a:p>
            <a:pPr algn="just">
              <a:buFont typeface="Wingdings" panose="05000000000000000000" pitchFamily="2" charset="2"/>
              <a:buChar char="v"/>
            </a:pPr>
            <a:r>
              <a:rPr lang="es-GT" sz="1800" b="1" spc="-1" dirty="0">
                <a:solidFill>
                  <a:srgbClr val="000000"/>
                </a:solidFill>
                <a:uFill>
                  <a:solidFill>
                    <a:srgbClr val="FFFFFF"/>
                  </a:solidFill>
                </a:uFill>
                <a:latin typeface="Trebuchet MS"/>
              </a:rPr>
              <a:t>Uno y solo uno: </a:t>
            </a:r>
            <a:r>
              <a:rPr lang="es-GT" sz="1800" spc="-1" dirty="0">
                <a:solidFill>
                  <a:srgbClr val="000000"/>
                </a:solidFill>
                <a:uFill>
                  <a:solidFill>
                    <a:srgbClr val="FFFFFF"/>
                  </a:solidFill>
                </a:uFill>
                <a:latin typeface="Trebuchet MS"/>
              </a:rPr>
              <a:t>Una clase se relaciona únicamente con otra clase y es de tipo obligatorio.</a:t>
            </a:r>
          </a:p>
          <a:p>
            <a:pPr algn="just">
              <a:buFont typeface="Wingdings" panose="05000000000000000000" pitchFamily="2" charset="2"/>
              <a:buChar char="v"/>
            </a:pPr>
            <a:endParaRPr lang="es-GT" sz="1800" spc="-1" dirty="0">
              <a:solidFill>
                <a:srgbClr val="000000"/>
              </a:solidFill>
              <a:uFill>
                <a:solidFill>
                  <a:srgbClr val="FFFFFF"/>
                </a:solidFill>
              </a:uFill>
            </a:endParaRPr>
          </a:p>
          <a:p>
            <a:pPr algn="just">
              <a:buFont typeface="Wingdings" panose="05000000000000000000" pitchFamily="2" charset="2"/>
              <a:buChar char="v"/>
            </a:pPr>
            <a:r>
              <a:rPr lang="es-GT" sz="1800" b="1" spc="-1" dirty="0">
                <a:solidFill>
                  <a:srgbClr val="000000"/>
                </a:solidFill>
                <a:uFill>
                  <a:solidFill>
                    <a:srgbClr val="FFFFFF"/>
                  </a:solidFill>
                </a:uFill>
                <a:latin typeface="Trebuchet MS"/>
              </a:rPr>
              <a:t>Cero o uno: </a:t>
            </a:r>
            <a:r>
              <a:rPr lang="es-GT" sz="1800" spc="-1" dirty="0">
                <a:solidFill>
                  <a:srgbClr val="000000"/>
                </a:solidFill>
                <a:uFill>
                  <a:solidFill>
                    <a:srgbClr val="FFFFFF"/>
                  </a:solidFill>
                </a:uFill>
                <a:latin typeface="Trebuchet MS"/>
              </a:rPr>
              <a:t>La clase se puede relacionar cero o una vez con otra clase y es de tipo opcional.</a:t>
            </a:r>
          </a:p>
          <a:p>
            <a:pPr algn="just">
              <a:buFont typeface="Wingdings" panose="05000000000000000000" pitchFamily="2" charset="2"/>
              <a:buChar char="v"/>
            </a:pPr>
            <a:endParaRPr lang="es-GT" sz="1800" spc="-1" dirty="0">
              <a:solidFill>
                <a:srgbClr val="000000"/>
              </a:solidFill>
              <a:uFill>
                <a:solidFill>
                  <a:srgbClr val="FFFFFF"/>
                </a:solidFill>
              </a:uFill>
              <a:latin typeface="Trebuchet MS"/>
            </a:endParaRPr>
          </a:p>
          <a:p>
            <a:pPr algn="just">
              <a:buFont typeface="Wingdings" panose="05000000000000000000" pitchFamily="2" charset="2"/>
              <a:buChar char="v"/>
            </a:pPr>
            <a:r>
              <a:rPr lang="es-GT" sz="1800" b="1" spc="-1" dirty="0">
                <a:solidFill>
                  <a:srgbClr val="000000"/>
                </a:solidFill>
                <a:uFill>
                  <a:solidFill>
                    <a:srgbClr val="FFFFFF"/>
                  </a:solidFill>
                </a:uFill>
                <a:latin typeface="Trebuchet MS"/>
              </a:rPr>
              <a:t>Desde N hasta M: </a:t>
            </a:r>
            <a:r>
              <a:rPr lang="es-GT" sz="1800" spc="-1" dirty="0">
                <a:solidFill>
                  <a:srgbClr val="000000"/>
                </a:solidFill>
                <a:uFill>
                  <a:solidFill>
                    <a:srgbClr val="FFFFFF"/>
                  </a:solidFill>
                </a:uFill>
                <a:latin typeface="Trebuchet MS"/>
              </a:rPr>
              <a:t>Donde N&gt;0 y M&gt;0 diferente de N, donde ambos números son enteros y es de tipo opcional.</a:t>
            </a:r>
          </a:p>
          <a:p>
            <a:pPr algn="just">
              <a:buFont typeface="Wingdings" panose="05000000000000000000" pitchFamily="2" charset="2"/>
              <a:buChar char="v"/>
            </a:pPr>
            <a:endParaRPr lang="es-GT" sz="1800" spc="-1" dirty="0">
              <a:solidFill>
                <a:srgbClr val="000000"/>
              </a:solidFill>
              <a:uFill>
                <a:solidFill>
                  <a:srgbClr val="FFFFFF"/>
                </a:solidFill>
              </a:uFill>
              <a:latin typeface="Trebuchet MS"/>
            </a:endParaRPr>
          </a:p>
          <a:p>
            <a:pPr algn="just">
              <a:buFont typeface="Wingdings" panose="05000000000000000000" pitchFamily="2" charset="2"/>
              <a:buChar char="v"/>
            </a:pPr>
            <a:r>
              <a:rPr lang="es-GT" sz="1800" b="1" spc="-1" dirty="0">
                <a:solidFill>
                  <a:srgbClr val="000000"/>
                </a:solidFill>
                <a:uFill>
                  <a:solidFill>
                    <a:srgbClr val="FFFFFF"/>
                  </a:solidFill>
                </a:uFill>
                <a:latin typeface="Trebuchet MS"/>
              </a:rPr>
              <a:t>Cero o varios: </a:t>
            </a:r>
            <a:r>
              <a:rPr lang="es-GT" sz="1800" spc="-1" dirty="0">
                <a:solidFill>
                  <a:srgbClr val="000000"/>
                </a:solidFill>
                <a:uFill>
                  <a:solidFill>
                    <a:srgbClr val="FFFFFF"/>
                  </a:solidFill>
                </a:uFill>
                <a:latin typeface="Trebuchet MS"/>
              </a:rPr>
              <a:t>La clase se puede relacionar cero o más veces (más de una) y es de tipo obligatorio.</a:t>
            </a:r>
          </a:p>
          <a:p>
            <a:pPr algn="just">
              <a:buFont typeface="Wingdings" panose="05000000000000000000" pitchFamily="2" charset="2"/>
              <a:buChar char="v"/>
            </a:pPr>
            <a:endParaRPr lang="es-GT" sz="1800" spc="-1" dirty="0">
              <a:solidFill>
                <a:srgbClr val="000000"/>
              </a:solidFill>
              <a:uFill>
                <a:solidFill>
                  <a:srgbClr val="FFFFFF"/>
                </a:solidFill>
              </a:uFill>
              <a:latin typeface="Trebuchet MS"/>
            </a:endParaRPr>
          </a:p>
          <a:p>
            <a:pPr algn="just">
              <a:buFont typeface="Wingdings" panose="05000000000000000000" pitchFamily="2" charset="2"/>
              <a:buChar char="v"/>
            </a:pPr>
            <a:r>
              <a:rPr lang="es-GT" sz="1800" b="1" spc="-1" dirty="0">
                <a:solidFill>
                  <a:srgbClr val="000000"/>
                </a:solidFill>
                <a:uFill>
                  <a:solidFill>
                    <a:srgbClr val="FFFFFF"/>
                  </a:solidFill>
                </a:uFill>
                <a:latin typeface="Trebuchet MS"/>
              </a:rPr>
              <a:t>Uno o varios: </a:t>
            </a:r>
            <a:r>
              <a:rPr lang="es-GT" sz="1800" spc="-1" dirty="0">
                <a:solidFill>
                  <a:srgbClr val="000000"/>
                </a:solidFill>
                <a:uFill>
                  <a:solidFill>
                    <a:srgbClr val="FFFFFF"/>
                  </a:solidFill>
                </a:uFill>
                <a:latin typeface="Trebuchet MS"/>
              </a:rPr>
              <a:t>La clase puede tener al menos una relación con otra clase y es de tipo obligatorio. </a:t>
            </a:r>
            <a:endParaRPr lang="es-GT" dirty="0"/>
          </a:p>
        </p:txBody>
      </p:sp>
    </p:spTree>
    <p:extLst>
      <p:ext uri="{BB962C8B-B14F-4D97-AF65-F5344CB8AC3E}">
        <p14:creationId xmlns:p14="http://schemas.microsoft.com/office/powerpoint/2010/main" val="91700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77160" y="609480"/>
            <a:ext cx="8596440" cy="8611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Ejemplos de multiplicidad </a:t>
            </a:r>
            <a:endParaRPr lang="en-US" sz="1800" b="0" strike="noStrike" spc="-1">
              <a:solidFill>
                <a:srgbClr val="000000"/>
              </a:solidFill>
              <a:uFill>
                <a:solidFill>
                  <a:srgbClr val="FFFFFF"/>
                </a:solidFill>
              </a:uFill>
              <a:latin typeface="Trebuchet MS"/>
            </a:endParaRPr>
          </a:p>
        </p:txBody>
      </p:sp>
      <p:pic>
        <p:nvPicPr>
          <p:cNvPr id="170" name="Imagen 18"/>
          <p:cNvPicPr/>
          <p:nvPr/>
        </p:nvPicPr>
        <p:blipFill>
          <a:blip r:embed="rId2"/>
          <a:stretch/>
        </p:blipFill>
        <p:spPr>
          <a:xfrm>
            <a:off x="2465280" y="1895400"/>
            <a:ext cx="5303520" cy="1205280"/>
          </a:xfrm>
          <a:prstGeom prst="rect">
            <a:avLst/>
          </a:prstGeom>
          <a:ln>
            <a:noFill/>
          </a:ln>
        </p:spPr>
      </p:pic>
      <p:sp>
        <p:nvSpPr>
          <p:cNvPr id="171" name="CustomShape 2"/>
          <p:cNvSpPr/>
          <p:nvPr/>
        </p:nvSpPr>
        <p:spPr>
          <a:xfrm>
            <a:off x="4059360" y="2146680"/>
            <a:ext cx="324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1</a:t>
            </a:r>
            <a:endParaRPr lang="es-GT" sz="1800" b="0" strike="noStrike" spc="-1">
              <a:solidFill>
                <a:srgbClr val="000000"/>
              </a:solidFill>
              <a:uFill>
                <a:solidFill>
                  <a:srgbClr val="FFFFFF"/>
                </a:solidFill>
              </a:uFill>
              <a:latin typeface="Arial"/>
            </a:endParaRPr>
          </a:p>
        </p:txBody>
      </p:sp>
      <p:sp>
        <p:nvSpPr>
          <p:cNvPr id="172" name="CustomShape 3"/>
          <p:cNvSpPr/>
          <p:nvPr/>
        </p:nvSpPr>
        <p:spPr>
          <a:xfrm>
            <a:off x="5779440" y="2128680"/>
            <a:ext cx="585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1..*</a:t>
            </a:r>
            <a:endParaRPr lang="es-GT" sz="1800" b="0" strike="noStrike" spc="-1">
              <a:solidFill>
                <a:srgbClr val="000000"/>
              </a:solidFill>
              <a:uFill>
                <a:solidFill>
                  <a:srgbClr val="FFFFFF"/>
                </a:solidFill>
              </a:uFill>
              <a:latin typeface="Arial"/>
            </a:endParaRPr>
          </a:p>
        </p:txBody>
      </p:sp>
      <p:pic>
        <p:nvPicPr>
          <p:cNvPr id="173" name="Imagen 23"/>
          <p:cNvPicPr/>
          <p:nvPr/>
        </p:nvPicPr>
        <p:blipFill>
          <a:blip r:embed="rId3"/>
          <a:stretch/>
        </p:blipFill>
        <p:spPr>
          <a:xfrm>
            <a:off x="2747880" y="4245120"/>
            <a:ext cx="4831920" cy="1633680"/>
          </a:xfrm>
          <a:prstGeom prst="rect">
            <a:avLst/>
          </a:prstGeom>
          <a:ln>
            <a:noFill/>
          </a:ln>
        </p:spPr>
      </p:pic>
      <p:sp>
        <p:nvSpPr>
          <p:cNvPr id="174" name="CustomShape 4"/>
          <p:cNvSpPr/>
          <p:nvPr/>
        </p:nvSpPr>
        <p:spPr>
          <a:xfrm>
            <a:off x="5631120" y="4664880"/>
            <a:ext cx="585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1..*</a:t>
            </a:r>
            <a:endParaRPr lang="es-GT" sz="1800" b="0" strike="noStrike" spc="-1">
              <a:solidFill>
                <a:srgbClr val="000000"/>
              </a:solidFill>
              <a:uFill>
                <a:solidFill>
                  <a:srgbClr val="FFFFFF"/>
                </a:solidFill>
              </a:uFill>
              <a:latin typeface="Arial"/>
            </a:endParaRPr>
          </a:p>
        </p:txBody>
      </p:sp>
      <p:sp>
        <p:nvSpPr>
          <p:cNvPr id="175" name="CustomShape 5"/>
          <p:cNvSpPr/>
          <p:nvPr/>
        </p:nvSpPr>
        <p:spPr>
          <a:xfrm>
            <a:off x="4254840" y="4664880"/>
            <a:ext cx="585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0..*</a:t>
            </a:r>
            <a:endParaRPr lang="es-GT" sz="1800" b="0" strike="noStrike" spc="-1">
              <a:solidFill>
                <a:srgbClr val="000000"/>
              </a:solidFill>
              <a:uFill>
                <a:solidFill>
                  <a:srgbClr val="FFFFFF"/>
                </a:solidFill>
              </a:uFill>
              <a:latin typeface="Arial"/>
            </a:endParaRPr>
          </a:p>
        </p:txBody>
      </p:sp>
      <p:sp>
        <p:nvSpPr>
          <p:cNvPr id="176" name="CustomShape 6"/>
          <p:cNvSpPr/>
          <p:nvPr/>
        </p:nvSpPr>
        <p:spPr>
          <a:xfrm>
            <a:off x="7847280" y="2331360"/>
            <a:ext cx="211968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es-GT" sz="1400" b="0" strike="noStrike" spc="-1">
                <a:solidFill>
                  <a:srgbClr val="000000"/>
                </a:solidFill>
                <a:uFill>
                  <a:solidFill>
                    <a:srgbClr val="FFFFFF"/>
                  </a:solidFill>
                </a:uFill>
                <a:latin typeface="Trebuchet MS"/>
              </a:rPr>
              <a:t>Un profesor tiene uno</a:t>
            </a:r>
            <a:endParaRPr lang="es-GT" sz="1800" b="0" strike="noStrike" spc="-1">
              <a:solidFill>
                <a:srgbClr val="000000"/>
              </a:solidFill>
              <a:uFill>
                <a:solidFill>
                  <a:srgbClr val="FFFFFF"/>
                </a:solidFill>
              </a:uFill>
              <a:latin typeface="Arial"/>
            </a:endParaRPr>
          </a:p>
          <a:p>
            <a:pPr algn="just">
              <a:lnSpc>
                <a:spcPct val="100000"/>
              </a:lnSpc>
            </a:pPr>
            <a:r>
              <a:rPr lang="es-GT" sz="1400" b="0" strike="noStrike" spc="-1">
                <a:solidFill>
                  <a:srgbClr val="000000"/>
                </a:solidFill>
                <a:uFill>
                  <a:solidFill>
                    <a:srgbClr val="FFFFFF"/>
                  </a:solidFill>
                </a:uFill>
                <a:latin typeface="Trebuchet MS"/>
              </a:rPr>
              <a:t>o varios estudiantes</a:t>
            </a:r>
            <a:endParaRPr lang="es-GT" sz="1800" b="0" strike="noStrike" spc="-1">
              <a:solidFill>
                <a:srgbClr val="000000"/>
              </a:solidFill>
              <a:uFill>
                <a:solidFill>
                  <a:srgbClr val="FFFFFF"/>
                </a:solidFill>
              </a:uFill>
              <a:latin typeface="Arial"/>
            </a:endParaRPr>
          </a:p>
        </p:txBody>
      </p:sp>
      <p:sp>
        <p:nvSpPr>
          <p:cNvPr id="177" name="CustomShape 7"/>
          <p:cNvSpPr/>
          <p:nvPr/>
        </p:nvSpPr>
        <p:spPr>
          <a:xfrm>
            <a:off x="7848000" y="4849560"/>
            <a:ext cx="343944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es-GT" sz="1400" b="0" strike="noStrike" spc="-1">
                <a:solidFill>
                  <a:srgbClr val="000000"/>
                </a:solidFill>
                <a:uFill>
                  <a:solidFill>
                    <a:srgbClr val="FFFFFF"/>
                  </a:solidFill>
                </a:uFill>
                <a:latin typeface="Trebuchet MS"/>
              </a:rPr>
              <a:t>Uno o varios estudiantes se pueden </a:t>
            </a:r>
            <a:endParaRPr lang="es-GT" sz="1800" b="0" strike="noStrike" spc="-1">
              <a:solidFill>
                <a:srgbClr val="000000"/>
              </a:solidFill>
              <a:uFill>
                <a:solidFill>
                  <a:srgbClr val="FFFFFF"/>
                </a:solidFill>
              </a:uFill>
              <a:latin typeface="Arial"/>
            </a:endParaRPr>
          </a:p>
          <a:p>
            <a:pPr algn="just">
              <a:lnSpc>
                <a:spcPct val="100000"/>
              </a:lnSpc>
            </a:pPr>
            <a:r>
              <a:rPr lang="es-GT" sz="1400" b="0" strike="noStrike" spc="-1">
                <a:solidFill>
                  <a:srgbClr val="000000"/>
                </a:solidFill>
                <a:uFill>
                  <a:solidFill>
                    <a:srgbClr val="FFFFFF"/>
                  </a:solidFill>
                </a:uFill>
                <a:latin typeface="Trebuchet MS"/>
              </a:rPr>
              <a:t>desasignar cero o varios cursos</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77160" y="609480"/>
            <a:ext cx="8596440" cy="7549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Objetivos del UML</a:t>
            </a:r>
            <a:endParaRPr lang="en-US" sz="1800" b="0" strike="noStrike" spc="-1">
              <a:solidFill>
                <a:srgbClr val="000000"/>
              </a:solidFill>
              <a:uFill>
                <a:solidFill>
                  <a:srgbClr val="FFFFFF"/>
                </a:solidFill>
              </a:uFill>
              <a:latin typeface="Trebuchet MS"/>
            </a:endParaRPr>
          </a:p>
        </p:txBody>
      </p:sp>
      <p:sp>
        <p:nvSpPr>
          <p:cNvPr id="113" name="TextShape 2"/>
          <p:cNvSpPr txBox="1"/>
          <p:nvPr/>
        </p:nvSpPr>
        <p:spPr>
          <a:xfrm>
            <a:off x="677160" y="1365120"/>
            <a:ext cx="8596440" cy="4676040"/>
          </a:xfrm>
          <a:prstGeom prst="rect">
            <a:avLst/>
          </a:prstGeom>
          <a:noFill/>
          <a:ln>
            <a:noFill/>
          </a:ln>
        </p:spPr>
        <p:txBody>
          <a:bodyPr/>
          <a:lstStyle/>
          <a:p>
            <a:pPr>
              <a:lnSpc>
                <a:spcPct val="100000"/>
              </a:lnSpc>
            </a:pPr>
            <a:endParaRPr lang="en-US" sz="1800" b="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Dentro de algunos de los objetivos principales de la diagramación UML tenemos:
 </a:t>
            </a:r>
          </a:p>
          <a:p>
            <a:pPr marL="343080" indent="-342720">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Trebuchet MS"/>
              </a:rPr>
              <a:t>Ser visto como lenguaje de propósito general, que permite ser utilizado por cualquier tipo de modelador
 </a:t>
            </a:r>
          </a:p>
          <a:p>
            <a:pPr marL="343080" indent="-342720">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Trebuchet MS"/>
              </a:rPr>
              <a:t>No es un método de desarrollo, pero permite crear una arquitectura sólida que resuelva los requisitos dirigidos por los casos de uso.
 </a:t>
            </a:r>
          </a:p>
          <a:p>
            <a:pPr marL="343080" indent="-342720">
              <a:lnSpc>
                <a:spcPct val="100000"/>
              </a:lnSpc>
              <a:buClr>
                <a:srgbClr val="90C226"/>
              </a:buClr>
              <a:buSzPct val="80000"/>
              <a:buFont typeface="Wingdings" charset="2"/>
              <a:buChar char=""/>
            </a:pPr>
            <a:r>
              <a:rPr lang="en-US" sz="1800" b="0" strike="noStrike" spc="-1">
                <a:solidFill>
                  <a:srgbClr val="404040"/>
                </a:solidFill>
                <a:uFill>
                  <a:solidFill>
                    <a:srgbClr val="FFFFFF"/>
                  </a:solidFill>
                </a:uFill>
                <a:latin typeface="Trebuchet MS"/>
              </a:rPr>
              <a:t>Buscar una simple comprensión y elaboración de los diagramas, pero permite modelar todos los conceptos de un sistema moderno y complejo.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677160" y="609480"/>
            <a:ext cx="8596440" cy="59616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Definición de objetos</a:t>
            </a:r>
            <a:endParaRPr lang="en-US" sz="1800" b="0" strike="noStrike" spc="-1">
              <a:solidFill>
                <a:srgbClr val="000000"/>
              </a:solidFill>
              <a:uFill>
                <a:solidFill>
                  <a:srgbClr val="FFFFFF"/>
                </a:solidFill>
              </a:uFill>
              <a:latin typeface="Trebuchet MS"/>
            </a:endParaRPr>
          </a:p>
        </p:txBody>
      </p:sp>
      <p:sp>
        <p:nvSpPr>
          <p:cNvPr id="115" name="TextShape 2"/>
          <p:cNvSpPr txBox="1"/>
          <p:nvPr/>
        </p:nvSpPr>
        <p:spPr>
          <a:xfrm>
            <a:off x="677160" y="1391400"/>
            <a:ext cx="9221760" cy="536688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err="1">
                <a:solidFill>
                  <a:srgbClr val="404040"/>
                </a:solidFill>
                <a:uFill>
                  <a:solidFill>
                    <a:srgbClr val="FFFFFF"/>
                  </a:solidFill>
                </a:uFill>
                <a:latin typeface="Trebuchet MS"/>
              </a:rPr>
              <a:t>Según</a:t>
            </a:r>
            <a:r>
              <a:rPr lang="en-US" sz="1800" b="0" strike="noStrike" spc="-1" dirty="0">
                <a:solidFill>
                  <a:srgbClr val="404040"/>
                </a:solidFill>
                <a:uFill>
                  <a:solidFill>
                    <a:srgbClr val="FFFFFF"/>
                  </a:solidFill>
                </a:uFill>
                <a:latin typeface="Trebuchet MS"/>
              </a:rPr>
              <a:t> la </a:t>
            </a:r>
            <a:r>
              <a:rPr lang="en-US" sz="1800" b="0" strike="noStrike" spc="-1" dirty="0" err="1">
                <a:solidFill>
                  <a:srgbClr val="404040"/>
                </a:solidFill>
                <a:uFill>
                  <a:solidFill>
                    <a:srgbClr val="FFFFFF"/>
                  </a:solidFill>
                </a:uFill>
                <a:latin typeface="Trebuchet MS"/>
              </a:rPr>
              <a:t>definición</a:t>
            </a:r>
            <a:r>
              <a:rPr lang="en-US" sz="1800" b="0" strike="noStrike" spc="-1" dirty="0">
                <a:solidFill>
                  <a:srgbClr val="404040"/>
                </a:solidFill>
                <a:uFill>
                  <a:solidFill>
                    <a:srgbClr val="FFFFFF"/>
                  </a:solidFill>
                </a:uFill>
                <a:latin typeface="Trebuchet MS"/>
              </a:rPr>
              <a:t> vista </a:t>
            </a:r>
            <a:r>
              <a:rPr lang="en-US" sz="1800" b="0" strike="noStrike" spc="-1" dirty="0" err="1">
                <a:solidFill>
                  <a:srgbClr val="404040"/>
                </a:solidFill>
                <a:uFill>
                  <a:solidFill>
                    <a:srgbClr val="FFFFFF"/>
                  </a:solidFill>
                </a:uFill>
                <a:latin typeface="Trebuchet MS"/>
              </a:rPr>
              <a:t>en</a:t>
            </a:r>
            <a:r>
              <a:rPr lang="en-US" sz="1800" b="0" strike="noStrike" spc="-1" dirty="0">
                <a:solidFill>
                  <a:srgbClr val="404040"/>
                </a:solidFill>
                <a:uFill>
                  <a:solidFill>
                    <a:srgbClr val="FFFFFF"/>
                  </a:solidFill>
                </a:uFill>
                <a:latin typeface="Trebuchet MS"/>
              </a:rPr>
              <a:t> el </a:t>
            </a:r>
            <a:r>
              <a:rPr lang="en-US" sz="1800" b="0" strike="noStrike" spc="-1" dirty="0" err="1">
                <a:solidFill>
                  <a:srgbClr val="404040"/>
                </a:solidFill>
                <a:uFill>
                  <a:solidFill>
                    <a:srgbClr val="FFFFFF"/>
                  </a:solidFill>
                </a:uFill>
                <a:latin typeface="Trebuchet MS"/>
              </a:rPr>
              <a:t>unidad</a:t>
            </a:r>
            <a:r>
              <a:rPr lang="en-US" sz="1800" b="0" strike="noStrike" spc="-1" dirty="0">
                <a:solidFill>
                  <a:srgbClr val="404040"/>
                </a:solidFill>
                <a:uFill>
                  <a:solidFill>
                    <a:srgbClr val="FFFFFF"/>
                  </a:solidFill>
                </a:uFill>
                <a:latin typeface="Trebuchet MS"/>
              </a:rPr>
              <a:t> 3, un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 es la </a:t>
            </a:r>
            <a:r>
              <a:rPr lang="en-US" sz="1800" b="0" strike="noStrike" spc="-1" dirty="0" err="1">
                <a:solidFill>
                  <a:srgbClr val="404040"/>
                </a:solidFill>
                <a:uFill>
                  <a:solidFill>
                    <a:srgbClr val="FFFFFF"/>
                  </a:solidFill>
                </a:uFill>
                <a:latin typeface="Trebuchet MS"/>
              </a:rPr>
              <a:t>representación</a:t>
            </a:r>
            <a:r>
              <a:rPr lang="en-US" sz="1800" b="0" strike="noStrike" spc="-1" dirty="0">
                <a:solidFill>
                  <a:srgbClr val="404040"/>
                </a:solidFill>
                <a:uFill>
                  <a:solidFill>
                    <a:srgbClr val="FFFFFF"/>
                  </a:solidFill>
                </a:uFill>
                <a:latin typeface="Trebuchet MS"/>
              </a:rPr>
              <a:t> de un </a:t>
            </a:r>
            <a:r>
              <a:rPr lang="en-US" sz="1800" b="0" strike="noStrike" spc="-1" dirty="0" err="1">
                <a:solidFill>
                  <a:srgbClr val="404040"/>
                </a:solidFill>
                <a:uFill>
                  <a:solidFill>
                    <a:srgbClr val="FFFFFF"/>
                  </a:solidFill>
                </a:uFill>
                <a:latin typeface="Trebuchet MS"/>
              </a:rPr>
              <a:t>ente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cosa</a:t>
            </a:r>
            <a:r>
              <a:rPr lang="en-US" sz="1800" b="0" strike="noStrike" spc="-1" dirty="0">
                <a:solidFill>
                  <a:srgbClr val="404040"/>
                </a:solidFill>
                <a:uFill>
                  <a:solidFill>
                    <a:srgbClr val="FFFFFF"/>
                  </a:solidFill>
                </a:uFill>
                <a:latin typeface="Trebuchet MS"/>
              </a:rPr>
              <a:t> o </a:t>
            </a:r>
            <a:r>
              <a:rPr lang="en-US" sz="1800" b="0" strike="noStrike" spc="-1" dirty="0" err="1">
                <a:solidFill>
                  <a:srgbClr val="404040"/>
                </a:solidFill>
                <a:uFill>
                  <a:solidFill>
                    <a:srgbClr val="FFFFFF"/>
                  </a:solidFill>
                </a:uFill>
                <a:latin typeface="Trebuchet MS"/>
              </a:rPr>
              <a:t>algo</a:t>
            </a:r>
            <a:r>
              <a:rPr lang="en-US" sz="1800" b="0" strike="noStrike" spc="-1" dirty="0">
                <a:solidFill>
                  <a:srgbClr val="404040"/>
                </a:solidFill>
                <a:uFill>
                  <a:solidFill>
                    <a:srgbClr val="FFFFFF"/>
                  </a:solidFill>
                </a:uFill>
                <a:latin typeface="Trebuchet MS"/>
              </a:rPr>
              <a:t> con lo que un </a:t>
            </a:r>
            <a:r>
              <a:rPr lang="en-US" sz="1800" b="0" strike="noStrike" spc="-1" dirty="0" err="1">
                <a:solidFill>
                  <a:srgbClr val="404040"/>
                </a:solidFill>
                <a:uFill>
                  <a:solidFill>
                    <a:srgbClr val="FFFFFF"/>
                  </a:solidFill>
                </a:uFill>
                <a:latin typeface="Trebuchet MS"/>
              </a:rPr>
              <a:t>individuo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puede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tener</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interacción</a:t>
            </a:r>
            <a:r>
              <a:rPr lang="en-US" sz="1800" b="0" strike="noStrike" spc="-1" dirty="0">
                <a:solidFill>
                  <a:srgbClr val="404040"/>
                </a:solidFill>
                <a:uFill>
                  <a:solidFill>
                    <a:srgbClr val="FFFFFF"/>
                  </a:solidFill>
                </a:uFill>
                <a:latin typeface="Trebuchet MS"/>
              </a:rPr>
              <a:t> o lo </a:t>
            </a:r>
            <a:r>
              <a:rPr lang="en-US" sz="1800" b="0" strike="noStrike" spc="-1" dirty="0" err="1">
                <a:solidFill>
                  <a:srgbClr val="404040"/>
                </a:solidFill>
                <a:uFill>
                  <a:solidFill>
                    <a:srgbClr val="FFFFFF"/>
                  </a:solidFill>
                </a:uFill>
                <a:latin typeface="Trebuchet MS"/>
              </a:rPr>
              <a:t>puede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percibir</a:t>
            </a:r>
            <a:r>
              <a:rPr lang="en-US" sz="1800" b="0" strike="noStrike" spc="-1" dirty="0">
                <a:solidFill>
                  <a:srgbClr val="404040"/>
                </a:solidFill>
                <a:uFill>
                  <a:solidFill>
                    <a:srgbClr val="FFFFFF"/>
                  </a:solidFill>
                </a:uFill>
                <a:latin typeface="Trebuchet MS"/>
              </a:rPr>
              <a:t> por medio de </a:t>
            </a:r>
            <a:r>
              <a:rPr lang="en-US" sz="1800" b="0" strike="noStrike" spc="-1" dirty="0" err="1">
                <a:solidFill>
                  <a:srgbClr val="404040"/>
                </a:solidFill>
                <a:uFill>
                  <a:solidFill>
                    <a:srgbClr val="FFFFFF"/>
                  </a:solidFill>
                </a:uFill>
                <a:latin typeface="Trebuchet MS"/>
              </a:rPr>
              <a:t>cualquier</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sentido</a:t>
            </a:r>
            <a:r>
              <a:rPr lang="en-US" sz="1800" b="0" strike="noStrike" spc="-1" dirty="0">
                <a:solidFill>
                  <a:srgbClr val="404040"/>
                </a:solidFill>
                <a:uFill>
                  <a:solidFill>
                    <a:srgbClr val="FFFFFF"/>
                  </a:solidFill>
                </a:uFill>
                <a:latin typeface="Trebuchet MS"/>
              </a:rPr>
              <a:t>.</a:t>
            </a:r>
          </a:p>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Trebuchet MS"/>
              </a:rPr>
              <a:t>Un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puede</a:t>
            </a:r>
            <a:r>
              <a:rPr lang="en-US" sz="1800" b="0" strike="noStrike" spc="-1" dirty="0">
                <a:solidFill>
                  <a:srgbClr val="404040"/>
                </a:solidFill>
                <a:uFill>
                  <a:solidFill>
                    <a:srgbClr val="FFFFFF"/>
                  </a:solidFill>
                </a:uFill>
                <a:latin typeface="Trebuchet MS"/>
              </a:rPr>
              <a:t> ser:</a:t>
            </a:r>
          </a:p>
          <a:p>
            <a:pPr marL="360">
              <a:lnSpc>
                <a:spcPct val="100000"/>
              </a:lnSpc>
              <a:buClr>
                <a:srgbClr val="90C226"/>
              </a:buClr>
              <a:buSzPct val="80000"/>
            </a:pP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en-US" sz="1800" b="1" strike="noStrike" spc="-1" dirty="0">
                <a:solidFill>
                  <a:srgbClr val="404040"/>
                </a:solidFill>
                <a:uFill>
                  <a:solidFill>
                    <a:srgbClr val="FFFFFF"/>
                  </a:solidFill>
                </a:uFill>
                <a:latin typeface="Trebuchet MS"/>
              </a:rPr>
              <a:t>Material: </a:t>
            </a:r>
            <a:r>
              <a:rPr lang="en-US" sz="1800" b="0" strike="noStrike" spc="-1" dirty="0">
                <a:solidFill>
                  <a:srgbClr val="404040"/>
                </a:solidFill>
                <a:uFill>
                  <a:solidFill>
                    <a:srgbClr val="FFFFFF"/>
                  </a:solidFill>
                </a:uFill>
                <a:latin typeface="Trebuchet MS"/>
              </a:rPr>
              <a:t>Si </a:t>
            </a:r>
            <a:r>
              <a:rPr lang="en-US" sz="1800" b="0" strike="noStrike" spc="-1" dirty="0" err="1">
                <a:solidFill>
                  <a:srgbClr val="404040"/>
                </a:solidFill>
                <a:uFill>
                  <a:solidFill>
                    <a:srgbClr val="FFFFFF"/>
                  </a:solidFill>
                </a:uFill>
                <a:latin typeface="Trebuchet MS"/>
              </a:rPr>
              <a:t>este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posee</a:t>
            </a:r>
            <a:r>
              <a:rPr lang="en-US" sz="1800" b="0" strike="noStrike" spc="-1" dirty="0">
                <a:solidFill>
                  <a:srgbClr val="404040"/>
                </a:solidFill>
                <a:uFill>
                  <a:solidFill>
                    <a:srgbClr val="FFFFFF"/>
                  </a:solidFill>
                </a:uFill>
                <a:latin typeface="Trebuchet MS"/>
              </a:rPr>
              <a:t> una forma </a:t>
            </a:r>
            <a:r>
              <a:rPr lang="en-US" sz="1800" b="0" strike="noStrike" spc="-1" dirty="0" err="1">
                <a:solidFill>
                  <a:srgbClr val="404040"/>
                </a:solidFill>
                <a:uFill>
                  <a:solidFill>
                    <a:srgbClr val="FFFFFF"/>
                  </a:solidFill>
                </a:uFill>
                <a:latin typeface="Trebuchet MS"/>
              </a:rPr>
              <a:t>definida</a:t>
            </a: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en-US" sz="1800" b="1" strike="noStrike" spc="-1" dirty="0" err="1">
                <a:solidFill>
                  <a:srgbClr val="404040"/>
                </a:solidFill>
                <a:uFill>
                  <a:solidFill>
                    <a:srgbClr val="FFFFFF"/>
                  </a:solidFill>
                </a:uFill>
                <a:latin typeface="Trebuchet MS"/>
              </a:rPr>
              <a:t>Abstracto</a:t>
            </a:r>
            <a:r>
              <a:rPr lang="en-US" sz="1800" b="0" strike="noStrike" spc="-1" dirty="0">
                <a:solidFill>
                  <a:srgbClr val="404040"/>
                </a:solidFill>
                <a:uFill>
                  <a:solidFill>
                    <a:srgbClr val="FFFFFF"/>
                  </a:solidFill>
                </a:uFill>
                <a:latin typeface="Trebuchet MS"/>
              </a:rPr>
              <a:t>: Si </a:t>
            </a:r>
            <a:r>
              <a:rPr lang="en-US" sz="1800" b="0" strike="noStrike" spc="-1" dirty="0" err="1">
                <a:solidFill>
                  <a:srgbClr val="404040"/>
                </a:solidFill>
                <a:uFill>
                  <a:solidFill>
                    <a:srgbClr val="FFFFFF"/>
                  </a:solidFill>
                </a:uFill>
                <a:latin typeface="Trebuchet MS"/>
              </a:rPr>
              <a:t>solamente</a:t>
            </a:r>
            <a:r>
              <a:rPr lang="en-US" sz="1800" b="0" strike="noStrike" spc="-1" dirty="0">
                <a:solidFill>
                  <a:srgbClr val="404040"/>
                </a:solidFill>
                <a:uFill>
                  <a:solidFill>
                    <a:srgbClr val="FFFFFF"/>
                  </a:solidFill>
                </a:uFill>
                <a:latin typeface="Trebuchet MS"/>
              </a:rPr>
              <a:t> se </a:t>
            </a:r>
            <a:r>
              <a:rPr lang="en-US" sz="1800" b="0" strike="noStrike" spc="-1" dirty="0" err="1">
                <a:solidFill>
                  <a:srgbClr val="404040"/>
                </a:solidFill>
                <a:uFill>
                  <a:solidFill>
                    <a:srgbClr val="FFFFFF"/>
                  </a:solidFill>
                </a:uFill>
                <a:latin typeface="Trebuchet MS"/>
              </a:rPr>
              <a:t>establece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como</a:t>
            </a:r>
            <a:r>
              <a:rPr lang="en-US" sz="1800" b="0" strike="noStrike" spc="-1" dirty="0">
                <a:solidFill>
                  <a:srgbClr val="404040"/>
                </a:solidFill>
                <a:uFill>
                  <a:solidFill>
                    <a:srgbClr val="FFFFFF"/>
                  </a:solidFill>
                </a:uFill>
                <a:latin typeface="Trebuchet MS"/>
              </a:rPr>
              <a:t> un </a:t>
            </a:r>
            <a:r>
              <a:rPr lang="en-US" sz="1800" b="0" strike="noStrike" spc="-1" dirty="0" err="1">
                <a:solidFill>
                  <a:srgbClr val="404040"/>
                </a:solidFill>
                <a:uFill>
                  <a:solidFill>
                    <a:srgbClr val="FFFFFF"/>
                  </a:solidFill>
                </a:uFill>
                <a:latin typeface="Trebuchet MS"/>
              </a:rPr>
              <a:t>concepto</a:t>
            </a:r>
            <a:r>
              <a:rPr lang="en-US" sz="1800" b="0" strike="noStrike" spc="-1" dirty="0">
                <a:solidFill>
                  <a:srgbClr val="404040"/>
                </a:solidFill>
                <a:uFill>
                  <a:solidFill>
                    <a:srgbClr val="FFFFFF"/>
                  </a:solidFill>
                </a:uFill>
                <a:latin typeface="Trebuchet MS"/>
              </a:rPr>
              <a:t>, es el </a:t>
            </a:r>
            <a:r>
              <a:rPr lang="en-US" sz="1800" b="0" strike="noStrike" spc="-1" dirty="0" err="1">
                <a:solidFill>
                  <a:srgbClr val="404040"/>
                </a:solidFill>
                <a:uFill>
                  <a:solidFill>
                    <a:srgbClr val="FFFFFF"/>
                  </a:solidFill>
                </a:uFill>
                <a:latin typeface="Trebuchet MS"/>
              </a:rPr>
              <a:t>producto</a:t>
            </a:r>
            <a:r>
              <a:rPr lang="en-US" sz="1800" b="0" strike="noStrike" spc="-1" dirty="0">
                <a:solidFill>
                  <a:srgbClr val="404040"/>
                </a:solidFill>
                <a:uFill>
                  <a:solidFill>
                    <a:srgbClr val="FFFFFF"/>
                  </a:solidFill>
                </a:uFill>
                <a:latin typeface="Trebuchet MS"/>
              </a:rPr>
              <a:t> de la </a:t>
            </a:r>
            <a:r>
              <a:rPr lang="en-US" sz="1800" b="0" strike="noStrike" spc="-1" dirty="0" err="1">
                <a:solidFill>
                  <a:srgbClr val="404040"/>
                </a:solidFill>
                <a:uFill>
                  <a:solidFill>
                    <a:srgbClr val="FFFFFF"/>
                  </a:solidFill>
                </a:uFill>
                <a:latin typeface="Trebuchet MS"/>
              </a:rPr>
              <a:t>abstracción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aplicada</a:t>
            </a:r>
            <a:r>
              <a:rPr lang="en-US" sz="1800" b="0" strike="noStrike" spc="-1" dirty="0">
                <a:solidFill>
                  <a:srgbClr val="404040"/>
                </a:solidFill>
                <a:uFill>
                  <a:solidFill>
                    <a:srgbClr val="FFFFFF"/>
                  </a:solidFill>
                </a:uFill>
                <a:latin typeface="Trebuchet MS"/>
              </a:rPr>
              <a:t> a </a:t>
            </a:r>
            <a:r>
              <a:rPr lang="en-US" sz="1800" b="0" strike="noStrike" spc="-1" dirty="0" err="1">
                <a:solidFill>
                  <a:srgbClr val="404040"/>
                </a:solidFill>
                <a:uFill>
                  <a:solidFill>
                    <a:srgbClr val="FFFFFF"/>
                  </a:solidFill>
                </a:uFill>
                <a:latin typeface="Trebuchet MS"/>
              </a:rPr>
              <a:t>objetos</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materiales</a:t>
            </a:r>
            <a:r>
              <a:rPr lang="en-US" sz="1800" b="0" strike="noStrike" spc="-1" dirty="0">
                <a:solidFill>
                  <a:srgbClr val="404040"/>
                </a:solidFill>
                <a:uFill>
                  <a:solidFill>
                    <a:srgbClr val="FFFFFF"/>
                  </a:solidFill>
                </a:uFill>
                <a:latin typeface="Trebuchet MS"/>
              </a:rPr>
              <a:t> u </a:t>
            </a:r>
            <a:r>
              <a:rPr lang="en-US" sz="1800" b="0" strike="noStrike" spc="-1" dirty="0" err="1">
                <a:solidFill>
                  <a:srgbClr val="404040"/>
                </a:solidFill>
                <a:uFill>
                  <a:solidFill>
                    <a:srgbClr val="FFFFFF"/>
                  </a:solidFill>
                </a:uFill>
                <a:latin typeface="Trebuchet MS"/>
              </a:rPr>
              <a:t>otro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tipo</a:t>
            </a:r>
            <a:r>
              <a:rPr lang="en-US" sz="1800" b="0" strike="noStrike" spc="-1" dirty="0">
                <a:solidFill>
                  <a:srgbClr val="404040"/>
                </a:solidFill>
                <a:uFill>
                  <a:solidFill>
                    <a:srgbClr val="FFFFFF"/>
                  </a:solidFill>
                </a:uFill>
                <a:latin typeface="Trebuchet MS"/>
              </a:rPr>
              <a:t> de </a:t>
            </a:r>
            <a:r>
              <a:rPr lang="en-US" sz="1800" b="0" strike="noStrike" spc="-1" dirty="0" err="1">
                <a:solidFill>
                  <a:srgbClr val="404040"/>
                </a:solidFill>
                <a:uFill>
                  <a:solidFill>
                    <a:srgbClr val="FFFFFF"/>
                  </a:solidFill>
                </a:uFill>
                <a:latin typeface="Trebuchet MS"/>
              </a:rPr>
              <a:t>ente</a:t>
            </a:r>
            <a:r>
              <a:rPr lang="en-US" sz="1800" b="0" strike="noStrike" spc="-1" dirty="0">
                <a:solidFill>
                  <a:srgbClr val="404040"/>
                </a:solidFill>
                <a:uFill>
                  <a:solidFill>
                    <a:srgbClr val="FFFFFF"/>
                  </a:solidFill>
                </a:uFill>
                <a:latin typeface="Trebuchet MS"/>
              </a:rPr>
              <a:t>. </a:t>
            </a:r>
          </a:p>
        </p:txBody>
      </p:sp>
      <p:pic>
        <p:nvPicPr>
          <p:cNvPr id="116" name="Picture 2"/>
          <p:cNvPicPr/>
          <p:nvPr/>
        </p:nvPicPr>
        <p:blipFill>
          <a:blip r:embed="rId2"/>
          <a:stretch/>
        </p:blipFill>
        <p:spPr>
          <a:xfrm>
            <a:off x="4630680" y="3035353"/>
            <a:ext cx="1314720" cy="1223640"/>
          </a:xfrm>
          <a:prstGeom prst="rect">
            <a:avLst/>
          </a:prstGeom>
          <a:ln>
            <a:noFill/>
          </a:ln>
        </p:spPr>
      </p:pic>
      <p:pic>
        <p:nvPicPr>
          <p:cNvPr id="117" name="Picture 4"/>
          <p:cNvPicPr/>
          <p:nvPr/>
        </p:nvPicPr>
        <p:blipFill>
          <a:blip r:embed="rId3"/>
          <a:stretch/>
        </p:blipFill>
        <p:spPr>
          <a:xfrm>
            <a:off x="4103640" y="5216400"/>
            <a:ext cx="1872720" cy="1248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77160" y="609480"/>
            <a:ext cx="8596440" cy="7153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Componentes de un objeto</a:t>
            </a:r>
            <a:endParaRPr lang="en-US" sz="1800" b="0" strike="noStrike" spc="-1">
              <a:solidFill>
                <a:srgbClr val="000000"/>
              </a:solidFill>
              <a:uFill>
                <a:solidFill>
                  <a:srgbClr val="FFFFFF"/>
                </a:solidFill>
              </a:uFill>
              <a:latin typeface="Trebuchet MS"/>
            </a:endParaRPr>
          </a:p>
        </p:txBody>
      </p:sp>
      <p:sp>
        <p:nvSpPr>
          <p:cNvPr id="119" name="TextShape 2"/>
          <p:cNvSpPr txBox="1"/>
          <p:nvPr/>
        </p:nvSpPr>
        <p:spPr>
          <a:xfrm>
            <a:off x="677160" y="1510920"/>
            <a:ext cx="8718120" cy="5101560"/>
          </a:xfrm>
          <a:prstGeom prst="rect">
            <a:avLst/>
          </a:prstGeom>
          <a:noFill/>
          <a:ln>
            <a:noFill/>
          </a:ln>
        </p:spPr>
        <p:txBody>
          <a:bodyPr/>
          <a:lstStyle/>
          <a:p>
            <a:pPr marL="343080" indent="-342720" algn="just">
              <a:lnSpc>
                <a:spcPct val="100000"/>
              </a:lnSpc>
              <a:buClr>
                <a:srgbClr val="90C226"/>
              </a:buClr>
              <a:buSzPct val="80000"/>
              <a:buFont typeface="Wingdings 3" charset="2"/>
              <a:buChar char=""/>
            </a:pPr>
            <a:r>
              <a:rPr lang="en-US" sz="1800" b="1" strike="noStrike" spc="-1" dirty="0" err="1">
                <a:solidFill>
                  <a:srgbClr val="404040"/>
                </a:solidFill>
                <a:uFill>
                  <a:solidFill>
                    <a:srgbClr val="FFFFFF"/>
                  </a:solidFill>
                </a:uFill>
                <a:latin typeface="Trebuchet MS"/>
              </a:rPr>
              <a:t>Características</a:t>
            </a:r>
            <a:r>
              <a:rPr lang="en-US" sz="1800" b="1" strike="noStrike" spc="-1" dirty="0">
                <a:solidFill>
                  <a:srgbClr val="404040"/>
                </a:solidFill>
                <a:uFill>
                  <a:solidFill>
                    <a:srgbClr val="FFFFFF"/>
                  </a:solidFill>
                </a:uFill>
                <a:latin typeface="Trebuchet MS"/>
              </a:rPr>
              <a:t> o </a:t>
            </a:r>
            <a:r>
              <a:rPr lang="en-US" sz="1800" b="1" strike="noStrike" spc="-1" dirty="0" err="1">
                <a:solidFill>
                  <a:srgbClr val="404040"/>
                </a:solidFill>
                <a:uFill>
                  <a:solidFill>
                    <a:srgbClr val="FFFFFF"/>
                  </a:solidFill>
                </a:uFill>
                <a:latin typeface="Trebuchet MS"/>
              </a:rPr>
              <a:t>atributos</a:t>
            </a:r>
            <a:r>
              <a:rPr lang="en-US" sz="1800" b="1"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Estas</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permiten</a:t>
            </a:r>
            <a:r>
              <a:rPr lang="en-US" sz="1800" b="0" strike="noStrike" spc="-1" dirty="0">
                <a:solidFill>
                  <a:srgbClr val="404040"/>
                </a:solidFill>
                <a:uFill>
                  <a:solidFill>
                    <a:srgbClr val="FFFFFF"/>
                  </a:solidFill>
                </a:uFill>
                <a:latin typeface="Trebuchet MS"/>
              </a:rPr>
              <a:t> la </a:t>
            </a:r>
            <a:r>
              <a:rPr lang="en-US" sz="1800" b="0" strike="noStrike" spc="-1" dirty="0" err="1">
                <a:solidFill>
                  <a:srgbClr val="404040"/>
                </a:solidFill>
                <a:uFill>
                  <a:solidFill>
                    <a:srgbClr val="FFFFFF"/>
                  </a:solidFill>
                </a:uFill>
                <a:latin typeface="Trebuchet MS"/>
              </a:rPr>
              <a:t>distinción</a:t>
            </a:r>
            <a:r>
              <a:rPr lang="en-US" sz="1800" b="0" strike="noStrike" spc="-1" dirty="0">
                <a:solidFill>
                  <a:srgbClr val="404040"/>
                </a:solidFill>
                <a:uFill>
                  <a:solidFill>
                    <a:srgbClr val="FFFFFF"/>
                  </a:solidFill>
                </a:uFill>
                <a:latin typeface="Trebuchet MS"/>
              </a:rPr>
              <a:t> de un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 entre </a:t>
            </a:r>
            <a:r>
              <a:rPr lang="en-US" sz="1800" b="0" strike="noStrike" spc="-1" dirty="0" err="1">
                <a:solidFill>
                  <a:srgbClr val="404040"/>
                </a:solidFill>
                <a:uFill>
                  <a:solidFill>
                    <a:srgbClr val="FFFFFF"/>
                  </a:solidFill>
                </a:uFill>
                <a:latin typeface="Trebuchet MS"/>
              </a:rPr>
              <a:t>otro</a:t>
            </a:r>
            <a:r>
              <a:rPr lang="en-US" sz="1800" b="0" strike="noStrike" spc="-1" dirty="0">
                <a:solidFill>
                  <a:srgbClr val="404040"/>
                </a:solidFill>
                <a:uFill>
                  <a:solidFill>
                    <a:srgbClr val="FFFFFF"/>
                  </a:solidFill>
                </a:uFill>
                <a:latin typeface="Trebuchet MS"/>
              </a:rPr>
              <a:t> conjunto de </a:t>
            </a:r>
            <a:r>
              <a:rPr lang="en-US" sz="1800" b="0" strike="noStrike" spc="-1" dirty="0" err="1">
                <a:solidFill>
                  <a:srgbClr val="404040"/>
                </a:solidFill>
                <a:uFill>
                  <a:solidFill>
                    <a:srgbClr val="FFFFFF"/>
                  </a:solidFill>
                </a:uFill>
                <a:latin typeface="Trebuchet MS"/>
              </a:rPr>
              <a:t>objetos</a:t>
            </a:r>
            <a:r>
              <a:rPr lang="en-US" sz="1800" b="0" strike="noStrike" spc="-1" dirty="0">
                <a:solidFill>
                  <a:srgbClr val="404040"/>
                </a:solidFill>
                <a:uFill>
                  <a:solidFill>
                    <a:srgbClr val="FFFFFF"/>
                  </a:solidFill>
                </a:uFill>
                <a:latin typeface="Trebuchet MS"/>
              </a:rPr>
              <a:t> que </a:t>
            </a:r>
            <a:r>
              <a:rPr lang="en-US" sz="1800" b="0" strike="noStrike" spc="-1" dirty="0" err="1">
                <a:solidFill>
                  <a:srgbClr val="404040"/>
                </a:solidFill>
                <a:uFill>
                  <a:solidFill>
                    <a:srgbClr val="FFFFFF"/>
                  </a:solidFill>
                </a:uFill>
                <a:latin typeface="Trebuchet MS"/>
              </a:rPr>
              <a:t>formen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parte</a:t>
            </a:r>
            <a:r>
              <a:rPr lang="en-US" sz="1800" b="0" strike="noStrike" spc="-1" dirty="0">
                <a:solidFill>
                  <a:srgbClr val="404040"/>
                </a:solidFill>
                <a:uFill>
                  <a:solidFill>
                    <a:srgbClr val="FFFFFF"/>
                  </a:solidFill>
                </a:uFill>
                <a:latin typeface="Trebuchet MS"/>
              </a:rPr>
              <a:t> de una </a:t>
            </a:r>
            <a:r>
              <a:rPr lang="en-US" sz="1800" b="0" strike="noStrike" spc="-1" dirty="0" err="1">
                <a:solidFill>
                  <a:srgbClr val="404040"/>
                </a:solidFill>
                <a:uFill>
                  <a:solidFill>
                    <a:srgbClr val="FFFFFF"/>
                  </a:solidFill>
                </a:uFill>
                <a:latin typeface="Trebuchet MS"/>
              </a:rPr>
              <a:t>misma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organización</a:t>
            </a:r>
            <a:r>
              <a:rPr lang="en-US" sz="1800" b="0" strike="noStrike" spc="-1" dirty="0">
                <a:solidFill>
                  <a:srgbClr val="404040"/>
                </a:solidFill>
                <a:uFill>
                  <a:solidFill>
                    <a:srgbClr val="FFFFFF"/>
                  </a:solidFill>
                </a:uFill>
                <a:latin typeface="Trebuchet MS"/>
              </a:rPr>
              <a:t>, las </a:t>
            </a:r>
            <a:r>
              <a:rPr lang="en-US" sz="1800" b="0" strike="noStrike" spc="-1" dirty="0" err="1">
                <a:solidFill>
                  <a:srgbClr val="404040"/>
                </a:solidFill>
                <a:uFill>
                  <a:solidFill>
                    <a:srgbClr val="FFFFFF"/>
                  </a:solidFill>
                </a:uFill>
                <a:latin typeface="Trebuchet MS"/>
              </a:rPr>
              <a:t>características</a:t>
            </a:r>
            <a:r>
              <a:rPr lang="en-US" sz="1800" b="0" strike="noStrike" spc="-1" dirty="0">
                <a:solidFill>
                  <a:srgbClr val="404040"/>
                </a:solidFill>
                <a:uFill>
                  <a:solidFill>
                    <a:srgbClr val="FFFFFF"/>
                  </a:solidFill>
                </a:uFill>
                <a:latin typeface="Trebuchet MS"/>
              </a:rPr>
              <a:t> de un </a:t>
            </a:r>
            <a:r>
              <a:rPr lang="en-US" sz="1800" b="0" strike="noStrike" spc="-1" dirty="0" err="1">
                <a:solidFill>
                  <a:srgbClr val="404040"/>
                </a:solidFill>
                <a:uFill>
                  <a:solidFill>
                    <a:srgbClr val="FFFFFF"/>
                  </a:solidFill>
                </a:uFill>
                <a:latin typeface="Trebuchet MS"/>
              </a:rPr>
              <a:t>objetos</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pueden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llegar</a:t>
            </a:r>
            <a:r>
              <a:rPr lang="en-US" sz="1800" b="0" strike="noStrike" spc="-1" dirty="0">
                <a:solidFill>
                  <a:srgbClr val="404040"/>
                </a:solidFill>
                <a:uFill>
                  <a:solidFill>
                    <a:srgbClr val="FFFFFF"/>
                  </a:solidFill>
                </a:uFill>
                <a:latin typeface="Trebuchet MS"/>
              </a:rPr>
              <a:t> a ser </a:t>
            </a:r>
            <a:r>
              <a:rPr lang="en-US" sz="1800" b="0" strike="noStrike" spc="-1" dirty="0" err="1">
                <a:solidFill>
                  <a:srgbClr val="404040"/>
                </a:solidFill>
                <a:uFill>
                  <a:solidFill>
                    <a:srgbClr val="FFFFFF"/>
                  </a:solidFill>
                </a:uFill>
                <a:latin typeface="Trebuchet MS"/>
              </a:rPr>
              <a:t>heredadas</a:t>
            </a:r>
            <a:r>
              <a:rPr lang="en-US" sz="1800" b="0" strike="noStrike" spc="-1" dirty="0">
                <a:solidFill>
                  <a:srgbClr val="404040"/>
                </a:solidFill>
                <a:uFill>
                  <a:solidFill>
                    <a:srgbClr val="FFFFFF"/>
                  </a:solidFill>
                </a:uFill>
                <a:latin typeface="Trebuchet MS"/>
              </a:rPr>
              <a:t> a </a:t>
            </a:r>
            <a:r>
              <a:rPr lang="en-US" sz="1800" b="0" strike="noStrike" spc="-1" dirty="0" err="1">
                <a:solidFill>
                  <a:srgbClr val="404040"/>
                </a:solidFill>
                <a:uFill>
                  <a:solidFill>
                    <a:srgbClr val="FFFFFF"/>
                  </a:solidFill>
                </a:uFill>
                <a:latin typeface="Trebuchet MS"/>
              </a:rPr>
              <a:t>otros</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descendientes</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en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dicha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organización</a:t>
            </a:r>
            <a:r>
              <a:rPr lang="en-US" sz="1800" b="0" strike="noStrike" spc="-1" dirty="0">
                <a:solidFill>
                  <a:srgbClr val="404040"/>
                </a:solidFill>
                <a:uFill>
                  <a:solidFill>
                    <a:srgbClr val="FFFFFF"/>
                  </a:solidFill>
                </a:uFill>
                <a:latin typeface="Trebuchet MS"/>
              </a:rPr>
              <a:t>.</a:t>
            </a:r>
          </a:p>
          <a:p>
            <a:pPr algn="just">
              <a:lnSpc>
                <a:spcPct val="100000"/>
              </a:lnSpc>
            </a:pPr>
            <a:endParaRPr lang="en-US" sz="1800" b="0" strike="noStrike" spc="-1" dirty="0">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Trebuchet MS"/>
              </a:rPr>
              <a:t>Por </a:t>
            </a:r>
            <a:r>
              <a:rPr lang="en-US" sz="1800" b="0" strike="noStrike" spc="-1" dirty="0" err="1">
                <a:solidFill>
                  <a:srgbClr val="404040"/>
                </a:solidFill>
                <a:uFill>
                  <a:solidFill>
                    <a:srgbClr val="FFFFFF"/>
                  </a:solidFill>
                </a:uFill>
                <a:latin typeface="Trebuchet MS"/>
              </a:rPr>
              <a:t>ejemplo</a:t>
            </a:r>
            <a:r>
              <a:rPr lang="en-US" sz="1800" b="0" strike="noStrike" spc="-1" dirty="0">
                <a:solidFill>
                  <a:srgbClr val="404040"/>
                </a:solidFill>
                <a:uFill>
                  <a:solidFill>
                    <a:srgbClr val="FFFFFF"/>
                  </a:solidFill>
                </a:uFill>
                <a:latin typeface="Trebuchet MS"/>
              </a:rPr>
              <a:t> los </a:t>
            </a:r>
            <a:r>
              <a:rPr lang="en-US" sz="1800" b="0" strike="noStrike" spc="-1" dirty="0" err="1">
                <a:solidFill>
                  <a:srgbClr val="404040"/>
                </a:solidFill>
                <a:uFill>
                  <a:solidFill>
                    <a:srgbClr val="FFFFFF"/>
                  </a:solidFill>
                </a:uFill>
                <a:latin typeface="Trebuchet MS"/>
              </a:rPr>
              <a:t>atributos</a:t>
            </a:r>
            <a:r>
              <a:rPr lang="en-US" sz="1800" b="0" strike="noStrike" spc="-1" dirty="0">
                <a:solidFill>
                  <a:srgbClr val="404040"/>
                </a:solidFill>
                <a:uFill>
                  <a:solidFill>
                    <a:srgbClr val="FFFFFF"/>
                  </a:solidFill>
                </a:uFill>
                <a:latin typeface="Trebuchet MS"/>
              </a:rPr>
              <a:t> de un </a:t>
            </a:r>
            <a:r>
              <a:rPr lang="en-US" sz="1800" b="1" strike="noStrike" spc="-1" dirty="0" err="1">
                <a:solidFill>
                  <a:srgbClr val="404040"/>
                </a:solidFill>
                <a:uFill>
                  <a:solidFill>
                    <a:srgbClr val="FFFFFF"/>
                  </a:solidFill>
                </a:uFill>
                <a:latin typeface="Trebuchet MS"/>
              </a:rPr>
              <a:t>átomo</a:t>
            </a:r>
            <a:r>
              <a:rPr lang="en-US" sz="1800" b="0" strike="noStrike" spc="-1" dirty="0">
                <a:solidFill>
                  <a:srgbClr val="404040"/>
                </a:solidFill>
                <a:uFill>
                  <a:solidFill>
                    <a:srgbClr val="FFFFFF"/>
                  </a:solidFill>
                </a:uFill>
                <a:latin typeface="Trebuchet MS"/>
              </a:rPr>
              <a:t>:</a:t>
            </a:r>
          </a:p>
          <a:p>
            <a:pPr algn="just">
              <a:lnSpc>
                <a:spcPct val="100000"/>
              </a:lnSpc>
            </a:pPr>
            <a:endParaRPr lang="en-US" sz="1800" b="0" strike="noStrike" spc="-1" dirty="0">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dirty="0">
                <a:solidFill>
                  <a:srgbClr val="404040"/>
                </a:solidFill>
                <a:uFill>
                  <a:solidFill>
                    <a:srgbClr val="FFFFFF"/>
                  </a:solidFill>
                </a:uFill>
                <a:latin typeface="Trebuchet MS"/>
              </a:rPr>
              <a:t>Masa</a:t>
            </a:r>
          </a:p>
          <a:p>
            <a:pPr marL="343080" indent="-342720" algn="just">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Carga</a:t>
            </a:r>
            <a:endParaRPr lang="en-US" sz="1800" b="0" strike="noStrike" spc="-1" dirty="0">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dirty="0">
                <a:solidFill>
                  <a:srgbClr val="404040"/>
                </a:solidFill>
                <a:uFill>
                  <a:solidFill>
                    <a:srgbClr val="FFFFFF"/>
                  </a:solidFill>
                </a:uFill>
                <a:latin typeface="Trebuchet MS"/>
              </a:rPr>
              <a:t>Radio</a:t>
            </a:r>
          </a:p>
          <a:p>
            <a:pPr marL="343080" indent="-342720" algn="just">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Densidad</a:t>
            </a:r>
            <a:endParaRPr lang="en-US" sz="1800" b="0" strike="noStrike" spc="-1" dirty="0">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Número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atómico</a:t>
            </a:r>
            <a:endParaRPr lang="en-US" sz="1800" b="0" strike="noStrike" spc="-1" dirty="0">
              <a:solidFill>
                <a:srgbClr val="404040"/>
              </a:solidFill>
              <a:uFill>
                <a:solidFill>
                  <a:srgbClr val="FFFFFF"/>
                </a:solidFill>
              </a:uFill>
              <a:latin typeface="Trebuchet MS"/>
            </a:endParaRPr>
          </a:p>
          <a:p>
            <a:pPr algn="just">
              <a:lnSpc>
                <a:spcPct val="100000"/>
              </a:lnSpc>
            </a:pPr>
            <a:r>
              <a:rPr lang="en-US" sz="1800" b="0" strike="noStrike" spc="-1" dirty="0">
                <a:solidFill>
                  <a:srgbClr val="404040"/>
                </a:solidFill>
                <a:uFill>
                  <a:solidFill>
                    <a:srgbClr val="FFFFFF"/>
                  </a:solidFill>
                </a:uFill>
                <a:latin typeface="Trebuchet MS"/>
              </a:rPr>
              <a:t> </a:t>
            </a:r>
            <a:r>
              <a:rPr lang="en-US" sz="1800" b="1" strike="noStrike" spc="-1" dirty="0">
                <a:solidFill>
                  <a:srgbClr val="404040"/>
                </a:solidFill>
                <a:uFill>
                  <a:solidFill>
                    <a:srgbClr val="FFFFFF"/>
                  </a:solidFill>
                </a:uFill>
                <a:latin typeface="Trebuchet MS"/>
              </a:rPr>
              <a:t>
</a:t>
            </a:r>
            <a:endParaRPr lang="en-US" sz="1800" b="0" strike="noStrike" spc="-1" dirty="0">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77160" y="609480"/>
            <a:ext cx="8596440" cy="86112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Componentes de un objeto</a:t>
            </a:r>
            <a:endParaRPr lang="en-US" sz="1800" b="0" strike="noStrike" spc="-1">
              <a:solidFill>
                <a:srgbClr val="000000"/>
              </a:solidFill>
              <a:uFill>
                <a:solidFill>
                  <a:srgbClr val="FFFFFF"/>
                </a:solidFill>
              </a:uFill>
              <a:latin typeface="Trebuchet MS"/>
            </a:endParaRPr>
          </a:p>
        </p:txBody>
      </p:sp>
      <p:sp>
        <p:nvSpPr>
          <p:cNvPr id="121" name="TextShape 2"/>
          <p:cNvSpPr txBox="1"/>
          <p:nvPr/>
        </p:nvSpPr>
        <p:spPr>
          <a:xfrm>
            <a:off x="677160" y="1470960"/>
            <a:ext cx="8704800" cy="522108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1" strike="noStrike" spc="-1" dirty="0" err="1">
                <a:solidFill>
                  <a:srgbClr val="404040"/>
                </a:solidFill>
                <a:uFill>
                  <a:solidFill>
                    <a:srgbClr val="FFFFFF"/>
                  </a:solidFill>
                </a:uFill>
                <a:latin typeface="Trebuchet MS"/>
              </a:rPr>
              <a:t>Métodos</a:t>
            </a:r>
            <a:r>
              <a:rPr lang="en-US" sz="1800" b="0" strike="noStrike" spc="-1" dirty="0">
                <a:solidFill>
                  <a:srgbClr val="404040"/>
                </a:solidFill>
                <a:uFill>
                  <a:solidFill>
                    <a:srgbClr val="FFFFFF"/>
                  </a:solidFill>
                </a:uFill>
                <a:latin typeface="Trebuchet MS"/>
              </a:rPr>
              <a:t>: Son </a:t>
            </a:r>
            <a:r>
              <a:rPr lang="en-US" sz="1800" b="0" strike="noStrike" spc="-1" dirty="0" err="1">
                <a:solidFill>
                  <a:srgbClr val="404040"/>
                </a:solidFill>
                <a:uFill>
                  <a:solidFill>
                    <a:srgbClr val="FFFFFF"/>
                  </a:solidFill>
                </a:uFill>
                <a:latin typeface="Trebuchet MS"/>
              </a:rPr>
              <a:t>todas</a:t>
            </a:r>
            <a:r>
              <a:rPr lang="en-US" sz="1800" b="0" strike="noStrike" spc="-1" dirty="0">
                <a:solidFill>
                  <a:srgbClr val="404040"/>
                </a:solidFill>
                <a:uFill>
                  <a:solidFill>
                    <a:srgbClr val="FFFFFF"/>
                  </a:solidFill>
                </a:uFill>
                <a:latin typeface="Trebuchet MS"/>
              </a:rPr>
              <a:t> las </a:t>
            </a:r>
            <a:r>
              <a:rPr lang="en-US" sz="1800" b="0" strike="noStrike" spc="-1" dirty="0" err="1">
                <a:solidFill>
                  <a:srgbClr val="404040"/>
                </a:solidFill>
                <a:uFill>
                  <a:solidFill>
                    <a:srgbClr val="FFFFFF"/>
                  </a:solidFill>
                </a:uFill>
                <a:latin typeface="Trebuchet MS"/>
              </a:rPr>
              <a:t>operaciones</a:t>
            </a:r>
            <a:r>
              <a:rPr lang="en-US" sz="1800" b="0" strike="noStrike" spc="-1" dirty="0">
                <a:solidFill>
                  <a:srgbClr val="404040"/>
                </a:solidFill>
                <a:uFill>
                  <a:solidFill>
                    <a:srgbClr val="FFFFFF"/>
                  </a:solidFill>
                </a:uFill>
                <a:latin typeface="Trebuchet MS"/>
              </a:rPr>
              <a:t> que un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puede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llegar</a:t>
            </a:r>
            <a:r>
              <a:rPr lang="en-US" sz="1800" b="0" strike="noStrike" spc="-1" dirty="0">
                <a:solidFill>
                  <a:srgbClr val="404040"/>
                </a:solidFill>
                <a:uFill>
                  <a:solidFill>
                    <a:srgbClr val="FFFFFF"/>
                  </a:solidFill>
                </a:uFill>
                <a:latin typeface="Trebuchet MS"/>
              </a:rPr>
              <a:t> a </a:t>
            </a:r>
            <a:r>
              <a:rPr lang="en-US" sz="1800" b="0" strike="noStrike" spc="-1" dirty="0" err="1">
                <a:solidFill>
                  <a:srgbClr val="404040"/>
                </a:solidFill>
                <a:uFill>
                  <a:solidFill>
                    <a:srgbClr val="FFFFFF"/>
                  </a:solidFill>
                </a:uFill>
                <a:latin typeface="Trebuchet MS"/>
              </a:rPr>
              <a:t>realizar</a:t>
            </a:r>
            <a:r>
              <a:rPr lang="en-US" sz="1800" b="0" strike="noStrike" spc="-1" dirty="0">
                <a:solidFill>
                  <a:srgbClr val="404040"/>
                </a:solidFill>
                <a:uFill>
                  <a:solidFill>
                    <a:srgbClr val="FFFFFF"/>
                  </a:solidFill>
                </a:uFill>
                <a:latin typeface="Trebuchet MS"/>
              </a:rPr>
              <a:t>. </a:t>
            </a:r>
          </a:p>
          <a:p>
            <a:pPr marL="360">
              <a:lnSpc>
                <a:spcPct val="100000"/>
              </a:lnSpc>
              <a:buClr>
                <a:srgbClr val="90C226"/>
              </a:buClr>
              <a:buSzPct val="80000"/>
            </a:pPr>
            <a:endParaRPr lang="en-US" spc="-1" dirty="0">
              <a:solidFill>
                <a:srgbClr val="404040"/>
              </a:solidFill>
              <a:uFill>
                <a:solidFill>
                  <a:srgbClr val="FFFFFF"/>
                </a:solidFill>
              </a:uFill>
              <a:latin typeface="Trebuchet MS"/>
            </a:endParaRPr>
          </a:p>
          <a:p>
            <a:pPr marL="360">
              <a:lnSpc>
                <a:spcPct val="100000"/>
              </a:lnSpc>
              <a:buClr>
                <a:srgbClr val="90C226"/>
              </a:buClr>
              <a:buSzPct val="80000"/>
            </a:pPr>
            <a:r>
              <a:rPr lang="en-US" sz="1800" b="0" strike="noStrike" spc="-1" dirty="0">
                <a:solidFill>
                  <a:srgbClr val="404040"/>
                </a:solidFill>
                <a:uFill>
                  <a:solidFill>
                    <a:srgbClr val="FFFFFF"/>
                  </a:solidFill>
                </a:uFill>
                <a:latin typeface="Trebuchet MS"/>
              </a:rPr>
              <a:t> </a:t>
            </a:r>
          </a:p>
          <a:p>
            <a:pPr marL="343080" indent="-342720">
              <a:lnSpc>
                <a:spcPct val="100000"/>
              </a:lnSpc>
              <a:buClr>
                <a:srgbClr val="90C226"/>
              </a:buClr>
              <a:buSzPct val="80000"/>
              <a:buFont typeface="Wingdings 3" charset="2"/>
              <a:buChar char=""/>
            </a:pPr>
            <a:r>
              <a:rPr lang="en-US" sz="1800" b="0" strike="noStrike" spc="-1" dirty="0" err="1">
                <a:solidFill>
                  <a:srgbClr val="404040"/>
                </a:solidFill>
                <a:uFill>
                  <a:solidFill>
                    <a:srgbClr val="FFFFFF"/>
                  </a:solidFill>
                </a:uFill>
                <a:latin typeface="Trebuchet MS"/>
              </a:rPr>
              <a:t>Ejemplo</a:t>
            </a:r>
            <a:r>
              <a:rPr lang="en-US" sz="1800" b="0" strike="noStrike" spc="-1" dirty="0">
                <a:solidFill>
                  <a:srgbClr val="404040"/>
                </a:solidFill>
                <a:uFill>
                  <a:solidFill>
                    <a:srgbClr val="FFFFFF"/>
                  </a:solidFill>
                </a:uFill>
                <a:latin typeface="Trebuchet MS"/>
              </a:rPr>
              <a:t> para un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físico</a:t>
            </a:r>
            <a:r>
              <a:rPr lang="en-US" sz="1800" b="0" strike="noStrike" spc="-1" dirty="0">
                <a:solidFill>
                  <a:srgbClr val="404040"/>
                </a:solidFill>
                <a:uFill>
                  <a:solidFill>
                    <a:srgbClr val="FFFFFF"/>
                  </a:solidFill>
                </a:uFill>
                <a:latin typeface="Trebuchet MS"/>
              </a:rPr>
              <a:t> -- Piano:</a:t>
            </a:r>
          </a:p>
          <a:p>
            <a:pPr marL="343080" indent="-342720">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Emitir</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sonido</a:t>
            </a: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Amplificar</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sonido</a:t>
            </a: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Transformar</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vibraciones</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en</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armonías</a:t>
            </a: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b="0" strike="noStrike" spc="-1" dirty="0" err="1">
                <a:solidFill>
                  <a:srgbClr val="404040"/>
                </a:solidFill>
                <a:uFill>
                  <a:solidFill>
                    <a:srgbClr val="FFFFFF"/>
                  </a:solidFill>
                </a:uFill>
                <a:latin typeface="Trebuchet MS"/>
              </a:rPr>
              <a:t>Ejemplo</a:t>
            </a:r>
            <a:r>
              <a:rPr lang="en-US" sz="1800" b="0" strike="noStrike" spc="-1" dirty="0">
                <a:solidFill>
                  <a:srgbClr val="404040"/>
                </a:solidFill>
                <a:uFill>
                  <a:solidFill>
                    <a:srgbClr val="FFFFFF"/>
                  </a:solidFill>
                </a:uFill>
                <a:latin typeface="Trebuchet MS"/>
              </a:rPr>
              <a:t> para un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 conceptual – </a:t>
            </a:r>
            <a:r>
              <a:rPr lang="en-US" sz="1800" b="0" strike="noStrike" spc="-1" dirty="0" err="1">
                <a:solidFill>
                  <a:srgbClr val="404040"/>
                </a:solidFill>
                <a:uFill>
                  <a:solidFill>
                    <a:srgbClr val="FFFFFF"/>
                  </a:solidFill>
                </a:uFill>
                <a:latin typeface="Trebuchet MS"/>
              </a:rPr>
              <a:t>Líder</a:t>
            </a:r>
            <a:r>
              <a:rPr lang="en-US" sz="1800" b="0" strike="noStrike" spc="-1" dirty="0">
                <a:solidFill>
                  <a:srgbClr val="404040"/>
                </a:solidFill>
                <a:uFill>
                  <a:solidFill>
                    <a:srgbClr val="FFFFFF"/>
                  </a:solidFill>
                </a:uFill>
                <a:latin typeface="Trebuchet MS"/>
              </a:rPr>
              <a:t>:</a:t>
            </a:r>
          </a:p>
          <a:p>
            <a:pPr marL="343080" indent="-342720">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Dirigir</a:t>
            </a: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Organizar</a:t>
            </a: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en-US" sz="1800" b="0" strike="noStrike" spc="-1" dirty="0" err="1">
                <a:solidFill>
                  <a:srgbClr val="404040"/>
                </a:solidFill>
                <a:uFill>
                  <a:solidFill>
                    <a:srgbClr val="FFFFFF"/>
                  </a:solidFill>
                </a:uFill>
                <a:latin typeface="Trebuchet MS"/>
              </a:rPr>
              <a:t>Analizar</a:t>
            </a: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77160" y="609480"/>
            <a:ext cx="8596440" cy="76824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Componentes de un objeto</a:t>
            </a:r>
            <a:endParaRPr lang="en-US" sz="1800" b="0" strike="noStrike" spc="-1">
              <a:solidFill>
                <a:srgbClr val="000000"/>
              </a:solidFill>
              <a:uFill>
                <a:solidFill>
                  <a:srgbClr val="FFFFFF"/>
                </a:solidFill>
              </a:uFill>
              <a:latin typeface="Trebuchet MS"/>
            </a:endParaRPr>
          </a:p>
        </p:txBody>
      </p:sp>
      <p:sp>
        <p:nvSpPr>
          <p:cNvPr id="123" name="TextShape 2"/>
          <p:cNvSpPr txBox="1"/>
          <p:nvPr/>
        </p:nvSpPr>
        <p:spPr>
          <a:xfrm>
            <a:off x="677160" y="1378080"/>
            <a:ext cx="8596440" cy="4662720"/>
          </a:xfrm>
          <a:prstGeom prst="rect">
            <a:avLst/>
          </a:prstGeom>
          <a:noFill/>
          <a:ln>
            <a:noFill/>
          </a:ln>
        </p:spPr>
        <p:txBody>
          <a:bodyPr/>
          <a:lstStyle/>
          <a:p>
            <a:pPr marL="343080" indent="-342720" algn="just">
              <a:lnSpc>
                <a:spcPct val="100000"/>
              </a:lnSpc>
              <a:buClr>
                <a:srgbClr val="90C226"/>
              </a:buClr>
              <a:buSzPct val="80000"/>
              <a:buFont typeface="Wingdings 3" charset="2"/>
              <a:buChar char=""/>
            </a:pPr>
            <a:r>
              <a:rPr lang="en-US" sz="1800" b="1" strike="noStrike" spc="-1">
                <a:solidFill>
                  <a:srgbClr val="404040"/>
                </a:solidFill>
                <a:uFill>
                  <a:solidFill>
                    <a:srgbClr val="FFFFFF"/>
                  </a:solidFill>
                </a:uFill>
                <a:latin typeface="Trebuchet MS"/>
              </a:rPr>
              <a:t>Relaciones: </a:t>
            </a:r>
            <a:r>
              <a:rPr lang="en-US" sz="1800" b="0" strike="noStrike" spc="-1">
                <a:solidFill>
                  <a:srgbClr val="404040"/>
                </a:solidFill>
                <a:uFill>
                  <a:solidFill>
                    <a:srgbClr val="FFFFFF"/>
                  </a:solidFill>
                </a:uFill>
                <a:latin typeface="Trebuchet MS"/>
              </a:rPr>
              <a:t>Un objeto debe pertenecer a un grupo u organización formada por más objetos, las relaciones permiten la inserción a cualquiera de estos grupos.																	</a:t>
            </a: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Siguiendo con el ejemplo de un átomo:</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p:txBody>
      </p:sp>
      <p:pic>
        <p:nvPicPr>
          <p:cNvPr id="124" name="Picture 2"/>
          <p:cNvPicPr/>
          <p:nvPr/>
        </p:nvPicPr>
        <p:blipFill>
          <a:blip r:embed="rId2"/>
          <a:stretch/>
        </p:blipFill>
        <p:spPr>
          <a:xfrm>
            <a:off x="1431720" y="3223080"/>
            <a:ext cx="2874600" cy="2982600"/>
          </a:xfrm>
          <a:prstGeom prst="rect">
            <a:avLst/>
          </a:prstGeom>
          <a:ln>
            <a:noFill/>
          </a:ln>
        </p:spPr>
      </p:pic>
      <p:sp>
        <p:nvSpPr>
          <p:cNvPr id="125" name="CustomShape 3"/>
          <p:cNvSpPr/>
          <p:nvPr/>
        </p:nvSpPr>
        <p:spPr>
          <a:xfrm>
            <a:off x="4642200" y="3379320"/>
            <a:ext cx="565704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rPr>
              <a:t>La relación entre los objetos, neutrón,</a:t>
            </a:r>
            <a:endParaRPr lang="es-GT" sz="1800" b="0" strike="noStrike" spc="-1">
              <a:solidFill>
                <a:srgbClr val="000000"/>
              </a:solidFill>
              <a:uFill>
                <a:solidFill>
                  <a:srgbClr val="FFFFFF"/>
                </a:solidFill>
              </a:uFill>
              <a:latin typeface="Arial"/>
            </a:endParaRPr>
          </a:p>
          <a:p>
            <a:pPr>
              <a:lnSpc>
                <a:spcPct val="100000"/>
              </a:lnSpc>
            </a:pPr>
            <a:r>
              <a:rPr lang="es-GT" sz="1800" b="0" strike="noStrike" spc="-1">
                <a:solidFill>
                  <a:srgbClr val="000000"/>
                </a:solidFill>
                <a:uFill>
                  <a:solidFill>
                    <a:srgbClr val="FFFFFF"/>
                  </a:solidFill>
                </a:uFill>
                <a:latin typeface="Trebuchet MS"/>
              </a:rPr>
              <a:t>protón y electrón forman el átomo y </a:t>
            </a:r>
            <a:endParaRPr lang="es-GT" sz="1800" b="0" strike="noStrike" spc="-1">
              <a:solidFill>
                <a:srgbClr val="000000"/>
              </a:solidFill>
              <a:uFill>
                <a:solidFill>
                  <a:srgbClr val="FFFFFF"/>
                </a:solidFill>
              </a:uFill>
              <a:latin typeface="Arial"/>
            </a:endParaRPr>
          </a:p>
          <a:p>
            <a:pPr>
              <a:lnSpc>
                <a:spcPct val="100000"/>
              </a:lnSpc>
            </a:pPr>
            <a:r>
              <a:rPr lang="es-GT" sz="1800" b="0" strike="noStrike" spc="-1">
                <a:solidFill>
                  <a:srgbClr val="000000"/>
                </a:solidFill>
                <a:uFill>
                  <a:solidFill>
                    <a:srgbClr val="FFFFFF"/>
                  </a:solidFill>
                </a:uFill>
                <a:latin typeface="Trebuchet MS"/>
              </a:rPr>
              <a:t>pertenecen al grupo de partículas subatómicas.</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677160" y="609480"/>
            <a:ext cx="8596440" cy="78156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Clase</a:t>
            </a:r>
            <a:endParaRPr lang="en-US" sz="1800" b="0" strike="noStrike" spc="-1">
              <a:solidFill>
                <a:srgbClr val="000000"/>
              </a:solidFill>
              <a:uFill>
                <a:solidFill>
                  <a:srgbClr val="FFFFFF"/>
                </a:solidFill>
              </a:uFill>
              <a:latin typeface="Trebuchet MS"/>
            </a:endParaRPr>
          </a:p>
        </p:txBody>
      </p:sp>
      <p:sp>
        <p:nvSpPr>
          <p:cNvPr id="127" name="TextShape 2"/>
          <p:cNvSpPr txBox="1"/>
          <p:nvPr/>
        </p:nvSpPr>
        <p:spPr>
          <a:xfrm>
            <a:off x="677160" y="1391400"/>
            <a:ext cx="8596440" cy="4649400"/>
          </a:xfrm>
          <a:prstGeom prst="rect">
            <a:avLst/>
          </a:prstGeom>
          <a:noFill/>
          <a:ln>
            <a:noFill/>
          </a:ln>
        </p:spPr>
        <p:txBody>
          <a:bodyPr/>
          <a:lstStyle/>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Es un conjunto de objetos los cuales comparten una misma estructura y comportamiento, representa la abstracción y la esencia que comparten los objetos entre si. Una clase es una plantilla que posee las variables y métodos comunes entre objetos de un cierto tipo. </a:t>
            </a:r>
          </a:p>
          <a:p>
            <a:pPr marL="343080" indent="-342720" algn="just">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 debe tener claro que una clase no es un objeto y ni un objeto es una clase. Las clases presentan el estado de los objetos.</a:t>
            </a:r>
          </a:p>
          <a:p>
            <a:pPr algn="just">
              <a:lnSpc>
                <a:spcPct val="100000"/>
              </a:lnSpc>
            </a:pPr>
            <a:endParaRPr lang="en-US" sz="1800" b="0" strike="noStrike" spc="-1">
              <a:solidFill>
                <a:srgbClr val="404040"/>
              </a:solidFill>
              <a:uFill>
                <a:solidFill>
                  <a:srgbClr val="FFFFFF"/>
                </a:solidFill>
              </a:uFill>
              <a:latin typeface="Trebuchet MS"/>
            </a:endParaRPr>
          </a:p>
          <a:p>
            <a:pPr algn="just">
              <a:lnSpc>
                <a:spcPct val="100000"/>
              </a:lnSpc>
            </a:pPr>
            <a:endParaRPr lang="en-US" sz="1800" b="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77160" y="609480"/>
            <a:ext cx="8596440" cy="67536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Representación UML de las clases</a:t>
            </a:r>
            <a:endParaRPr lang="en-US" sz="1800" b="0" strike="noStrike" spc="-1">
              <a:solidFill>
                <a:srgbClr val="000000"/>
              </a:solidFill>
              <a:uFill>
                <a:solidFill>
                  <a:srgbClr val="FFFFFF"/>
                </a:solidFill>
              </a:uFill>
              <a:latin typeface="Trebuchet MS"/>
            </a:endParaRPr>
          </a:p>
        </p:txBody>
      </p:sp>
      <p:sp>
        <p:nvSpPr>
          <p:cNvPr id="129" name="TextShape 2"/>
          <p:cNvSpPr txBox="1"/>
          <p:nvPr/>
        </p:nvSpPr>
        <p:spPr>
          <a:xfrm>
            <a:off x="677160" y="1418040"/>
            <a:ext cx="8596440" cy="462312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Trebuchet MS"/>
              </a:rPr>
              <a:t>Una </a:t>
            </a:r>
            <a:r>
              <a:rPr lang="en-US" sz="1800" b="0" strike="noStrike" spc="-1" dirty="0" err="1">
                <a:solidFill>
                  <a:srgbClr val="404040"/>
                </a:solidFill>
                <a:uFill>
                  <a:solidFill>
                    <a:srgbClr val="FFFFFF"/>
                  </a:solidFill>
                </a:uFill>
                <a:latin typeface="Trebuchet MS"/>
              </a:rPr>
              <a:t>clase</a:t>
            </a:r>
            <a:r>
              <a:rPr lang="en-US" sz="1800" b="0" strike="noStrike" spc="-1" dirty="0">
                <a:solidFill>
                  <a:srgbClr val="404040"/>
                </a:solidFill>
                <a:uFill>
                  <a:solidFill>
                    <a:srgbClr val="FFFFFF"/>
                  </a:solidFill>
                </a:uFill>
                <a:latin typeface="Trebuchet MS"/>
              </a:rPr>
              <a:t> se </a:t>
            </a:r>
            <a:r>
              <a:rPr lang="en-US" sz="1800" b="0" strike="noStrike" spc="-1" dirty="0" err="1">
                <a:solidFill>
                  <a:srgbClr val="404040"/>
                </a:solidFill>
                <a:uFill>
                  <a:solidFill>
                    <a:srgbClr val="FFFFFF"/>
                  </a:solidFill>
                </a:uFill>
                <a:latin typeface="Trebuchet MS"/>
              </a:rPr>
              <a:t>representa</a:t>
            </a:r>
            <a:r>
              <a:rPr lang="en-US" sz="1800" b="0" strike="noStrike" spc="-1" dirty="0">
                <a:solidFill>
                  <a:srgbClr val="404040"/>
                </a:solidFill>
                <a:uFill>
                  <a:solidFill>
                    <a:srgbClr val="FFFFFF"/>
                  </a:solidFill>
                </a:uFill>
                <a:latin typeface="Trebuchet MS"/>
              </a:rPr>
              <a:t> por una </a:t>
            </a:r>
            <a:r>
              <a:rPr lang="en-US" sz="1800" b="0" strike="noStrike" spc="-1" dirty="0" err="1">
                <a:solidFill>
                  <a:srgbClr val="404040"/>
                </a:solidFill>
                <a:uFill>
                  <a:solidFill>
                    <a:srgbClr val="FFFFFF"/>
                  </a:solidFill>
                </a:uFill>
                <a:latin typeface="Trebuchet MS"/>
              </a:rPr>
              <a:t>figura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geométrica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cuadrada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divida</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en</a:t>
            </a:r>
            <a:r>
              <a:rPr lang="en-US" sz="1800" b="0" strike="noStrike" spc="-1" dirty="0">
                <a:solidFill>
                  <a:srgbClr val="404040"/>
                </a:solidFill>
                <a:uFill>
                  <a:solidFill>
                    <a:srgbClr val="FFFFFF"/>
                  </a:solidFill>
                </a:uFill>
                <a:latin typeface="Trebuchet MS"/>
              </a:rPr>
              <a:t> 3 </a:t>
            </a:r>
            <a:r>
              <a:rPr lang="en-US" sz="1800" b="0" strike="noStrike" spc="-1" dirty="0" err="1">
                <a:solidFill>
                  <a:srgbClr val="404040"/>
                </a:solidFill>
                <a:uFill>
                  <a:solidFill>
                    <a:srgbClr val="FFFFFF"/>
                  </a:solidFill>
                </a:uFill>
                <a:latin typeface="Trebuchet MS"/>
              </a:rPr>
              <a:t>partes</a:t>
            </a:r>
            <a:r>
              <a:rPr lang="en-US" sz="1800" b="0" strike="noStrike" spc="-1" dirty="0">
                <a:solidFill>
                  <a:srgbClr val="404040"/>
                </a:solidFill>
                <a:uFill>
                  <a:solidFill>
                    <a:srgbClr val="FFFFFF"/>
                  </a:solidFill>
                </a:uFill>
                <a:latin typeface="Trebuchet MS"/>
              </a:rPr>
              <a:t>.</a:t>
            </a: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b="0" strike="noStrike" spc="-1" dirty="0" err="1">
                <a:solidFill>
                  <a:srgbClr val="404040"/>
                </a:solidFill>
                <a:uFill>
                  <a:solidFill>
                    <a:srgbClr val="FFFFFF"/>
                  </a:solidFill>
                </a:uFill>
                <a:latin typeface="Trebuchet MS"/>
              </a:rPr>
              <a:t>Nombre</a:t>
            </a:r>
            <a:r>
              <a:rPr lang="en-US" sz="1800" b="0" strike="noStrike" spc="-1" dirty="0">
                <a:solidFill>
                  <a:srgbClr val="404040"/>
                </a:solidFill>
                <a:uFill>
                  <a:solidFill>
                    <a:srgbClr val="FFFFFF"/>
                  </a:solidFill>
                </a:uFill>
                <a:latin typeface="Trebuchet MS"/>
              </a:rPr>
              <a:t> de la </a:t>
            </a:r>
            <a:r>
              <a:rPr lang="en-US" sz="1800" b="0" strike="noStrike" spc="-1" dirty="0" err="1">
                <a:solidFill>
                  <a:srgbClr val="404040"/>
                </a:solidFill>
                <a:uFill>
                  <a:solidFill>
                    <a:srgbClr val="FFFFFF"/>
                  </a:solidFill>
                </a:uFill>
                <a:latin typeface="Trebuchet MS"/>
              </a:rPr>
              <a:t>clase</a:t>
            </a:r>
            <a:r>
              <a:rPr lang="en-US" sz="1800" b="0" strike="noStrike" spc="-1" dirty="0">
                <a:solidFill>
                  <a:srgbClr val="404040"/>
                </a:solidFill>
                <a:uFill>
                  <a:solidFill>
                    <a:srgbClr val="FFFFFF"/>
                  </a:solidFill>
                </a:uFill>
                <a:latin typeface="Trebuchet MS"/>
              </a:rPr>
              <a:t>: </a:t>
            </a:r>
            <a:r>
              <a:rPr lang="en-US" sz="1800" b="0" strike="noStrike" spc="-1" dirty="0" err="1">
                <a:solidFill>
                  <a:srgbClr val="404040"/>
                </a:solidFill>
                <a:uFill>
                  <a:solidFill>
                    <a:srgbClr val="FFFFFF"/>
                  </a:solidFill>
                </a:uFill>
                <a:latin typeface="Trebuchet MS"/>
              </a:rPr>
              <a:t>Representa</a:t>
            </a:r>
            <a:r>
              <a:rPr lang="en-US" sz="1800" b="0" strike="noStrike" spc="-1" dirty="0">
                <a:solidFill>
                  <a:srgbClr val="404040"/>
                </a:solidFill>
                <a:uFill>
                  <a:solidFill>
                    <a:srgbClr val="FFFFFF"/>
                  </a:solidFill>
                </a:uFill>
                <a:latin typeface="Trebuchet MS"/>
              </a:rPr>
              <a:t> el </a:t>
            </a:r>
            <a:r>
              <a:rPr lang="en-US" sz="1800" b="0" strike="noStrike" spc="-1" dirty="0" err="1">
                <a:solidFill>
                  <a:srgbClr val="404040"/>
                </a:solidFill>
                <a:uFill>
                  <a:solidFill>
                    <a:srgbClr val="FFFFFF"/>
                  </a:solidFill>
                </a:uFill>
                <a:latin typeface="Trebuchet MS"/>
              </a:rPr>
              <a:t>nombre</a:t>
            </a:r>
            <a:r>
              <a:rPr lang="en-US" sz="1800" b="0" strike="noStrike" spc="-1" dirty="0">
                <a:solidFill>
                  <a:srgbClr val="404040"/>
                </a:solidFill>
                <a:uFill>
                  <a:solidFill>
                    <a:srgbClr val="FFFFFF"/>
                  </a:solidFill>
                </a:uFill>
                <a:latin typeface="Trebuchet MS"/>
              </a:rPr>
              <a:t> del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a:t>
            </a:r>
          </a:p>
          <a:p>
            <a:pPr marL="343080" indent="-342720">
              <a:lnSpc>
                <a:spcPct val="100000"/>
              </a:lnSpc>
              <a:buClr>
                <a:srgbClr val="90C226"/>
              </a:buClr>
              <a:buSzPct val="80000"/>
              <a:buFont typeface="Wingdings 3" charset="2"/>
              <a:buChar char=""/>
            </a:pPr>
            <a:r>
              <a:rPr lang="en-US" sz="1800" b="0" strike="noStrike" spc="-1" dirty="0" err="1">
                <a:solidFill>
                  <a:srgbClr val="404040"/>
                </a:solidFill>
                <a:uFill>
                  <a:solidFill>
                    <a:srgbClr val="FFFFFF"/>
                  </a:solidFill>
                </a:uFill>
                <a:latin typeface="Trebuchet MS"/>
              </a:rPr>
              <a:t>Atributos</a:t>
            </a:r>
            <a:r>
              <a:rPr lang="en-US" sz="1800" b="0" strike="noStrike" spc="-1" dirty="0">
                <a:solidFill>
                  <a:srgbClr val="404040"/>
                </a:solidFill>
                <a:uFill>
                  <a:solidFill>
                    <a:srgbClr val="FFFFFF"/>
                  </a:solidFill>
                </a:uFill>
                <a:latin typeface="Trebuchet MS"/>
              </a:rPr>
              <a:t>: Las </a:t>
            </a:r>
            <a:r>
              <a:rPr lang="en-US" sz="1800" b="0" strike="noStrike" spc="-1" dirty="0" err="1">
                <a:solidFill>
                  <a:srgbClr val="404040"/>
                </a:solidFill>
                <a:uFill>
                  <a:solidFill>
                    <a:srgbClr val="FFFFFF"/>
                  </a:solidFill>
                </a:uFill>
                <a:latin typeface="Trebuchet MS"/>
              </a:rPr>
              <a:t>características</a:t>
            </a:r>
            <a:r>
              <a:rPr lang="en-US" sz="1800" b="0" strike="noStrike" spc="-1" dirty="0">
                <a:solidFill>
                  <a:srgbClr val="404040"/>
                </a:solidFill>
                <a:uFill>
                  <a:solidFill>
                    <a:srgbClr val="FFFFFF"/>
                  </a:solidFill>
                </a:uFill>
                <a:latin typeface="Trebuchet MS"/>
              </a:rPr>
              <a:t> del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a:t>
            </a:r>
          </a:p>
          <a:p>
            <a:pPr marL="343080" indent="-342720">
              <a:lnSpc>
                <a:spcPct val="100000"/>
              </a:lnSpc>
              <a:buClr>
                <a:srgbClr val="90C226"/>
              </a:buClr>
              <a:buSzPct val="80000"/>
              <a:buFont typeface="Wingdings 3" charset="2"/>
              <a:buChar char=""/>
            </a:pPr>
            <a:r>
              <a:rPr lang="en-US" sz="1800" b="0" strike="noStrike" spc="-1" dirty="0" err="1">
                <a:solidFill>
                  <a:srgbClr val="404040"/>
                </a:solidFill>
                <a:uFill>
                  <a:solidFill>
                    <a:srgbClr val="FFFFFF"/>
                  </a:solidFill>
                </a:uFill>
                <a:latin typeface="Trebuchet MS"/>
              </a:rPr>
              <a:t>Métodos</a:t>
            </a:r>
            <a:r>
              <a:rPr lang="en-US" sz="1800" b="0" strike="noStrike" spc="-1" dirty="0">
                <a:solidFill>
                  <a:srgbClr val="404040"/>
                </a:solidFill>
                <a:uFill>
                  <a:solidFill>
                    <a:srgbClr val="FFFFFF"/>
                  </a:solidFill>
                </a:uFill>
                <a:latin typeface="Trebuchet MS"/>
              </a:rPr>
              <a:t>: Las </a:t>
            </a:r>
            <a:r>
              <a:rPr lang="en-US" sz="1800" b="0" strike="noStrike" spc="-1" dirty="0" err="1">
                <a:solidFill>
                  <a:srgbClr val="404040"/>
                </a:solidFill>
                <a:uFill>
                  <a:solidFill>
                    <a:srgbClr val="FFFFFF"/>
                  </a:solidFill>
                </a:uFill>
                <a:latin typeface="Trebuchet MS"/>
              </a:rPr>
              <a:t>operaciones</a:t>
            </a:r>
            <a:r>
              <a:rPr lang="en-US" sz="1800" b="0" strike="noStrike" spc="-1" dirty="0">
                <a:solidFill>
                  <a:srgbClr val="404040"/>
                </a:solidFill>
                <a:uFill>
                  <a:solidFill>
                    <a:srgbClr val="FFFFFF"/>
                  </a:solidFill>
                </a:uFill>
                <a:latin typeface="Trebuchet MS"/>
              </a:rPr>
              <a:t> y/o </a:t>
            </a:r>
            <a:r>
              <a:rPr lang="en-US" sz="1800" b="0" strike="noStrike" spc="-1" dirty="0" err="1">
                <a:solidFill>
                  <a:srgbClr val="404040"/>
                </a:solidFill>
                <a:uFill>
                  <a:solidFill>
                    <a:srgbClr val="FFFFFF"/>
                  </a:solidFill>
                </a:uFill>
                <a:latin typeface="Trebuchet MS"/>
              </a:rPr>
              <a:t>acciones</a:t>
            </a:r>
            <a:r>
              <a:rPr lang="en-US" sz="1800" b="0" strike="noStrike" spc="-1" dirty="0">
                <a:solidFill>
                  <a:srgbClr val="404040"/>
                </a:solidFill>
                <a:uFill>
                  <a:solidFill>
                    <a:srgbClr val="FFFFFF"/>
                  </a:solidFill>
                </a:uFill>
                <a:latin typeface="Trebuchet MS"/>
              </a:rPr>
              <a:t> que </a:t>
            </a:r>
            <a:r>
              <a:rPr lang="en-US" sz="1800" b="0" strike="noStrike" spc="-1" dirty="0" err="1">
                <a:solidFill>
                  <a:srgbClr val="404040"/>
                </a:solidFill>
                <a:uFill>
                  <a:solidFill>
                    <a:srgbClr val="FFFFFF"/>
                  </a:solidFill>
                </a:uFill>
                <a:latin typeface="Trebuchet MS"/>
              </a:rPr>
              <a:t>realiza</a:t>
            </a:r>
            <a:r>
              <a:rPr lang="en-US" sz="1800" b="0" strike="noStrike" spc="-1" dirty="0">
                <a:solidFill>
                  <a:srgbClr val="404040"/>
                </a:solidFill>
                <a:uFill>
                  <a:solidFill>
                    <a:srgbClr val="FFFFFF"/>
                  </a:solidFill>
                </a:uFill>
                <a:latin typeface="Trebuchet MS"/>
              </a:rPr>
              <a:t> el </a:t>
            </a:r>
            <a:r>
              <a:rPr lang="en-US" sz="1800" b="0" strike="noStrike" spc="-1" dirty="0" err="1">
                <a:solidFill>
                  <a:srgbClr val="404040"/>
                </a:solidFill>
                <a:uFill>
                  <a:solidFill>
                    <a:srgbClr val="FFFFFF"/>
                  </a:solidFill>
                </a:uFill>
                <a:latin typeface="Trebuchet MS"/>
              </a:rPr>
              <a:t>objeto</a:t>
            </a:r>
            <a:r>
              <a:rPr lang="en-US" sz="1800" b="0" strike="noStrike" spc="-1" dirty="0">
                <a:solidFill>
                  <a:srgbClr val="404040"/>
                </a:solidFill>
                <a:uFill>
                  <a:solidFill>
                    <a:srgbClr val="FFFFFF"/>
                  </a:solidFill>
                </a:uFill>
                <a:latin typeface="Trebuchet MS"/>
              </a:rPr>
              <a:t>.</a:t>
            </a:r>
          </a:p>
        </p:txBody>
      </p:sp>
      <p:pic>
        <p:nvPicPr>
          <p:cNvPr id="130" name="Imagen 3"/>
          <p:cNvPicPr/>
          <p:nvPr/>
        </p:nvPicPr>
        <p:blipFill>
          <a:blip r:embed="rId2"/>
          <a:stretch/>
        </p:blipFill>
        <p:spPr>
          <a:xfrm>
            <a:off x="1721353" y="2505240"/>
            <a:ext cx="2868840" cy="122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201</TotalTime>
  <Words>1177</Words>
  <Application>Microsoft Office PowerPoint</Application>
  <PresentationFormat>Panorámica</PresentationFormat>
  <Paragraphs>175</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24</vt:i4>
      </vt:variant>
    </vt:vector>
  </HeadingPairs>
  <TitlesOfParts>
    <vt:vector size="33" baseType="lpstr">
      <vt:lpstr>Arial</vt:lpstr>
      <vt:lpstr>DejaVu Sans</vt:lpstr>
      <vt:lpstr>Symbol</vt:lpstr>
      <vt:lpstr>Times New Roman</vt:lpstr>
      <vt:lpstr>Trebuchet MS</vt:lpstr>
      <vt:lpstr>Wingdings</vt:lpstr>
      <vt:lpstr>Wingdings 3</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Cardinalidad o Multiplicidad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subject/>
  <dc:creator>Vega</dc:creator>
  <dc:description/>
  <cp:lastModifiedBy>Vega</cp:lastModifiedBy>
  <cp:revision>26</cp:revision>
  <dcterms:created xsi:type="dcterms:W3CDTF">2017-10-06T03:54:55Z</dcterms:created>
  <dcterms:modified xsi:type="dcterms:W3CDTF">2018-05-01T07:38:04Z</dcterms:modified>
  <dc:language>es-GT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