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02" r:id="rId6"/>
    <p:sldId id="315" r:id="rId7"/>
    <p:sldId id="310" r:id="rId8"/>
    <p:sldId id="325" r:id="rId9"/>
    <p:sldId id="31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ru-RU"/>
              <a:t>213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9CBEE5-8E19-45A7-AF0F-2F42422C3539}" type="datetime1">
              <a:rPr lang="ru-RU" smtClean="0"/>
              <a:t>04.04.2023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ru-RU"/>
              <a:t>23123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ru-RU" noProof="0"/>
              <a:t>213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3C0FC4-30A1-4756-985F-DD83DD467BCD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ru-RU" noProof="0"/>
              <a:t>23123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858BA2-CF6E-ED92-DA51-B46809E56C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4AB361-7013-400A-9094-BA0CEBC6D458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B56823-6C1D-F3B7-07DD-4E00F9BB1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ru-RU" noProof="0"/>
              <a:t>23123</a:t>
            </a:r>
          </a:p>
        </p:txBody>
      </p:sp>
      <p:sp>
        <p:nvSpPr>
          <p:cNvPr id="7" name="Верхний колонтитул 6">
            <a:extLst>
              <a:ext uri="{FF2B5EF4-FFF2-40B4-BE49-F238E27FC236}">
                <a16:creationId xmlns:a16="http://schemas.microsoft.com/office/drawing/2014/main" id="{8346B33C-F8FB-8847-696B-AA1883F7128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ru-RU" noProof="0"/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2F038D-F5E7-D6E0-FD3D-C88095726B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4F56EA8-5D5C-446D-8151-7019493C7C9F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FE4046-ED92-1A3C-C1EC-F9CDD2E734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ru-RU" noProof="0"/>
              <a:t>23123</a:t>
            </a:r>
          </a:p>
        </p:txBody>
      </p:sp>
      <p:sp>
        <p:nvSpPr>
          <p:cNvPr id="7" name="Верхний колонтитул 6">
            <a:extLst>
              <a:ext uri="{FF2B5EF4-FFF2-40B4-BE49-F238E27FC236}">
                <a16:creationId xmlns:a16="http://schemas.microsoft.com/office/drawing/2014/main" id="{989BA3F6-8649-3035-3C3C-DB1613510D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ru-RU" noProof="0"/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CB5DA-34F0-7F48-1FA1-43AC373912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2713B66-7E24-43AF-857B-CCB9ECE9DA1A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338A1-1C4B-ED1A-8D80-7A5E8FF6CB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ru-RU" noProof="0"/>
              <a:t>23123</a:t>
            </a:r>
          </a:p>
        </p:txBody>
      </p:sp>
      <p:sp>
        <p:nvSpPr>
          <p:cNvPr id="7" name="Верхний колонтитул 6">
            <a:extLst>
              <a:ext uri="{FF2B5EF4-FFF2-40B4-BE49-F238E27FC236}">
                <a16:creationId xmlns:a16="http://schemas.microsoft.com/office/drawing/2014/main" id="{3FA86A7A-A3C1-65A8-7698-A84538F4B2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ru-RU" noProof="0"/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233598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9C2B3B-207D-AA60-3EF3-B6E3FD53F9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D3F6E2D-A372-40F4-B2D3-D573C0778039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CC690-F8C5-5500-F87F-89D1B2F40C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ru-RU" noProof="0"/>
              <a:t>23123</a:t>
            </a:r>
          </a:p>
        </p:txBody>
      </p:sp>
      <p:sp>
        <p:nvSpPr>
          <p:cNvPr id="7" name="Верхний колонтитул 6">
            <a:extLst>
              <a:ext uri="{FF2B5EF4-FFF2-40B4-BE49-F238E27FC236}">
                <a16:creationId xmlns:a16="http://schemas.microsoft.com/office/drawing/2014/main" id="{3FFF7318-F55B-07D9-1F19-F0173664741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ru-RU" noProof="0"/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416943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9C2B3B-207D-AA60-3EF3-B6E3FD53F9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D3F6E2D-A372-40F4-B2D3-D573C0778039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CC690-F8C5-5500-F87F-89D1B2F40C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ru-RU" noProof="0"/>
              <a:t>23123</a:t>
            </a:r>
          </a:p>
        </p:txBody>
      </p:sp>
      <p:sp>
        <p:nvSpPr>
          <p:cNvPr id="7" name="Верхний колонтитул 6">
            <a:extLst>
              <a:ext uri="{FF2B5EF4-FFF2-40B4-BE49-F238E27FC236}">
                <a16:creationId xmlns:a16="http://schemas.microsoft.com/office/drawing/2014/main" id="{3FFF7318-F55B-07D9-1F19-F0173664741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ru-RU" noProof="0"/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293244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A22F9E-91EC-8EC8-F84A-E200633921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A0CEB1-F4C5-46FF-A17E-77D89C50EB15}" type="datetime1">
              <a:rPr lang="ru-RU" noProof="0" smtClean="0"/>
              <a:t>04.04.2023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38056-C728-8CBE-71F2-A179F0F9B6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ru-RU" noProof="0"/>
              <a:t>23123</a:t>
            </a:r>
          </a:p>
        </p:txBody>
      </p:sp>
      <p:sp>
        <p:nvSpPr>
          <p:cNvPr id="7" name="Верхний колонтитул 6">
            <a:extLst>
              <a:ext uri="{FF2B5EF4-FFF2-40B4-BE49-F238E27FC236}">
                <a16:creationId xmlns:a16="http://schemas.microsoft.com/office/drawing/2014/main" id="{451CDA43-A948-24A7-AF45-B2DB3CCD70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ru-RU" noProof="0"/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15193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ru-RU" sz="4800" b="1" noProof="0">
                <a:solidFill>
                  <a:schemeClr val="tx1"/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1"/>
              </a:solidFill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Прямоугольник 1" descr="Устремленное вверх высокое офисное здание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вал 2" descr="Устремленное вверх высокое офисное здание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Текст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ru-RU" sz="4800" b="1" noProof="0">
                <a:solidFill>
                  <a:schemeClr val="tx1"/>
                </a:solidFill>
              </a:rPr>
              <a:t>Образец заголовка</a:t>
            </a: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Объект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1" name="Объект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2" name="Объект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3" name="Объект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4" name="Объект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5" name="Объект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100" noProof="0">
                <a:solidFill>
                  <a:schemeClr val="accent2"/>
                </a:solidFill>
              </a:rPr>
              <a:t>22.09.2020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100" b="1" noProof="0">
                <a:solidFill>
                  <a:schemeClr val="accent2"/>
                </a:solidFill>
              </a:rPr>
              <a:t>Годовой обзор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ru-RU" sz="1100" noProof="0" smtClean="0">
                <a:solidFill>
                  <a:schemeClr val="accent4"/>
                </a:solidFill>
              </a:rPr>
              <a:pPr algn="r"/>
              <a:t>‹#›</a:t>
            </a:fld>
            <a:endParaRPr lang="ru-RU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Здание из синего стекла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800" dirty="0" err="1"/>
              <a:t>Розробка</a:t>
            </a:r>
            <a:r>
              <a:rPr lang="ru-RU" sz="4800" dirty="0"/>
              <a:t> </a:t>
            </a:r>
            <a:r>
              <a:rPr lang="ru-RU" sz="4800" dirty="0" err="1"/>
              <a:t>платформера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err="1"/>
              <a:t>Стегній</a:t>
            </a:r>
            <a:r>
              <a:rPr lang="ru-RU" dirty="0"/>
              <a:t> Б. В.</a:t>
            </a:r>
          </a:p>
          <a:p>
            <a:pPr rtl="0"/>
            <a:r>
              <a:rPr lang="ru-RU" dirty="0"/>
              <a:t>КН-920д</a:t>
            </a:r>
          </a:p>
        </p:txBody>
      </p:sp>
      <p:sp>
        <p:nvSpPr>
          <p:cNvPr id="21" name="Шестиугольник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таке</a:t>
            </a:r>
            <a:r>
              <a:rPr lang="ru-RU" sz="3200" dirty="0"/>
              <a:t> </a:t>
            </a:r>
            <a:r>
              <a:rPr lang="ru-RU" sz="3200" dirty="0" err="1"/>
              <a:t>платформер</a:t>
            </a:r>
            <a:endParaRPr lang="ru-RU" sz="3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423358"/>
            <a:ext cx="4275138" cy="4182105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err="1"/>
              <a:t>Платформер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жанр </a:t>
            </a:r>
            <a:r>
              <a:rPr lang="ru-RU" dirty="0" err="1"/>
              <a:t>відеоігор</a:t>
            </a:r>
            <a:r>
              <a:rPr lang="ru-RU" dirty="0"/>
              <a:t>, у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головним</a:t>
            </a:r>
            <a:r>
              <a:rPr lang="ru-RU" dirty="0"/>
              <a:t> </a:t>
            </a:r>
            <a:r>
              <a:rPr lang="ru-RU" dirty="0" err="1"/>
              <a:t>завданням</a:t>
            </a:r>
            <a:r>
              <a:rPr lang="ru-RU" dirty="0"/>
              <a:t> </a:t>
            </a:r>
            <a:r>
              <a:rPr lang="ru-RU" dirty="0" err="1"/>
              <a:t>гравця</a:t>
            </a:r>
            <a:r>
              <a:rPr lang="ru-RU" dirty="0"/>
              <a:t> є </a:t>
            </a:r>
            <a:r>
              <a:rPr lang="ru-RU" dirty="0" err="1"/>
              <a:t>пересування</a:t>
            </a:r>
            <a:r>
              <a:rPr lang="ru-RU" dirty="0"/>
              <a:t> </a:t>
            </a:r>
            <a:r>
              <a:rPr lang="ru-RU" dirty="0" err="1"/>
              <a:t>віртуальним</a:t>
            </a:r>
            <a:r>
              <a:rPr lang="ru-RU" dirty="0"/>
              <a:t> персонажем по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рівнях</a:t>
            </a:r>
            <a:r>
              <a:rPr lang="ru-RU" dirty="0"/>
              <a:t>, де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в себе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перешкоди</a:t>
            </a:r>
            <a:r>
              <a:rPr lang="ru-RU" dirty="0"/>
              <a:t>, </a:t>
            </a:r>
            <a:r>
              <a:rPr lang="ru-RU" dirty="0" err="1"/>
              <a:t>ворогів</a:t>
            </a:r>
            <a:r>
              <a:rPr lang="ru-RU" dirty="0"/>
              <a:t> та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складнощі</a:t>
            </a:r>
            <a:r>
              <a:rPr lang="ru-RU" dirty="0"/>
              <a:t>. Головна мета </a:t>
            </a:r>
            <a:r>
              <a:rPr lang="ru-RU" dirty="0" err="1"/>
              <a:t>гравця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дійти</a:t>
            </a:r>
            <a:r>
              <a:rPr lang="ru-RU" dirty="0"/>
              <a:t> до </a:t>
            </a:r>
            <a:r>
              <a:rPr lang="ru-RU" dirty="0" err="1"/>
              <a:t>кінця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, </a:t>
            </a:r>
            <a:r>
              <a:rPr lang="ru-RU" dirty="0" err="1"/>
              <a:t>зібрати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предмети</a:t>
            </a:r>
            <a:r>
              <a:rPr lang="ru-RU" dirty="0"/>
              <a:t> та </a:t>
            </a:r>
            <a:r>
              <a:rPr lang="ru-RU" dirty="0" err="1"/>
              <a:t>здолати</a:t>
            </a:r>
            <a:r>
              <a:rPr lang="ru-RU" dirty="0"/>
              <a:t> </a:t>
            </a:r>
            <a:r>
              <a:rPr lang="ru-RU" dirty="0" err="1"/>
              <a:t>кінцевого</a:t>
            </a:r>
            <a:r>
              <a:rPr lang="ru-RU" dirty="0"/>
              <a:t> боса.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E34F45-8904-65FB-612F-88F3CF40D1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3619" r="13619"/>
          <a:stretch>
            <a:fillRect/>
          </a:stretch>
        </p:blipFill>
        <p:spPr/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62374A-C7C8-276B-135C-BC5BA7534A86}"/>
              </a:ext>
            </a:extLst>
          </p:cNvPr>
          <p:cNvSpPr/>
          <p:nvPr/>
        </p:nvSpPr>
        <p:spPr>
          <a:xfrm>
            <a:off x="60384" y="6143667"/>
            <a:ext cx="3088257" cy="60219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441372" cy="830997"/>
          </a:xfrm>
        </p:spPr>
        <p:txBody>
          <a:bodyPr rtlCol="0"/>
          <a:lstStyle/>
          <a:p>
            <a:pPr rtl="0"/>
            <a:r>
              <a:rPr lang="ru-RU" sz="3200" dirty="0" err="1"/>
              <a:t>Розробка</a:t>
            </a:r>
            <a:r>
              <a:rPr lang="ru-RU" sz="3200" dirty="0"/>
              <a:t> </a:t>
            </a:r>
            <a:r>
              <a:rPr lang="ru-RU" sz="3200" dirty="0" err="1"/>
              <a:t>платформеру</a:t>
            </a:r>
            <a:r>
              <a:rPr lang="ru-RU" sz="3200" dirty="0"/>
              <a:t> на </a:t>
            </a:r>
            <a:r>
              <a:rPr lang="en-US" sz="3200" dirty="0"/>
              <a:t>Unity</a:t>
            </a:r>
            <a:endParaRPr lang="ru-RU" sz="32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dirty="0"/>
              <a:t>Unity — </a:t>
            </a:r>
            <a:r>
              <a:rPr lang="ru-RU" dirty="0" err="1"/>
              <a:t>багатоплатформовий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відеоігор</a:t>
            </a:r>
            <a:r>
              <a:rPr lang="ru-RU" dirty="0"/>
              <a:t> і </a:t>
            </a:r>
            <a:r>
              <a:rPr lang="ru-RU" dirty="0" err="1"/>
              <a:t>застосунків</a:t>
            </a:r>
            <a:r>
              <a:rPr lang="ru-RU" dirty="0"/>
              <a:t>, і </a:t>
            </a:r>
            <a:r>
              <a:rPr lang="ru-RU" dirty="0" err="1"/>
              <a:t>рушій</a:t>
            </a:r>
            <a:r>
              <a:rPr lang="ru-RU" dirty="0"/>
              <a:t>, на </a:t>
            </a:r>
            <a:r>
              <a:rPr lang="ru-RU" dirty="0" err="1"/>
              <a:t>якому</a:t>
            </a:r>
            <a:r>
              <a:rPr lang="ru-RU" dirty="0"/>
              <a:t> вони </a:t>
            </a:r>
            <a:r>
              <a:rPr lang="ru-RU" dirty="0" err="1"/>
              <a:t>працюють</a:t>
            </a:r>
            <a:r>
              <a:rPr lang="ru-RU" dirty="0"/>
              <a:t>. </a:t>
            </a:r>
            <a:r>
              <a:rPr lang="ru-RU" dirty="0" err="1"/>
              <a:t>Створені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Unity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на </a:t>
            </a:r>
            <a:r>
              <a:rPr lang="ru-RU" dirty="0" err="1"/>
              <a:t>настільних</a:t>
            </a:r>
            <a:r>
              <a:rPr lang="ru-RU" dirty="0"/>
              <a:t> </a:t>
            </a:r>
            <a:r>
              <a:rPr lang="ru-RU" dirty="0" err="1"/>
              <a:t>комп'ютерних</a:t>
            </a:r>
            <a:r>
              <a:rPr lang="ru-RU" dirty="0"/>
              <a:t> системах, </a:t>
            </a:r>
            <a:r>
              <a:rPr lang="ru-RU" dirty="0" err="1"/>
              <a:t>мобільних</a:t>
            </a:r>
            <a:r>
              <a:rPr lang="ru-RU" dirty="0"/>
              <a:t> пристроях та </a:t>
            </a:r>
            <a:r>
              <a:rPr lang="ru-RU" dirty="0" err="1"/>
              <a:t>гральних</a:t>
            </a:r>
            <a:r>
              <a:rPr lang="ru-RU" dirty="0"/>
              <a:t> консолях у </a:t>
            </a:r>
            <a:r>
              <a:rPr lang="ru-RU" dirty="0" err="1"/>
              <a:t>дво</a:t>
            </a:r>
            <a:r>
              <a:rPr lang="ru-RU" dirty="0"/>
              <a:t>- та </a:t>
            </a:r>
            <a:r>
              <a:rPr lang="ru-RU" dirty="0" err="1"/>
              <a:t>тривимірній</a:t>
            </a:r>
            <a:r>
              <a:rPr lang="ru-RU" dirty="0"/>
              <a:t> </a:t>
            </a:r>
            <a:r>
              <a:rPr lang="ru-RU" dirty="0" err="1"/>
              <a:t>графіці</a:t>
            </a:r>
            <a:r>
              <a:rPr lang="ru-RU" dirty="0"/>
              <a:t>, та на пристроях </a:t>
            </a:r>
            <a:r>
              <a:rPr lang="ru-RU" dirty="0" err="1"/>
              <a:t>віртуальної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доповненої</a:t>
            </a:r>
            <a:r>
              <a:rPr lang="ru-RU" dirty="0"/>
              <a:t> </a:t>
            </a:r>
            <a:r>
              <a:rPr lang="ru-RU" dirty="0" err="1"/>
              <a:t>реальності</a:t>
            </a:r>
            <a:r>
              <a:rPr lang="ru-RU" dirty="0"/>
              <a:t>. </a:t>
            </a:r>
            <a:r>
              <a:rPr lang="ru-RU" dirty="0" err="1"/>
              <a:t>Застосунки</a:t>
            </a:r>
            <a:r>
              <a:rPr lang="ru-RU" dirty="0"/>
              <a:t>, </a:t>
            </a:r>
            <a:r>
              <a:rPr lang="ru-RU" dirty="0" err="1"/>
              <a:t>створені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Unity,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en-US" dirty="0"/>
              <a:t>DirectX </a:t>
            </a:r>
            <a:r>
              <a:rPr lang="ru-RU" dirty="0"/>
              <a:t>та </a:t>
            </a:r>
            <a:r>
              <a:rPr lang="en-US" dirty="0"/>
              <a:t>OpenGL.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FF2580F-C29A-1C22-E5D9-0D7089E7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35" y="904335"/>
            <a:ext cx="4121152" cy="423700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DE9E1FC-99FC-AF0D-6395-91979FE08E1E}"/>
              </a:ext>
            </a:extLst>
          </p:cNvPr>
          <p:cNvSpPr/>
          <p:nvPr/>
        </p:nvSpPr>
        <p:spPr>
          <a:xfrm>
            <a:off x="60384" y="6143667"/>
            <a:ext cx="3088257" cy="60219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482936" cy="830997"/>
          </a:xfrm>
        </p:spPr>
        <p:txBody>
          <a:bodyPr rtlCol="0"/>
          <a:lstStyle/>
          <a:p>
            <a:pPr rtl="0"/>
            <a:r>
              <a:rPr lang="ru-RU" sz="3200" dirty="0"/>
              <a:t>Для </a:t>
            </a:r>
            <a:r>
              <a:rPr lang="ru-RU" sz="3200" dirty="0" err="1"/>
              <a:t>розробки</a:t>
            </a:r>
            <a:r>
              <a:rPr lang="ru-RU" sz="3200" dirty="0"/>
              <a:t> </a:t>
            </a:r>
            <a:r>
              <a:rPr lang="ru-RU" sz="3200" dirty="0" err="1"/>
              <a:t>платформеру</a:t>
            </a:r>
            <a:r>
              <a:rPr lang="ru-RU" sz="3200" dirty="0"/>
              <a:t> на </a:t>
            </a:r>
            <a:r>
              <a:rPr lang="ru-RU" sz="3200" dirty="0" err="1"/>
              <a:t>Unity</a:t>
            </a:r>
            <a:r>
              <a:rPr lang="ru-RU" sz="3200" dirty="0"/>
              <a:t> </a:t>
            </a:r>
            <a:r>
              <a:rPr lang="ru-RU" sz="3200" dirty="0" err="1"/>
              <a:t>потрібно</a:t>
            </a:r>
            <a:r>
              <a:rPr lang="ru-RU" sz="3200" dirty="0"/>
              <a:t> </a:t>
            </a:r>
            <a:r>
              <a:rPr lang="ru-RU" sz="3200" dirty="0" err="1"/>
              <a:t>виконати</a:t>
            </a:r>
            <a:r>
              <a:rPr lang="ru-RU" sz="3200" dirty="0"/>
              <a:t> </a:t>
            </a:r>
            <a:r>
              <a:rPr lang="ru-RU" sz="3200" dirty="0" err="1"/>
              <a:t>наступні</a:t>
            </a:r>
            <a:r>
              <a:rPr lang="ru-RU" sz="3200" dirty="0"/>
              <a:t> кроки: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961356"/>
            <a:ext cx="5067300" cy="2935288"/>
          </a:xfrm>
        </p:spPr>
        <p:txBody>
          <a:bodyPr rtlCol="0"/>
          <a:lstStyle/>
          <a:p>
            <a:pPr rtl="0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проект на </a:t>
            </a:r>
            <a:r>
              <a:rPr lang="ru-RU" dirty="0" err="1"/>
              <a:t>Unity</a:t>
            </a:r>
            <a:r>
              <a:rPr lang="ru-RU" dirty="0"/>
              <a:t> та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пакети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віртуального</a:t>
            </a:r>
            <a:r>
              <a:rPr lang="ru-RU" dirty="0"/>
              <a:t> персонажа,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головним</a:t>
            </a:r>
            <a:r>
              <a:rPr lang="ru-RU" dirty="0"/>
              <a:t> </a:t>
            </a:r>
            <a:r>
              <a:rPr lang="ru-RU" dirty="0" err="1"/>
              <a:t>героєм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для </a:t>
            </a:r>
            <a:r>
              <a:rPr lang="ru-RU" dirty="0" err="1"/>
              <a:t>гри</a:t>
            </a:r>
            <a:r>
              <a:rPr lang="ru-RU" dirty="0"/>
              <a:t>, де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унікальним</a:t>
            </a:r>
            <a:r>
              <a:rPr lang="ru-RU" dirty="0"/>
              <a:t> та </a:t>
            </a:r>
            <a:r>
              <a:rPr lang="ru-RU" dirty="0" err="1"/>
              <a:t>складним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перешкоди</a:t>
            </a:r>
            <a:r>
              <a:rPr lang="ru-RU" dirty="0"/>
              <a:t> та </a:t>
            </a:r>
            <a:r>
              <a:rPr lang="ru-RU" dirty="0" err="1"/>
              <a:t>ворогів</a:t>
            </a:r>
            <a:r>
              <a:rPr lang="ru-RU" dirty="0"/>
              <a:t> на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гравець</a:t>
            </a:r>
            <a:r>
              <a:rPr lang="ru-RU" dirty="0"/>
              <a:t> мав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здолати</a:t>
            </a:r>
            <a:r>
              <a:rPr lang="ru-RU" dirty="0"/>
              <a:t>, коли проходить </a:t>
            </a:r>
            <a:r>
              <a:rPr lang="ru-RU" dirty="0" err="1"/>
              <a:t>гру</a:t>
            </a:r>
            <a:r>
              <a:rPr lang="ru-RU" dirty="0"/>
              <a:t>.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2" y="1961356"/>
            <a:ext cx="5067300" cy="2935288"/>
          </a:xfrm>
        </p:spPr>
        <p:txBody>
          <a:bodyPr rtlCol="0"/>
          <a:lstStyle/>
          <a:p>
            <a:pPr rtl="0"/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збирати</a:t>
            </a:r>
            <a:r>
              <a:rPr lang="ru-RU" dirty="0"/>
              <a:t> </a:t>
            </a:r>
            <a:r>
              <a:rPr lang="ru-RU" dirty="0" err="1"/>
              <a:t>предмети</a:t>
            </a:r>
            <a:r>
              <a:rPr lang="ru-RU" dirty="0"/>
              <a:t> та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бонусні</a:t>
            </a:r>
            <a:r>
              <a:rPr lang="ru-RU" dirty="0"/>
              <a:t> очки.</a:t>
            </a:r>
          </a:p>
          <a:p>
            <a:pPr rtl="0"/>
            <a:endParaRPr lang="ru-RU" dirty="0"/>
          </a:p>
          <a:p>
            <a:pPr rtl="0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кінцевого</a:t>
            </a:r>
            <a:r>
              <a:rPr lang="ru-RU" dirty="0"/>
              <a:t> боса,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останньою</a:t>
            </a:r>
            <a:r>
              <a:rPr lang="ru-RU" dirty="0"/>
              <a:t> </a:t>
            </a:r>
            <a:r>
              <a:rPr lang="ru-RU" dirty="0" err="1"/>
              <a:t>перешкодою</a:t>
            </a:r>
            <a:r>
              <a:rPr lang="ru-RU" dirty="0"/>
              <a:t> на кожному </a:t>
            </a:r>
            <a:r>
              <a:rPr lang="ru-RU" dirty="0" err="1"/>
              <a:t>рівні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звукові</a:t>
            </a:r>
            <a:r>
              <a:rPr lang="ru-RU" dirty="0"/>
              <a:t> </a:t>
            </a:r>
            <a:r>
              <a:rPr lang="ru-RU" dirty="0" err="1"/>
              <a:t>ефекти</a:t>
            </a:r>
            <a:r>
              <a:rPr lang="ru-RU" dirty="0"/>
              <a:t> та </a:t>
            </a:r>
            <a:r>
              <a:rPr lang="ru-RU" dirty="0" err="1"/>
              <a:t>музику</a:t>
            </a:r>
            <a:r>
              <a:rPr lang="ru-RU" dirty="0"/>
              <a:t> до </a:t>
            </a:r>
            <a:r>
              <a:rPr lang="ru-RU" dirty="0" err="1"/>
              <a:t>гри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цікавою</a:t>
            </a:r>
            <a:r>
              <a:rPr lang="ru-RU" dirty="0"/>
              <a:t> та </a:t>
            </a:r>
            <a:r>
              <a:rPr lang="ru-RU" dirty="0" err="1"/>
              <a:t>реалістичною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r>
              <a:rPr lang="ru-RU" dirty="0" err="1"/>
              <a:t>Протестувати</a:t>
            </a:r>
            <a:r>
              <a:rPr lang="ru-RU" dirty="0"/>
              <a:t> </a:t>
            </a:r>
            <a:r>
              <a:rPr lang="ru-RU" dirty="0" err="1"/>
              <a:t>гру</a:t>
            </a:r>
            <a:r>
              <a:rPr lang="ru-RU" dirty="0"/>
              <a:t> та </a:t>
            </a:r>
            <a:r>
              <a:rPr lang="ru-RU" dirty="0" err="1"/>
              <a:t>виправити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62841F-2A1B-942B-382A-102D9D44B10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18050" b="18050"/>
          <a:stretch>
            <a:fillRect/>
          </a:stretch>
        </p:blipFill>
        <p:spPr>
          <a:xfrm>
            <a:off x="9261647" y="0"/>
            <a:ext cx="2930353" cy="1559882"/>
          </a:xfr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5869437-E392-EDF4-5BB3-ABA8AB740DFD}"/>
              </a:ext>
            </a:extLst>
          </p:cNvPr>
          <p:cNvSpPr/>
          <p:nvPr/>
        </p:nvSpPr>
        <p:spPr>
          <a:xfrm>
            <a:off x="60384" y="6143667"/>
            <a:ext cx="3088257" cy="60219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482936" cy="830997"/>
          </a:xfrm>
        </p:spPr>
        <p:txBody>
          <a:bodyPr rtlCol="0"/>
          <a:lstStyle/>
          <a:p>
            <a:pPr rtl="0"/>
            <a:r>
              <a:rPr lang="ru-RU" sz="3200" dirty="0"/>
              <a:t>У </a:t>
            </a:r>
            <a:r>
              <a:rPr lang="ru-RU" sz="3200" dirty="0" err="1"/>
              <a:t>грі</a:t>
            </a:r>
            <a:r>
              <a:rPr lang="ru-RU" sz="3200" dirty="0"/>
              <a:t> </a:t>
            </a:r>
            <a:r>
              <a:rPr lang="ru-RU" sz="3200" dirty="0" err="1"/>
              <a:t>будуть</a:t>
            </a:r>
            <a:r>
              <a:rPr lang="ru-RU" sz="3200" dirty="0"/>
              <a:t> </a:t>
            </a:r>
            <a:r>
              <a:rPr lang="ru-RU" sz="3200" dirty="0" err="1"/>
              <a:t>реалізовані</a:t>
            </a:r>
            <a:r>
              <a:rPr lang="ru-RU" sz="3200" dirty="0"/>
              <a:t> </a:t>
            </a:r>
            <a:r>
              <a:rPr lang="ru-RU" sz="3200" dirty="0" err="1"/>
              <a:t>наступні</a:t>
            </a:r>
            <a:r>
              <a:rPr lang="ru-RU" sz="3200" dirty="0"/>
              <a:t> </a:t>
            </a:r>
            <a:r>
              <a:rPr lang="ru-RU" sz="3200" dirty="0" err="1"/>
              <a:t>механіки</a:t>
            </a:r>
            <a:r>
              <a:rPr lang="ru-RU" sz="3200" dirty="0"/>
              <a:t>: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961356"/>
            <a:ext cx="9104702" cy="2935288"/>
          </a:xfrm>
        </p:spPr>
        <p:txBody>
          <a:bodyPr rtlCol="0"/>
          <a:lstStyle/>
          <a:p>
            <a:pPr rtl="0"/>
            <a:r>
              <a:rPr lang="ru-RU" dirty="0" err="1"/>
              <a:t>Об’єкти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переміщуються</a:t>
            </a:r>
            <a:r>
              <a:rPr lang="ru-RU" dirty="0"/>
              <a:t>/</a:t>
            </a:r>
            <a:r>
              <a:rPr lang="ru-RU" dirty="0" err="1"/>
              <a:t>рухаються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на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діють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ru-RU" dirty="0"/>
              <a:t> </a:t>
            </a:r>
            <a:r>
              <a:rPr lang="ru-RU" dirty="0" err="1"/>
              <a:t>фізики</a:t>
            </a:r>
            <a:r>
              <a:rPr lang="ru-RU" dirty="0"/>
              <a:t>.</a:t>
            </a:r>
          </a:p>
          <a:p>
            <a:pPr rtl="0"/>
            <a:r>
              <a:rPr lang="ru-RU" dirty="0" err="1"/>
              <a:t>Об’єкти</a:t>
            </a:r>
            <a:r>
              <a:rPr lang="ru-RU" dirty="0"/>
              <a:t> (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з’являються</a:t>
            </a:r>
            <a:r>
              <a:rPr lang="ru-RU" dirty="0"/>
              <a:t>/</a:t>
            </a:r>
            <a:r>
              <a:rPr lang="ru-RU" dirty="0" err="1"/>
              <a:t>переміщуються</a:t>
            </a:r>
            <a:r>
              <a:rPr lang="ru-RU" dirty="0"/>
              <a:t>, </a:t>
            </a:r>
            <a:r>
              <a:rPr lang="ru-RU" dirty="0" err="1"/>
              <a:t>зникають</a:t>
            </a:r>
            <a:r>
              <a:rPr lang="ru-RU" dirty="0"/>
              <a:t> за </a:t>
            </a:r>
            <a:r>
              <a:rPr lang="ru-RU" dirty="0" err="1"/>
              <a:t>керованим</a:t>
            </a:r>
            <a:r>
              <a:rPr lang="ru-RU" dirty="0"/>
              <a:t> законом </a:t>
            </a:r>
            <a:r>
              <a:rPr lang="ru-RU" dirty="0" err="1"/>
              <a:t>розподілення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чисел.</a:t>
            </a:r>
          </a:p>
          <a:p>
            <a:pPr rtl="0"/>
            <a:r>
              <a:rPr lang="ru-RU" dirty="0" err="1"/>
              <a:t>Об’єкти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стикатися</a:t>
            </a:r>
            <a:r>
              <a:rPr lang="ru-RU" dirty="0"/>
              <a:t> один з </a:t>
            </a:r>
            <a:r>
              <a:rPr lang="ru-RU" dirty="0" err="1"/>
              <a:t>іншим</a:t>
            </a:r>
            <a:r>
              <a:rPr lang="ru-RU" dirty="0"/>
              <a:t> та за результатом </a:t>
            </a:r>
            <a:r>
              <a:rPr lang="ru-RU" dirty="0" err="1"/>
              <a:t>зіткнення</a:t>
            </a:r>
            <a:r>
              <a:rPr lang="ru-RU" dirty="0"/>
              <a:t>, 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змінюватися</a:t>
            </a:r>
            <a:r>
              <a:rPr lang="ru-RU" dirty="0"/>
              <a:t>.</a:t>
            </a:r>
          </a:p>
          <a:p>
            <a:pPr rtl="0"/>
            <a:r>
              <a:rPr lang="ru-RU" dirty="0" err="1"/>
              <a:t>Числове</a:t>
            </a:r>
            <a:r>
              <a:rPr lang="ru-RU" dirty="0"/>
              <a:t>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5869437-E392-EDF4-5BB3-ABA8AB740DFD}"/>
              </a:ext>
            </a:extLst>
          </p:cNvPr>
          <p:cNvSpPr/>
          <p:nvPr/>
        </p:nvSpPr>
        <p:spPr>
          <a:xfrm>
            <a:off x="60384" y="6143667"/>
            <a:ext cx="3088257" cy="60219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4D44B1-B339-EE14-0EE1-FE834BB2584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666" b="2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04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/>
              <a:t>Висновок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819" y="1636210"/>
            <a:ext cx="5269782" cy="2935288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err="1"/>
              <a:t>Платформер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цікавий</a:t>
            </a:r>
            <a:r>
              <a:rPr lang="ru-RU" dirty="0"/>
              <a:t> та </a:t>
            </a:r>
            <a:r>
              <a:rPr lang="ru-RU" dirty="0" err="1"/>
              <a:t>захоплюючий</a:t>
            </a:r>
            <a:r>
              <a:rPr lang="ru-RU" dirty="0"/>
              <a:t> жанр </a:t>
            </a:r>
            <a:r>
              <a:rPr lang="ru-RU" dirty="0" err="1"/>
              <a:t>відеоігор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розробити</a:t>
            </a:r>
            <a:r>
              <a:rPr lang="ru-RU" dirty="0"/>
              <a:t> на </a:t>
            </a:r>
            <a:r>
              <a:rPr lang="en-US" dirty="0"/>
              <a:t>Unity </a:t>
            </a:r>
            <a:r>
              <a:rPr lang="ru-RU" dirty="0"/>
              <a:t>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та </a:t>
            </a:r>
            <a:r>
              <a:rPr lang="ru-RU" dirty="0" err="1"/>
              <a:t>інструментів</a:t>
            </a:r>
            <a:r>
              <a:rPr lang="ru-RU" dirty="0"/>
              <a:t>. Головне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яскраву</a:t>
            </a:r>
            <a:r>
              <a:rPr lang="ru-RU" dirty="0"/>
              <a:t> та </a:t>
            </a:r>
            <a:r>
              <a:rPr lang="ru-RU" dirty="0" err="1"/>
              <a:t>оригінальну</a:t>
            </a:r>
            <a:r>
              <a:rPr lang="ru-RU" dirty="0"/>
              <a:t> </a:t>
            </a:r>
            <a:r>
              <a:rPr lang="ru-RU" dirty="0" err="1"/>
              <a:t>ідею</a:t>
            </a:r>
            <a:r>
              <a:rPr lang="ru-RU" dirty="0"/>
              <a:t> </a:t>
            </a:r>
            <a:r>
              <a:rPr lang="ru-RU" dirty="0" err="1"/>
              <a:t>гри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цікавою</a:t>
            </a:r>
            <a:r>
              <a:rPr lang="ru-RU" dirty="0"/>
              <a:t> та </a:t>
            </a:r>
            <a:r>
              <a:rPr lang="ru-RU" dirty="0" err="1"/>
              <a:t>запам'ятовуваною</a:t>
            </a:r>
            <a:r>
              <a:rPr lang="ru-RU" dirty="0"/>
              <a:t> для </a:t>
            </a:r>
            <a:r>
              <a:rPr lang="ru-RU" dirty="0" err="1"/>
              <a:t>гравців</a:t>
            </a:r>
            <a:r>
              <a:rPr lang="ru-RU" dirty="0"/>
              <a:t>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BF8C60-E0D9-CAA5-7FA1-C1AAE7018D0C}"/>
              </a:ext>
            </a:extLst>
          </p:cNvPr>
          <p:cNvSpPr/>
          <p:nvPr/>
        </p:nvSpPr>
        <p:spPr>
          <a:xfrm>
            <a:off x="60384" y="6143667"/>
            <a:ext cx="3088257" cy="60219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C19DC0-BAFC-EE1A-1D91-CF562459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636210"/>
            <a:ext cx="5423140" cy="40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6_TF16411253_Win32.potx" id="{ECC90A19-8128-4489-91E9-D01AFC784BC1}" vid="{5E44D11E-26FC-4BE9-8703-0F02BED8A6D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15</TotalTime>
  <Words>371</Words>
  <Application>Microsoft Office PowerPoint</Application>
  <PresentationFormat>Широкоэкранный</PresentationFormat>
  <Paragraphs>53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</vt:lpstr>
      <vt:lpstr>Тема Office</vt:lpstr>
      <vt:lpstr>Розробка платформера</vt:lpstr>
      <vt:lpstr>Що таке платформер</vt:lpstr>
      <vt:lpstr>Розробка платформеру на Unity</vt:lpstr>
      <vt:lpstr>Для розробки платформеру на Unity потрібно виконати наступні кроки:</vt:lpstr>
      <vt:lpstr>У грі будуть реалізовані наступні механіки:</vt:lpstr>
      <vt:lpstr>Висновок: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платформера</dc:title>
  <dc:creator>Bogdan Stegniy</dc:creator>
  <cp:lastModifiedBy>Bogdan Stegniy</cp:lastModifiedBy>
  <cp:revision>1</cp:revision>
  <dcterms:created xsi:type="dcterms:W3CDTF">2023-04-04T12:08:13Z</dcterms:created>
  <dcterms:modified xsi:type="dcterms:W3CDTF">2023-04-04T12:23:34Z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