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4" r:id="rId5"/>
    <p:sldId id="302" r:id="rId6"/>
    <p:sldId id="315" r:id="rId7"/>
    <p:sldId id="327" r:id="rId8"/>
    <p:sldId id="328" r:id="rId9"/>
    <p:sldId id="329" r:id="rId10"/>
    <p:sldId id="330" r:id="rId11"/>
    <p:sldId id="331" r:id="rId12"/>
    <p:sldId id="313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066785-CB6B-47D8-8CCB-2DF41A5D5A5C}" type="datetime1">
              <a:rPr lang="ru-RU" smtClean="0"/>
              <a:t>04.04.2023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DF5CB6-FB9E-4318-9FA4-44B9D3BB1364}" type="datetime1">
              <a:rPr lang="ru-RU" noProof="0" smtClean="0"/>
              <a:t>04.04.2023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98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34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6" name="Шестиугольник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текст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ru-RU" sz="4800" b="1" noProof="0">
                <a:solidFill>
                  <a:schemeClr val="tx1"/>
                </a:solidFill>
              </a:rPr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толбца с содержимы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5"/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5"/>
              </a:solidFill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5"/>
              </a:solidFill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столбца с содержимы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Шестиугольник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1"/>
              </a:solidFill>
            </a:endParaRPr>
          </a:p>
        </p:txBody>
      </p:sp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1"/>
              </a:solidFill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</a:t>
            </a: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Прямоугольник 1" descr="Устремленное вверх высокое офисное здание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текст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Пользовательский маке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" name="Овал 2" descr="Устремленное вверх высокое офисное здание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Текст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текст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5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5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5"/>
              </a:solidFill>
            </a:endParaRP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Рисунок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8" name="Рисунок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0" name="Рисунок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ru-RU" sz="4800" b="1" noProof="0">
                <a:solidFill>
                  <a:schemeClr val="tx1"/>
                </a:solidFill>
              </a:rPr>
              <a:t>Образец заголовка</a:t>
            </a:r>
          </a:p>
        </p:txBody>
      </p:sp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Шестиугольник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31" name="Текст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32" name="Текст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37" name="Рисунок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Объект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41" name="Объект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42" name="Объект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43" name="Объект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44" name="Объект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45" name="Объект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sz="1100" noProof="0">
                <a:solidFill>
                  <a:schemeClr val="accent2"/>
                </a:solidFill>
              </a:rPr>
              <a:t>22.09.2020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sz="1100" b="1" noProof="0">
                <a:solidFill>
                  <a:schemeClr val="accent2"/>
                </a:solidFill>
              </a:rPr>
              <a:t>Годовой обзор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ru-RU" sz="1100" noProof="0" smtClean="0">
                <a:solidFill>
                  <a:schemeClr val="accent4"/>
                </a:solidFill>
              </a:rPr>
              <a:pPr algn="r"/>
              <a:t>‹#›</a:t>
            </a:fld>
            <a:endParaRPr lang="ru-RU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Здание из синего стекла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Шестиугольник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3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492" y="2576760"/>
            <a:ext cx="4662065" cy="1695637"/>
          </a:xfrm>
        </p:spPr>
        <p:txBody>
          <a:bodyPr rtlCol="0"/>
          <a:lstStyle/>
          <a:p>
            <a:pPr rtl="0"/>
            <a:r>
              <a:rPr lang="ru-RU" sz="3200" dirty="0"/>
              <a:t>ОПИС СКЛАДУ ЛОКАЦІЙ ТА ПЕРЕШКОД У НИХ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dirty="0" err="1"/>
              <a:t>Стегн</a:t>
            </a:r>
            <a:r>
              <a:rPr lang="uk-UA" dirty="0" err="1"/>
              <a:t>ій</a:t>
            </a:r>
            <a:r>
              <a:rPr lang="uk-UA" dirty="0"/>
              <a:t> Б. В.</a:t>
            </a:r>
            <a:br>
              <a:rPr lang="uk-UA" dirty="0"/>
            </a:br>
            <a:r>
              <a:rPr lang="uk-UA" dirty="0"/>
              <a:t>КН-920д</a:t>
            </a:r>
            <a:endParaRPr lang="ru-RU" dirty="0"/>
          </a:p>
        </p:txBody>
      </p:sp>
      <p:sp>
        <p:nvSpPr>
          <p:cNvPr id="21" name="Шестиугольник 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2" name="Шестиугольник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z="3200" dirty="0"/>
              <a:t>План </a:t>
            </a:r>
            <a:r>
              <a:rPr lang="ru-RU" sz="3200" dirty="0" err="1"/>
              <a:t>презентації</a:t>
            </a:r>
            <a:endParaRPr lang="ru-RU" sz="3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509863"/>
            <a:ext cx="4275138" cy="3560763"/>
          </a:xfrm>
        </p:spPr>
        <p:txBody>
          <a:bodyPr rtlCol="0"/>
          <a:lstStyle/>
          <a:p>
            <a:pPr rtl="0"/>
            <a:r>
              <a:rPr lang="ru-RU" dirty="0" err="1"/>
              <a:t>Локації</a:t>
            </a:r>
            <a:r>
              <a:rPr lang="ru-RU" dirty="0"/>
              <a:t> у </a:t>
            </a:r>
            <a:r>
              <a:rPr lang="ru-RU" dirty="0" err="1"/>
              <a:t>платформерах</a:t>
            </a:r>
            <a:endParaRPr lang="ru-RU" dirty="0"/>
          </a:p>
          <a:p>
            <a:pPr rtl="0"/>
            <a:r>
              <a:rPr lang="ru-RU" dirty="0" err="1"/>
              <a:t>Завдання</a:t>
            </a:r>
            <a:r>
              <a:rPr lang="ru-RU" dirty="0"/>
              <a:t> для </a:t>
            </a:r>
            <a:r>
              <a:rPr lang="ru-RU" dirty="0" err="1"/>
              <a:t>виконання</a:t>
            </a:r>
            <a:r>
              <a:rPr lang="ru-RU" dirty="0"/>
              <a:t> у </a:t>
            </a:r>
            <a:r>
              <a:rPr lang="ru-RU" dirty="0" err="1"/>
              <a:t>грі</a:t>
            </a:r>
            <a:endParaRPr lang="ru-RU" dirty="0"/>
          </a:p>
          <a:p>
            <a:pPr rtl="0"/>
            <a:r>
              <a:rPr lang="ru-RU" dirty="0" err="1"/>
              <a:t>Статичні</a:t>
            </a:r>
            <a:r>
              <a:rPr lang="ru-RU" dirty="0"/>
              <a:t> та </a:t>
            </a:r>
            <a:r>
              <a:rPr lang="ru-RU" dirty="0" err="1"/>
              <a:t>динамічні</a:t>
            </a:r>
            <a:r>
              <a:rPr lang="ru-RU" dirty="0"/>
              <a:t> об</a:t>
            </a:r>
            <a:r>
              <a:rPr lang="en-US" dirty="0"/>
              <a:t>’</a:t>
            </a:r>
            <a:r>
              <a:rPr lang="uk-UA" dirty="0" err="1"/>
              <a:t>єкти</a:t>
            </a:r>
            <a:endParaRPr lang="ru-RU" dirty="0"/>
          </a:p>
          <a:p>
            <a:pPr rtl="0"/>
            <a:r>
              <a:rPr lang="ru-RU" dirty="0" err="1"/>
              <a:t>Перешкоди</a:t>
            </a:r>
            <a:r>
              <a:rPr lang="ru-RU" dirty="0"/>
              <a:t>, вороги та </a:t>
            </a:r>
            <a:r>
              <a:rPr lang="ru-RU" dirty="0" err="1"/>
              <a:t>ресурси</a:t>
            </a:r>
            <a:endParaRPr lang="ru-RU" dirty="0"/>
          </a:p>
          <a:p>
            <a:pPr rtl="0"/>
            <a:r>
              <a:rPr lang="ru-RU" dirty="0" err="1"/>
              <a:t>Показник</a:t>
            </a:r>
            <a:r>
              <a:rPr lang="ru-RU" dirty="0"/>
              <a:t> здоров</a:t>
            </a:r>
            <a:r>
              <a:rPr lang="en-US" dirty="0"/>
              <a:t>’</a:t>
            </a:r>
            <a:r>
              <a:rPr lang="uk-UA" dirty="0"/>
              <a:t>я</a:t>
            </a:r>
          </a:p>
          <a:p>
            <a:pPr rtl="0"/>
            <a:r>
              <a:rPr lang="uk-UA" dirty="0"/>
              <a:t>Ігрові цикли</a:t>
            </a:r>
          </a:p>
          <a:p>
            <a:pPr rtl="0"/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80F2D11-FF4A-9B43-73C9-8998F8BDC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0747" r="20747"/>
          <a:stretch>
            <a:fillRect/>
          </a:stretch>
        </p:blipFill>
        <p:spPr/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F0EC7C9-34C8-A214-BED5-CDA33128F940}"/>
              </a:ext>
            </a:extLst>
          </p:cNvPr>
          <p:cNvSpPr/>
          <p:nvPr/>
        </p:nvSpPr>
        <p:spPr>
          <a:xfrm>
            <a:off x="361950" y="6381750"/>
            <a:ext cx="2476500" cy="35242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4644845" cy="830997"/>
          </a:xfrm>
        </p:spPr>
        <p:txBody>
          <a:bodyPr rtlCol="0"/>
          <a:lstStyle/>
          <a:p>
            <a:pPr rtl="0"/>
            <a:r>
              <a:rPr lang="ru-RU" sz="3200" dirty="0" err="1"/>
              <a:t>Локації</a:t>
            </a:r>
            <a:r>
              <a:rPr lang="ru-RU" sz="3200" dirty="0"/>
              <a:t> у </a:t>
            </a:r>
            <a:r>
              <a:rPr lang="ru-RU" sz="3200" dirty="0" err="1"/>
              <a:t>платформерах</a:t>
            </a:r>
            <a:endParaRPr lang="ru-RU" sz="3200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 err="1"/>
              <a:t>Локації</a:t>
            </a:r>
            <a:r>
              <a:rPr lang="ru-RU" dirty="0"/>
              <a:t> у </a:t>
            </a:r>
            <a:r>
              <a:rPr lang="ru-RU" dirty="0" err="1"/>
              <a:t>іграх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віртуальні</a:t>
            </a:r>
            <a:r>
              <a:rPr lang="ru-RU" dirty="0"/>
              <a:t> </a:t>
            </a:r>
            <a:r>
              <a:rPr lang="ru-RU" dirty="0" err="1"/>
              <a:t>простори</a:t>
            </a:r>
            <a:r>
              <a:rPr lang="ru-RU" dirty="0"/>
              <a:t>, де </a:t>
            </a:r>
            <a:r>
              <a:rPr lang="ru-RU" dirty="0" err="1"/>
              <a:t>відбувається</a:t>
            </a:r>
            <a:r>
              <a:rPr lang="ru-RU" dirty="0"/>
              <a:t> </a:t>
            </a:r>
            <a:r>
              <a:rPr lang="ru-RU" dirty="0" err="1"/>
              <a:t>гра</a:t>
            </a:r>
            <a:r>
              <a:rPr lang="ru-RU" dirty="0"/>
              <a:t>.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локації</a:t>
            </a:r>
            <a:r>
              <a:rPr lang="ru-RU" dirty="0"/>
              <a:t> для </a:t>
            </a:r>
            <a:r>
              <a:rPr lang="ru-RU" dirty="0" err="1"/>
              <a:t>платформера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визначити</a:t>
            </a:r>
            <a:r>
              <a:rPr lang="ru-RU" dirty="0"/>
              <a:t> тему та стиль, </a:t>
            </a:r>
            <a:r>
              <a:rPr lang="ru-RU" dirty="0" err="1"/>
              <a:t>створити</a:t>
            </a:r>
            <a:r>
              <a:rPr lang="ru-RU" dirty="0"/>
              <a:t> схему </a:t>
            </a:r>
            <a:r>
              <a:rPr lang="ru-RU" dirty="0" err="1"/>
              <a:t>локації</a:t>
            </a:r>
            <a:r>
              <a:rPr lang="ru-RU" dirty="0"/>
              <a:t>, </a:t>
            </a:r>
            <a:r>
              <a:rPr lang="ru-RU" dirty="0" err="1"/>
              <a:t>додати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декору, </a:t>
            </a:r>
            <a:r>
              <a:rPr lang="ru-RU" dirty="0" err="1"/>
              <a:t>перешкоди</a:t>
            </a:r>
            <a:r>
              <a:rPr lang="ru-RU" dirty="0"/>
              <a:t> та </a:t>
            </a:r>
            <a:r>
              <a:rPr lang="ru-RU" dirty="0" err="1"/>
              <a:t>ворогів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перевірити</a:t>
            </a:r>
            <a:r>
              <a:rPr lang="ru-RU" dirty="0"/>
              <a:t> </a:t>
            </a:r>
            <a:r>
              <a:rPr lang="ru-RU" dirty="0" err="1"/>
              <a:t>готову</a:t>
            </a:r>
            <a:r>
              <a:rPr lang="ru-RU" dirty="0"/>
              <a:t> </a:t>
            </a:r>
            <a:r>
              <a:rPr lang="ru-RU" dirty="0" err="1"/>
              <a:t>локацію</a:t>
            </a:r>
            <a:r>
              <a:rPr lang="ru-RU" dirty="0"/>
              <a:t> на </a:t>
            </a:r>
            <a:r>
              <a:rPr lang="ru-RU" dirty="0" err="1"/>
              <a:t>наявність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 та </a:t>
            </a:r>
            <a:r>
              <a:rPr lang="ru-RU" dirty="0" err="1"/>
              <a:t>відпрацювати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деталі</a:t>
            </a:r>
            <a:r>
              <a:rPr lang="ru-RU" dirty="0"/>
              <a:t>. </a:t>
            </a:r>
            <a:r>
              <a:rPr lang="ru-RU" dirty="0" err="1"/>
              <a:t>Важливо</a:t>
            </a:r>
            <a:r>
              <a:rPr lang="ru-RU" dirty="0"/>
              <a:t> </a:t>
            </a:r>
            <a:r>
              <a:rPr lang="ru-RU" dirty="0" err="1"/>
              <a:t>пам'ятати</a:t>
            </a:r>
            <a:r>
              <a:rPr lang="ru-RU" dirty="0"/>
              <a:t> про баланс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складністю</a:t>
            </a:r>
            <a:r>
              <a:rPr lang="ru-RU" dirty="0"/>
              <a:t> та </a:t>
            </a:r>
            <a:r>
              <a:rPr lang="ru-RU" dirty="0" err="1"/>
              <a:t>розвагою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про те,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локація</a:t>
            </a:r>
            <a:r>
              <a:rPr lang="ru-RU" dirty="0"/>
              <a:t>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цікавою</a:t>
            </a:r>
            <a:r>
              <a:rPr lang="ru-RU" dirty="0"/>
              <a:t> та </a:t>
            </a:r>
            <a:r>
              <a:rPr lang="ru-RU" dirty="0" err="1"/>
              <a:t>запам'ятовуваною</a:t>
            </a:r>
            <a:r>
              <a:rPr lang="ru-RU" dirty="0"/>
              <a:t> для </a:t>
            </a:r>
            <a:r>
              <a:rPr lang="ru-RU" dirty="0" err="1"/>
              <a:t>гравців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F5EB5B-EB02-857D-AEB1-2205F84959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3154" r="23154"/>
          <a:stretch>
            <a:fillRect/>
          </a:stretch>
        </p:blipFill>
        <p:spPr/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F0C55C9-B908-57B7-CAB9-1652CED92A6B}"/>
              </a:ext>
            </a:extLst>
          </p:cNvPr>
          <p:cNvSpPr/>
          <p:nvPr/>
        </p:nvSpPr>
        <p:spPr>
          <a:xfrm>
            <a:off x="361950" y="6381750"/>
            <a:ext cx="2476500" cy="35242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A116E70-1556-17B6-B35A-084034A3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0" y="942975"/>
            <a:ext cx="5831925" cy="700114"/>
          </a:xfrm>
        </p:spPr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Завдання</a:t>
            </a:r>
            <a:r>
              <a:rPr lang="ru-RU" b="1" dirty="0">
                <a:solidFill>
                  <a:schemeClr val="tx1"/>
                </a:solidFill>
              </a:rPr>
              <a:t> для </a:t>
            </a:r>
            <a:r>
              <a:rPr lang="ru-RU" b="1" dirty="0" err="1">
                <a:solidFill>
                  <a:schemeClr val="tx1"/>
                </a:solidFill>
              </a:rPr>
              <a:t>виконання</a:t>
            </a:r>
            <a:r>
              <a:rPr lang="ru-RU" b="1" dirty="0">
                <a:solidFill>
                  <a:schemeClr val="tx1"/>
                </a:solidFill>
              </a:rPr>
              <a:t> у </a:t>
            </a:r>
            <a:r>
              <a:rPr lang="ru-RU" b="1" dirty="0" err="1">
                <a:solidFill>
                  <a:schemeClr val="tx1"/>
                </a:solidFill>
              </a:rPr>
              <a:t>грі</a:t>
            </a:r>
            <a:br>
              <a:rPr lang="ru-RU" dirty="0"/>
            </a:br>
            <a:endParaRPr lang="ru-RU" dirty="0"/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5C90B58E-AB15-51A5-FB8C-6F2FD142BDED}"/>
              </a:ext>
            </a:extLst>
          </p:cNvPr>
          <p:cNvSpPr txBox="1">
            <a:spLocks/>
          </p:cNvSpPr>
          <p:nvPr/>
        </p:nvSpPr>
        <p:spPr>
          <a:xfrm>
            <a:off x="673650" y="1530350"/>
            <a:ext cx="4275138" cy="3560763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B5D7E9-9126-D046-BF08-14A4DA2B71C8}"/>
              </a:ext>
            </a:extLst>
          </p:cNvPr>
          <p:cNvSpPr txBox="1"/>
          <p:nvPr/>
        </p:nvSpPr>
        <p:spPr>
          <a:xfrm>
            <a:off x="673650" y="1643089"/>
            <a:ext cx="11308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 </a:t>
            </a:r>
            <a:r>
              <a:rPr lang="ru-RU" dirty="0" err="1"/>
              <a:t>платформерах</a:t>
            </a:r>
            <a:r>
              <a:rPr lang="ru-RU" dirty="0"/>
              <a:t>, як і в </a:t>
            </a:r>
            <a:r>
              <a:rPr lang="ru-RU" dirty="0" err="1"/>
              <a:t>інших</a:t>
            </a:r>
            <a:r>
              <a:rPr lang="ru-RU" dirty="0"/>
              <a:t> жанрах </a:t>
            </a:r>
            <a:r>
              <a:rPr lang="ru-RU" dirty="0" err="1"/>
              <a:t>відеоігор</a:t>
            </a:r>
            <a:r>
              <a:rPr lang="ru-RU" dirty="0"/>
              <a:t>,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різноманітні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гравець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виконати</a:t>
            </a:r>
            <a:r>
              <a:rPr lang="ru-RU" dirty="0"/>
              <a:t>.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типові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для </a:t>
            </a:r>
            <a:r>
              <a:rPr lang="ru-RU" dirty="0" err="1"/>
              <a:t>виконання</a:t>
            </a:r>
            <a:r>
              <a:rPr lang="ru-RU" dirty="0"/>
              <a:t> у </a:t>
            </a:r>
            <a:r>
              <a:rPr lang="ru-RU" dirty="0" err="1"/>
              <a:t>платформерах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включати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Збір</a:t>
            </a:r>
            <a:r>
              <a:rPr lang="ru-RU" dirty="0"/>
              <a:t> </a:t>
            </a:r>
            <a:r>
              <a:rPr lang="ru-RU" dirty="0" err="1"/>
              <a:t>предметів</a:t>
            </a:r>
            <a:r>
              <a:rPr lang="ru-RU" dirty="0"/>
              <a:t>: </a:t>
            </a:r>
            <a:r>
              <a:rPr lang="ru-RU" dirty="0" err="1"/>
              <a:t>гравець</a:t>
            </a:r>
            <a:r>
              <a:rPr lang="ru-RU" dirty="0"/>
              <a:t> повинен </a:t>
            </a:r>
            <a:r>
              <a:rPr lang="ru-RU" dirty="0" err="1"/>
              <a:t>зібрати</a:t>
            </a:r>
            <a:r>
              <a:rPr lang="ru-RU" dirty="0"/>
              <a:t> </a:t>
            </a:r>
            <a:r>
              <a:rPr lang="ru-RU" dirty="0" err="1"/>
              <a:t>певну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предметів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відкрити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err="1"/>
              <a:t>бонуси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Подолання</a:t>
            </a:r>
            <a:r>
              <a:rPr lang="ru-RU" dirty="0"/>
              <a:t> </a:t>
            </a:r>
            <a:r>
              <a:rPr lang="ru-RU" dirty="0" err="1"/>
              <a:t>перешкод</a:t>
            </a:r>
            <a:r>
              <a:rPr lang="ru-RU" dirty="0"/>
              <a:t>: </a:t>
            </a:r>
            <a:r>
              <a:rPr lang="ru-RU" dirty="0" err="1"/>
              <a:t>гравець</a:t>
            </a:r>
            <a:r>
              <a:rPr lang="ru-RU" dirty="0"/>
              <a:t> повинен пройти </a:t>
            </a:r>
            <a:r>
              <a:rPr lang="ru-RU" dirty="0" err="1"/>
              <a:t>рівень</a:t>
            </a:r>
            <a:r>
              <a:rPr lang="ru-RU" dirty="0"/>
              <a:t>, </a:t>
            </a:r>
            <a:r>
              <a:rPr lang="ru-RU" dirty="0" err="1"/>
              <a:t>подолавши</a:t>
            </a:r>
            <a:r>
              <a:rPr lang="ru-RU" dirty="0"/>
              <a:t> </a:t>
            </a:r>
            <a:r>
              <a:rPr lang="ru-RU" dirty="0" err="1"/>
              <a:t>різноманітні</a:t>
            </a:r>
            <a:r>
              <a:rPr lang="ru-RU" dirty="0"/>
              <a:t> </a:t>
            </a:r>
            <a:r>
              <a:rPr lang="ru-RU" dirty="0" err="1"/>
              <a:t>перешкоди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як </a:t>
            </a:r>
            <a:r>
              <a:rPr lang="ru-RU" dirty="0" err="1"/>
              <a:t>складні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, вороги, ловушки, </a:t>
            </a:r>
            <a:r>
              <a:rPr lang="ru-RU" dirty="0" err="1"/>
              <a:t>прірви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Битва з ворогами: </a:t>
            </a:r>
            <a:r>
              <a:rPr lang="ru-RU" dirty="0" err="1"/>
              <a:t>гравець</a:t>
            </a:r>
            <a:r>
              <a:rPr lang="ru-RU" dirty="0"/>
              <a:t> повинен </a:t>
            </a:r>
            <a:r>
              <a:rPr lang="ru-RU" dirty="0" err="1"/>
              <a:t>перемогти</a:t>
            </a:r>
            <a:r>
              <a:rPr lang="ru-RU" dirty="0"/>
              <a:t> </a:t>
            </a:r>
            <a:r>
              <a:rPr lang="ru-RU" dirty="0" err="1"/>
              <a:t>ворогів</a:t>
            </a:r>
            <a:r>
              <a:rPr lang="ru-RU" dirty="0"/>
              <a:t> на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рівнях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зброї</a:t>
            </a:r>
            <a:r>
              <a:rPr lang="ru-RU" dirty="0"/>
              <a:t> та </a:t>
            </a:r>
            <a:r>
              <a:rPr lang="ru-RU" dirty="0" err="1"/>
              <a:t>прийоми</a:t>
            </a:r>
            <a:r>
              <a:rPr lang="ru-RU" dirty="0"/>
              <a:t> бою.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 на час: </a:t>
            </a:r>
            <a:r>
              <a:rPr lang="ru-RU" dirty="0" err="1"/>
              <a:t>гравець</a:t>
            </a:r>
            <a:r>
              <a:rPr lang="ru-RU" dirty="0"/>
              <a:t> повинен пройти </a:t>
            </a:r>
            <a:r>
              <a:rPr lang="ru-RU" dirty="0" err="1"/>
              <a:t>рівень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певну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гри</a:t>
            </a:r>
            <a:r>
              <a:rPr lang="ru-RU" dirty="0"/>
              <a:t> за </a:t>
            </a:r>
            <a:r>
              <a:rPr lang="ru-RU" dirty="0" err="1"/>
              <a:t>обмежений</a:t>
            </a:r>
            <a:r>
              <a:rPr lang="ru-RU" dirty="0"/>
              <a:t> час.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світу</a:t>
            </a:r>
            <a:r>
              <a:rPr lang="ru-RU" dirty="0"/>
              <a:t>: </a:t>
            </a:r>
            <a:r>
              <a:rPr lang="ru-RU" dirty="0" err="1"/>
              <a:t>гравець</a:t>
            </a:r>
            <a:r>
              <a:rPr lang="ru-RU" dirty="0"/>
              <a:t> повинен </a:t>
            </a:r>
            <a:r>
              <a:rPr lang="ru-RU" dirty="0" err="1"/>
              <a:t>досліджувати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локації</a:t>
            </a:r>
            <a:r>
              <a:rPr lang="ru-RU" dirty="0"/>
              <a:t>, </a:t>
            </a:r>
            <a:r>
              <a:rPr lang="ru-RU" dirty="0" err="1"/>
              <a:t>знаходити</a:t>
            </a:r>
            <a:r>
              <a:rPr lang="ru-RU" dirty="0"/>
              <a:t> </a:t>
            </a:r>
            <a:r>
              <a:rPr lang="ru-RU" dirty="0" err="1"/>
              <a:t>секретні</a:t>
            </a:r>
            <a:r>
              <a:rPr lang="ru-RU" dirty="0"/>
              <a:t> проходи та </a:t>
            </a:r>
            <a:r>
              <a:rPr lang="ru-RU" dirty="0" err="1"/>
              <a:t>різноманітні</a:t>
            </a:r>
            <a:r>
              <a:rPr lang="ru-RU" dirty="0"/>
              <a:t> </a:t>
            </a:r>
            <a:r>
              <a:rPr lang="ru-RU" dirty="0" err="1"/>
              <a:t>скарби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Розблокування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персонажів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зброї</a:t>
            </a:r>
            <a:r>
              <a:rPr lang="ru-RU" dirty="0"/>
              <a:t>: </a:t>
            </a:r>
            <a:r>
              <a:rPr lang="ru-RU" dirty="0" err="1"/>
              <a:t>гравець</a:t>
            </a:r>
            <a:r>
              <a:rPr lang="ru-RU" dirty="0"/>
              <a:t> повинен </a:t>
            </a:r>
            <a:r>
              <a:rPr lang="ru-RU" dirty="0" err="1"/>
              <a:t>зібрати</a:t>
            </a:r>
            <a:r>
              <a:rPr lang="ru-RU" dirty="0"/>
              <a:t> </a:t>
            </a:r>
            <a:r>
              <a:rPr lang="ru-RU" dirty="0" err="1"/>
              <a:t>певну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предметів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виконати</a:t>
            </a:r>
            <a:r>
              <a:rPr lang="ru-RU" dirty="0"/>
              <a:t> </a:t>
            </a:r>
            <a:r>
              <a:rPr lang="ru-RU" dirty="0" err="1"/>
              <a:t>певні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персонажів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зброю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допомогти</a:t>
            </a:r>
            <a:r>
              <a:rPr lang="ru-RU" dirty="0"/>
              <a:t> в </a:t>
            </a:r>
            <a:r>
              <a:rPr lang="ru-RU" dirty="0" err="1"/>
              <a:t>проходженні</a:t>
            </a:r>
            <a:r>
              <a:rPr lang="ru-RU" dirty="0"/>
              <a:t> </a:t>
            </a:r>
            <a:r>
              <a:rPr lang="ru-RU" dirty="0" err="1"/>
              <a:t>гри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Босс-</a:t>
            </a:r>
            <a:r>
              <a:rPr lang="ru-RU" dirty="0" err="1"/>
              <a:t>битви</a:t>
            </a:r>
            <a:r>
              <a:rPr lang="ru-RU" dirty="0"/>
              <a:t>: </a:t>
            </a:r>
            <a:r>
              <a:rPr lang="ru-RU" dirty="0" err="1"/>
              <a:t>гравець</a:t>
            </a:r>
            <a:r>
              <a:rPr lang="ru-RU" dirty="0"/>
              <a:t> повинен </a:t>
            </a:r>
            <a:r>
              <a:rPr lang="ru-RU" dirty="0" err="1"/>
              <a:t>перемогти</a:t>
            </a:r>
            <a:r>
              <a:rPr lang="ru-RU" dirty="0"/>
              <a:t> великих та </a:t>
            </a:r>
            <a:r>
              <a:rPr lang="ru-RU" dirty="0" err="1"/>
              <a:t>потужних</a:t>
            </a:r>
            <a:r>
              <a:rPr lang="ru-RU" dirty="0"/>
              <a:t> </a:t>
            </a:r>
            <a:r>
              <a:rPr lang="ru-RU" dirty="0" err="1"/>
              <a:t>ворогів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з'являються</a:t>
            </a:r>
            <a:r>
              <a:rPr lang="ru-RU" dirty="0"/>
              <a:t> на </a:t>
            </a:r>
            <a:r>
              <a:rPr lang="ru-RU" dirty="0" err="1"/>
              <a:t>кінці</a:t>
            </a:r>
            <a:r>
              <a:rPr lang="ru-RU" dirty="0"/>
              <a:t> </a:t>
            </a:r>
            <a:r>
              <a:rPr lang="ru-RU" dirty="0" err="1"/>
              <a:t>рівнів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глав.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42B9D5-4E51-CE04-A3AA-A4598E70B9C2}"/>
              </a:ext>
            </a:extLst>
          </p:cNvPr>
          <p:cNvSpPr/>
          <p:nvPr/>
        </p:nvSpPr>
        <p:spPr>
          <a:xfrm>
            <a:off x="361950" y="6381750"/>
            <a:ext cx="2476500" cy="35242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7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A116E70-1556-17B6-B35A-084034A3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0" y="942975"/>
            <a:ext cx="5831925" cy="700114"/>
          </a:xfrm>
        </p:spPr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Статичні</a:t>
            </a:r>
            <a:r>
              <a:rPr lang="ru-RU" b="1" dirty="0">
                <a:solidFill>
                  <a:schemeClr val="tx1"/>
                </a:solidFill>
              </a:rPr>
              <a:t> та </a:t>
            </a:r>
            <a:r>
              <a:rPr lang="ru-RU" b="1" dirty="0" err="1">
                <a:solidFill>
                  <a:schemeClr val="tx1"/>
                </a:solidFill>
              </a:rPr>
              <a:t>динамічні</a:t>
            </a:r>
            <a:r>
              <a:rPr lang="ru-RU" b="1" dirty="0">
                <a:solidFill>
                  <a:schemeClr val="tx1"/>
                </a:solidFill>
              </a:rPr>
              <a:t> об</a:t>
            </a:r>
            <a:r>
              <a:rPr lang="en-US" b="1" dirty="0">
                <a:solidFill>
                  <a:schemeClr val="tx1"/>
                </a:solidFill>
              </a:rPr>
              <a:t>’</a:t>
            </a:r>
            <a:r>
              <a:rPr lang="uk-UA" b="1" dirty="0" err="1">
                <a:solidFill>
                  <a:schemeClr val="tx1"/>
                </a:solidFill>
              </a:rPr>
              <a:t>єкти</a:t>
            </a:r>
            <a:br>
              <a:rPr lang="ru-RU" dirty="0"/>
            </a:br>
            <a:endParaRPr lang="ru-RU" dirty="0"/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5C90B58E-AB15-51A5-FB8C-6F2FD142BDED}"/>
              </a:ext>
            </a:extLst>
          </p:cNvPr>
          <p:cNvSpPr txBox="1">
            <a:spLocks/>
          </p:cNvSpPr>
          <p:nvPr/>
        </p:nvSpPr>
        <p:spPr>
          <a:xfrm>
            <a:off x="673650" y="1530350"/>
            <a:ext cx="4275138" cy="3560763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B5D7E9-9126-D046-BF08-14A4DA2B71C8}"/>
              </a:ext>
            </a:extLst>
          </p:cNvPr>
          <p:cNvSpPr txBox="1"/>
          <p:nvPr/>
        </p:nvSpPr>
        <p:spPr>
          <a:xfrm>
            <a:off x="673650" y="1643089"/>
            <a:ext cx="10165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платформерах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два типи </a:t>
            </a:r>
            <a:r>
              <a:rPr lang="ru-RU" dirty="0" err="1"/>
              <a:t>об'єктів</a:t>
            </a:r>
            <a:r>
              <a:rPr lang="ru-RU" dirty="0"/>
              <a:t>: </a:t>
            </a:r>
            <a:r>
              <a:rPr lang="ru-RU" dirty="0" err="1"/>
              <a:t>статичні</a:t>
            </a:r>
            <a:r>
              <a:rPr lang="ru-RU" dirty="0"/>
              <a:t> та </a:t>
            </a:r>
            <a:r>
              <a:rPr lang="ru-RU" dirty="0" err="1"/>
              <a:t>динамічні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Статичні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не </a:t>
            </a:r>
            <a:r>
              <a:rPr lang="ru-RU" dirty="0" err="1"/>
              <a:t>змінюють</a:t>
            </a:r>
            <a:r>
              <a:rPr lang="ru-RU" dirty="0"/>
              <a:t> </a:t>
            </a:r>
            <a:r>
              <a:rPr lang="ru-RU" dirty="0" err="1"/>
              <a:t>своєї</a:t>
            </a:r>
            <a:r>
              <a:rPr lang="ru-RU" dirty="0"/>
              <a:t> </a:t>
            </a:r>
            <a:r>
              <a:rPr lang="ru-RU" dirty="0" err="1"/>
              <a:t>позиції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стану </a:t>
            </a:r>
            <a:r>
              <a:rPr lang="ru-RU" dirty="0" err="1"/>
              <a:t>впродовж</a:t>
            </a:r>
            <a:r>
              <a:rPr lang="ru-RU" dirty="0"/>
              <a:t> </a:t>
            </a:r>
            <a:r>
              <a:rPr lang="ru-RU" dirty="0" err="1"/>
              <a:t>гри</a:t>
            </a:r>
            <a:r>
              <a:rPr lang="ru-RU" dirty="0"/>
              <a:t>.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статичні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платформи</a:t>
            </a:r>
            <a:r>
              <a:rPr lang="ru-RU" dirty="0"/>
              <a:t>, </a:t>
            </a:r>
            <a:r>
              <a:rPr lang="ru-RU" dirty="0" err="1"/>
              <a:t>стіни</a:t>
            </a:r>
            <a:r>
              <a:rPr lang="ru-RU" dirty="0"/>
              <a:t>, </a:t>
            </a:r>
            <a:r>
              <a:rPr lang="ru-RU" dirty="0" err="1"/>
              <a:t>двері</a:t>
            </a:r>
            <a:r>
              <a:rPr lang="ru-RU" dirty="0"/>
              <a:t>, сходи, </a:t>
            </a:r>
            <a:r>
              <a:rPr lang="ru-RU" dirty="0" err="1"/>
              <a:t>лестниці</a:t>
            </a:r>
            <a:r>
              <a:rPr lang="ru-RU" dirty="0"/>
              <a:t>, </a:t>
            </a:r>
            <a:r>
              <a:rPr lang="ru-RU" dirty="0" err="1"/>
              <a:t>декоративні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та </a:t>
            </a:r>
            <a:r>
              <a:rPr lang="ru-RU" dirty="0" err="1"/>
              <a:t>інші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Динамічні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змінювати</a:t>
            </a:r>
            <a:r>
              <a:rPr lang="ru-RU" dirty="0"/>
              <a:t> свою </a:t>
            </a:r>
            <a:r>
              <a:rPr lang="ru-RU" dirty="0" err="1"/>
              <a:t>позицію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стан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гри</a:t>
            </a:r>
            <a:r>
              <a:rPr lang="ru-RU" dirty="0"/>
              <a:t>.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персонажі</a:t>
            </a:r>
            <a:r>
              <a:rPr lang="ru-RU" dirty="0"/>
              <a:t>, вороги, </a:t>
            </a:r>
            <a:r>
              <a:rPr lang="ru-RU" dirty="0" err="1"/>
              <a:t>предмети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рухатись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змінювати</a:t>
            </a:r>
            <a:r>
              <a:rPr lang="ru-RU" dirty="0"/>
              <a:t> </a:t>
            </a:r>
            <a:r>
              <a:rPr lang="ru-RU" dirty="0" err="1"/>
              <a:t>свій</a:t>
            </a:r>
            <a:r>
              <a:rPr lang="ru-RU" dirty="0"/>
              <a:t> стан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вибухати</a:t>
            </a:r>
            <a:r>
              <a:rPr lang="ru-RU" dirty="0"/>
              <a:t>, </a:t>
            </a:r>
            <a:r>
              <a:rPr lang="ru-RU" dirty="0" err="1"/>
              <a:t>змінювати</a:t>
            </a:r>
            <a:r>
              <a:rPr lang="ru-RU" dirty="0"/>
              <a:t> форму, </a:t>
            </a:r>
            <a:r>
              <a:rPr lang="ru-RU" dirty="0" err="1"/>
              <a:t>розбиватись</a:t>
            </a:r>
            <a:r>
              <a:rPr lang="ru-RU" dirty="0"/>
              <a:t> на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частин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).</a:t>
            </a:r>
          </a:p>
          <a:p>
            <a:r>
              <a:rPr lang="ru-RU" dirty="0"/>
              <a:t>     </a:t>
            </a:r>
          </a:p>
          <a:p>
            <a:r>
              <a:rPr lang="ru-RU" dirty="0"/>
              <a:t>      </a:t>
            </a:r>
            <a:r>
              <a:rPr lang="ru-RU" dirty="0" err="1"/>
              <a:t>Динамічні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взаємодійних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собою та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статичними</a:t>
            </a:r>
            <a:r>
              <a:rPr lang="ru-RU" dirty="0"/>
              <a:t> </a:t>
            </a:r>
            <a:r>
              <a:rPr lang="ru-RU" dirty="0" err="1"/>
              <a:t>об'єктами</a:t>
            </a:r>
            <a:r>
              <a:rPr lang="ru-RU" dirty="0"/>
              <a:t>. </a:t>
            </a:r>
            <a:r>
              <a:rPr lang="ru-RU" dirty="0" err="1"/>
              <a:t>Наприклад</a:t>
            </a:r>
            <a:r>
              <a:rPr lang="ru-RU" dirty="0"/>
              <a:t>, персонаж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пересуватись</a:t>
            </a:r>
            <a:r>
              <a:rPr lang="ru-RU" dirty="0"/>
              <a:t> по платформах, </a:t>
            </a:r>
            <a:r>
              <a:rPr lang="ru-RU" dirty="0" err="1"/>
              <a:t>збирати</a:t>
            </a:r>
            <a:r>
              <a:rPr lang="ru-RU" dirty="0"/>
              <a:t> </a:t>
            </a:r>
            <a:r>
              <a:rPr lang="ru-RU" dirty="0" err="1"/>
              <a:t>предмети</a:t>
            </a:r>
            <a:r>
              <a:rPr lang="ru-RU" dirty="0"/>
              <a:t> та </a:t>
            </a:r>
            <a:r>
              <a:rPr lang="ru-RU" dirty="0" err="1"/>
              <a:t>боротись</a:t>
            </a:r>
            <a:r>
              <a:rPr lang="ru-RU" dirty="0"/>
              <a:t> з ворогами,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рухатись</a:t>
            </a:r>
            <a:r>
              <a:rPr lang="ru-RU" dirty="0"/>
              <a:t> по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поверхнях</a:t>
            </a:r>
            <a:r>
              <a:rPr lang="ru-RU" dirty="0"/>
              <a:t> та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Успішне</a:t>
            </a:r>
            <a:r>
              <a:rPr lang="ru-RU" dirty="0"/>
              <a:t> </a:t>
            </a:r>
            <a:r>
              <a:rPr lang="ru-RU" dirty="0" err="1"/>
              <a:t>проходження</a:t>
            </a:r>
            <a:r>
              <a:rPr lang="ru-RU" dirty="0"/>
              <a:t> </a:t>
            </a:r>
            <a:r>
              <a:rPr lang="ru-RU" dirty="0" err="1"/>
              <a:t>гри</a:t>
            </a:r>
            <a:r>
              <a:rPr lang="ru-RU" dirty="0"/>
              <a:t>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того, як грамотно </a:t>
            </a:r>
            <a:r>
              <a:rPr lang="ru-RU" dirty="0" err="1"/>
              <a:t>створені</a:t>
            </a:r>
            <a:r>
              <a:rPr lang="ru-RU" dirty="0"/>
              <a:t> та </a:t>
            </a:r>
            <a:r>
              <a:rPr lang="ru-RU" dirty="0" err="1"/>
              <a:t>збалансовані</a:t>
            </a:r>
            <a:r>
              <a:rPr lang="ru-RU" dirty="0"/>
              <a:t> </a:t>
            </a:r>
            <a:r>
              <a:rPr lang="ru-RU" dirty="0" err="1"/>
              <a:t>статичні</a:t>
            </a:r>
            <a:r>
              <a:rPr lang="ru-RU" dirty="0"/>
              <a:t> та </a:t>
            </a:r>
            <a:r>
              <a:rPr lang="ru-RU" dirty="0" err="1"/>
              <a:t>динамічні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в </a:t>
            </a:r>
            <a:r>
              <a:rPr lang="ru-RU" dirty="0" err="1"/>
              <a:t>платформері</a:t>
            </a:r>
            <a:r>
              <a:rPr lang="ru-RU" dirty="0"/>
              <a:t>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EAD10D8-501D-EFCA-2557-34D9E0C52F4E}"/>
              </a:ext>
            </a:extLst>
          </p:cNvPr>
          <p:cNvSpPr/>
          <p:nvPr/>
        </p:nvSpPr>
        <p:spPr>
          <a:xfrm>
            <a:off x="361950" y="6381750"/>
            <a:ext cx="2476500" cy="35242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27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A116E70-1556-17B6-B35A-084034A3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0" y="942975"/>
            <a:ext cx="5831925" cy="700114"/>
          </a:xfrm>
        </p:spPr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Перешкоди</a:t>
            </a:r>
            <a:r>
              <a:rPr lang="ru-RU" b="1" dirty="0">
                <a:solidFill>
                  <a:schemeClr val="tx1"/>
                </a:solidFill>
              </a:rPr>
              <a:t>, вороги та </a:t>
            </a:r>
            <a:r>
              <a:rPr lang="ru-RU" b="1" dirty="0" err="1">
                <a:solidFill>
                  <a:schemeClr val="tx1"/>
                </a:solidFill>
              </a:rPr>
              <a:t>ресурси</a:t>
            </a:r>
            <a:br>
              <a:rPr lang="ru-RU" dirty="0"/>
            </a:br>
            <a:endParaRPr lang="ru-RU" dirty="0"/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5C90B58E-AB15-51A5-FB8C-6F2FD142BDED}"/>
              </a:ext>
            </a:extLst>
          </p:cNvPr>
          <p:cNvSpPr txBox="1">
            <a:spLocks/>
          </p:cNvSpPr>
          <p:nvPr/>
        </p:nvSpPr>
        <p:spPr>
          <a:xfrm>
            <a:off x="673650" y="1530350"/>
            <a:ext cx="4275138" cy="3560763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B5D7E9-9126-D046-BF08-14A4DA2B71C8}"/>
              </a:ext>
            </a:extLst>
          </p:cNvPr>
          <p:cNvSpPr txBox="1"/>
          <p:nvPr/>
        </p:nvSpPr>
        <p:spPr>
          <a:xfrm>
            <a:off x="673650" y="1643089"/>
            <a:ext cx="73368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платформерах</a:t>
            </a:r>
            <a:r>
              <a:rPr lang="ru-RU" dirty="0"/>
              <a:t> </a:t>
            </a:r>
            <a:r>
              <a:rPr lang="ru-RU" dirty="0" err="1"/>
              <a:t>перешкоди</a:t>
            </a:r>
            <a:r>
              <a:rPr lang="ru-RU" dirty="0"/>
              <a:t>, вороги та </a:t>
            </a:r>
            <a:r>
              <a:rPr lang="ru-RU" dirty="0" err="1"/>
              <a:t>ресурси</a:t>
            </a:r>
            <a:r>
              <a:rPr lang="ru-RU" dirty="0"/>
              <a:t> є </a:t>
            </a:r>
            <a:r>
              <a:rPr lang="ru-RU" dirty="0" err="1"/>
              <a:t>важливими</a:t>
            </a:r>
            <a:r>
              <a:rPr lang="ru-RU" dirty="0"/>
              <a:t> </a:t>
            </a:r>
            <a:r>
              <a:rPr lang="ru-RU" dirty="0" err="1"/>
              <a:t>елементами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роблять</a:t>
            </a:r>
            <a:r>
              <a:rPr lang="ru-RU" dirty="0"/>
              <a:t> </a:t>
            </a:r>
            <a:r>
              <a:rPr lang="ru-RU" dirty="0" err="1"/>
              <a:t>гру</a:t>
            </a:r>
            <a:r>
              <a:rPr lang="ru-RU" dirty="0"/>
              <a:t> </a:t>
            </a:r>
            <a:r>
              <a:rPr lang="ru-RU" dirty="0" err="1"/>
              <a:t>цікавою</a:t>
            </a:r>
            <a:r>
              <a:rPr lang="ru-RU" dirty="0"/>
              <a:t> та </a:t>
            </a:r>
            <a:r>
              <a:rPr lang="ru-RU" dirty="0" err="1"/>
              <a:t>викликають</a:t>
            </a:r>
            <a:r>
              <a:rPr lang="ru-RU" dirty="0"/>
              <a:t> в </a:t>
            </a:r>
            <a:r>
              <a:rPr lang="ru-RU" dirty="0" err="1"/>
              <a:t>гравця</a:t>
            </a:r>
            <a:r>
              <a:rPr lang="ru-RU" dirty="0"/>
              <a:t> </a:t>
            </a:r>
            <a:r>
              <a:rPr lang="ru-RU" dirty="0" err="1"/>
              <a:t>різноманітні</a:t>
            </a:r>
            <a:r>
              <a:rPr lang="ru-RU" dirty="0"/>
              <a:t> </a:t>
            </a:r>
            <a:r>
              <a:rPr lang="ru-RU" dirty="0" err="1"/>
              <a:t>емоції</a:t>
            </a:r>
            <a:r>
              <a:rPr lang="ru-RU" dirty="0"/>
              <a:t>. Ось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приклади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Перешкоди</a:t>
            </a:r>
            <a:r>
              <a:rPr lang="ru-RU" dirty="0"/>
              <a:t>: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гравець</a:t>
            </a:r>
            <a:r>
              <a:rPr lang="ru-RU" dirty="0"/>
              <a:t> повинен </a:t>
            </a:r>
            <a:r>
              <a:rPr lang="ru-RU" dirty="0" err="1"/>
              <a:t>подолати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продовжити</a:t>
            </a:r>
            <a:r>
              <a:rPr lang="ru-RU" dirty="0"/>
              <a:t> </a:t>
            </a:r>
            <a:r>
              <a:rPr lang="ru-RU" dirty="0" err="1"/>
              <a:t>проходження</a:t>
            </a:r>
            <a:r>
              <a:rPr lang="ru-RU" dirty="0"/>
              <a:t> </a:t>
            </a:r>
            <a:r>
              <a:rPr lang="ru-RU" dirty="0" err="1"/>
              <a:t>гри</a:t>
            </a:r>
            <a:r>
              <a:rPr lang="ru-RU" dirty="0"/>
              <a:t>. Прикладами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складні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, </a:t>
            </a:r>
            <a:r>
              <a:rPr lang="ru-RU" dirty="0" err="1"/>
              <a:t>гострі</a:t>
            </a:r>
            <a:r>
              <a:rPr lang="ru-RU" dirty="0"/>
              <a:t> шипи, </a:t>
            </a:r>
            <a:r>
              <a:rPr lang="ru-RU" dirty="0" err="1"/>
              <a:t>лазери</a:t>
            </a:r>
            <a:r>
              <a:rPr lang="ru-RU" dirty="0"/>
              <a:t>, </a:t>
            </a:r>
            <a:r>
              <a:rPr lang="ru-RU" dirty="0" err="1"/>
              <a:t>вогненні</a:t>
            </a:r>
            <a:r>
              <a:rPr lang="ru-RU" dirty="0"/>
              <a:t> </a:t>
            </a:r>
            <a:r>
              <a:rPr lang="ru-RU" dirty="0" err="1"/>
              <a:t>струмені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Вороги: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персонажі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відбиваються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атак </a:t>
            </a:r>
            <a:r>
              <a:rPr lang="ru-RU" dirty="0" err="1"/>
              <a:t>гравця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самі</a:t>
            </a:r>
            <a:r>
              <a:rPr lang="ru-RU" dirty="0"/>
              <a:t> </a:t>
            </a:r>
            <a:r>
              <a:rPr lang="ru-RU" dirty="0" err="1"/>
              <a:t>атакують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. Прикладами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монстри</a:t>
            </a:r>
            <a:r>
              <a:rPr lang="ru-RU" dirty="0"/>
              <a:t>, </a:t>
            </a:r>
            <a:r>
              <a:rPr lang="ru-RU" dirty="0" err="1"/>
              <a:t>роботи</a:t>
            </a:r>
            <a:r>
              <a:rPr lang="ru-RU" dirty="0"/>
              <a:t>, </a:t>
            </a:r>
            <a:r>
              <a:rPr lang="ru-RU" dirty="0" err="1"/>
              <a:t>злодії</a:t>
            </a:r>
            <a:r>
              <a:rPr lang="ru-RU" dirty="0"/>
              <a:t>, </a:t>
            </a:r>
            <a:r>
              <a:rPr lang="ru-RU" dirty="0" err="1"/>
              <a:t>зомбі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Ресурси</a:t>
            </a:r>
            <a:r>
              <a:rPr lang="ru-RU" dirty="0"/>
              <a:t>: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предмети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гравець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зібрати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err="1"/>
              <a:t>бонуси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покращити</a:t>
            </a:r>
            <a:r>
              <a:rPr lang="ru-RU" dirty="0"/>
              <a:t> </a:t>
            </a:r>
            <a:r>
              <a:rPr lang="ru-RU" dirty="0" err="1"/>
              <a:t>свій</a:t>
            </a:r>
            <a:r>
              <a:rPr lang="ru-RU" dirty="0"/>
              <a:t> стан. Прикладами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монети</a:t>
            </a:r>
            <a:r>
              <a:rPr lang="ru-RU" dirty="0"/>
              <a:t>, </a:t>
            </a:r>
            <a:r>
              <a:rPr lang="ru-RU" dirty="0" err="1"/>
              <a:t>кристали</a:t>
            </a:r>
            <a:r>
              <a:rPr lang="ru-RU" dirty="0"/>
              <a:t>, </a:t>
            </a:r>
            <a:r>
              <a:rPr lang="ru-RU" dirty="0" err="1"/>
              <a:t>зірки</a:t>
            </a:r>
            <a:r>
              <a:rPr lang="ru-RU" dirty="0"/>
              <a:t>, кульки з </a:t>
            </a:r>
            <a:r>
              <a:rPr lang="ru-RU" dirty="0" err="1"/>
              <a:t>енергією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7030EE-8E3A-CB11-D37D-674833AE6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05" b="12185"/>
          <a:stretch/>
        </p:blipFill>
        <p:spPr>
          <a:xfrm>
            <a:off x="8447261" y="1333499"/>
            <a:ext cx="3071089" cy="482026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9206397-0C58-A935-C0AE-D814FD901F1A}"/>
              </a:ext>
            </a:extLst>
          </p:cNvPr>
          <p:cNvSpPr/>
          <p:nvPr/>
        </p:nvSpPr>
        <p:spPr>
          <a:xfrm>
            <a:off x="361950" y="6381750"/>
            <a:ext cx="2476500" cy="35242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46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A116E70-1556-17B6-B35A-084034A3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0" y="942975"/>
            <a:ext cx="5831925" cy="700114"/>
          </a:xfrm>
        </p:spPr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Показник</a:t>
            </a:r>
            <a:r>
              <a:rPr lang="ru-RU" b="1" dirty="0">
                <a:solidFill>
                  <a:schemeClr val="tx1"/>
                </a:solidFill>
              </a:rPr>
              <a:t> здоров</a:t>
            </a:r>
            <a:r>
              <a:rPr lang="en-US" b="1" dirty="0">
                <a:solidFill>
                  <a:schemeClr val="tx1"/>
                </a:solidFill>
              </a:rPr>
              <a:t>’</a:t>
            </a:r>
            <a:r>
              <a:rPr lang="uk-UA" b="1" dirty="0">
                <a:solidFill>
                  <a:schemeClr val="tx1"/>
                </a:solidFill>
              </a:rPr>
              <a:t>я</a:t>
            </a:r>
            <a:br>
              <a:rPr lang="ru-RU" dirty="0"/>
            </a:br>
            <a:endParaRPr lang="ru-RU" dirty="0"/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5C90B58E-AB15-51A5-FB8C-6F2FD142BDED}"/>
              </a:ext>
            </a:extLst>
          </p:cNvPr>
          <p:cNvSpPr txBox="1">
            <a:spLocks/>
          </p:cNvSpPr>
          <p:nvPr/>
        </p:nvSpPr>
        <p:spPr>
          <a:xfrm>
            <a:off x="673650" y="1530350"/>
            <a:ext cx="4275138" cy="3560763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B5D7E9-9126-D046-BF08-14A4DA2B71C8}"/>
              </a:ext>
            </a:extLst>
          </p:cNvPr>
          <p:cNvSpPr txBox="1"/>
          <p:nvPr/>
        </p:nvSpPr>
        <p:spPr>
          <a:xfrm>
            <a:off x="673651" y="1643089"/>
            <a:ext cx="46413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Показник</a:t>
            </a:r>
            <a:r>
              <a:rPr lang="ru-RU" dirty="0"/>
              <a:t> </a:t>
            </a:r>
            <a:r>
              <a:rPr lang="ru-RU" dirty="0" err="1"/>
              <a:t>здоров'я</a:t>
            </a:r>
            <a:r>
              <a:rPr lang="ru-RU" dirty="0"/>
              <a:t> у </a:t>
            </a:r>
            <a:r>
              <a:rPr lang="ru-RU" dirty="0" err="1"/>
              <a:t>платформерах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числове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шкала, яка </a:t>
            </a:r>
            <a:r>
              <a:rPr lang="ru-RU" dirty="0" err="1"/>
              <a:t>відображає</a:t>
            </a:r>
            <a:r>
              <a:rPr lang="ru-RU" dirty="0"/>
              <a:t> стан </a:t>
            </a:r>
            <a:r>
              <a:rPr lang="ru-RU" dirty="0" err="1"/>
              <a:t>здоров'я</a:t>
            </a:r>
            <a:r>
              <a:rPr lang="ru-RU" dirty="0"/>
              <a:t> персонажа </a:t>
            </a:r>
            <a:r>
              <a:rPr lang="ru-RU" dirty="0" err="1"/>
              <a:t>гравця</a:t>
            </a:r>
            <a:r>
              <a:rPr lang="ru-RU" dirty="0"/>
              <a:t> в </a:t>
            </a:r>
            <a:r>
              <a:rPr lang="ru-RU" dirty="0" err="1"/>
              <a:t>грі</a:t>
            </a:r>
            <a:r>
              <a:rPr lang="ru-RU" dirty="0"/>
              <a:t>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зменшується</a:t>
            </a:r>
            <a:r>
              <a:rPr lang="ru-RU" dirty="0"/>
              <a:t>, коли персонаж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ушкодження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перешкод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ворогів</a:t>
            </a:r>
            <a:r>
              <a:rPr lang="ru-RU" dirty="0"/>
              <a:t>, і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відновлений</a:t>
            </a:r>
            <a:r>
              <a:rPr lang="ru-RU" dirty="0"/>
              <a:t> </a:t>
            </a:r>
            <a:r>
              <a:rPr lang="ru-RU" dirty="0" err="1"/>
              <a:t>знаходженням</a:t>
            </a:r>
            <a:r>
              <a:rPr lang="ru-RU" dirty="0"/>
              <a:t> </a:t>
            </a:r>
            <a:r>
              <a:rPr lang="ru-RU" dirty="0" err="1"/>
              <a:t>предметів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відновлюють</a:t>
            </a:r>
            <a:r>
              <a:rPr lang="ru-RU" dirty="0"/>
              <a:t> </a:t>
            </a:r>
            <a:r>
              <a:rPr lang="ru-RU" dirty="0" err="1"/>
              <a:t>здоров'я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витраченням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 на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покращення</a:t>
            </a:r>
            <a:r>
              <a:rPr lang="ru-RU" dirty="0"/>
              <a:t>. </a:t>
            </a:r>
            <a:r>
              <a:rPr lang="ru-RU" dirty="0" err="1"/>
              <a:t>Показник</a:t>
            </a:r>
            <a:r>
              <a:rPr lang="ru-RU" dirty="0"/>
              <a:t> </a:t>
            </a:r>
            <a:r>
              <a:rPr lang="ru-RU" dirty="0" err="1"/>
              <a:t>здоров'я</a:t>
            </a:r>
            <a:r>
              <a:rPr lang="ru-RU" dirty="0"/>
              <a:t> є </a:t>
            </a:r>
            <a:r>
              <a:rPr lang="ru-RU" dirty="0" err="1"/>
              <a:t>важливим</a:t>
            </a:r>
            <a:r>
              <a:rPr lang="ru-RU" dirty="0"/>
              <a:t> </a:t>
            </a:r>
            <a:r>
              <a:rPr lang="ru-RU" dirty="0" err="1"/>
              <a:t>елементом</a:t>
            </a:r>
            <a:r>
              <a:rPr lang="ru-RU" dirty="0"/>
              <a:t> у </a:t>
            </a:r>
            <a:r>
              <a:rPr lang="ru-RU" dirty="0" err="1"/>
              <a:t>платформерах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додає</a:t>
            </a:r>
            <a:r>
              <a:rPr lang="ru-RU" dirty="0"/>
              <a:t> </a:t>
            </a:r>
            <a:r>
              <a:rPr lang="ru-RU" dirty="0" err="1"/>
              <a:t>реалістичності</a:t>
            </a:r>
            <a:r>
              <a:rPr lang="ru-RU" dirty="0"/>
              <a:t> та </a:t>
            </a:r>
            <a:r>
              <a:rPr lang="ru-RU" dirty="0" err="1"/>
              <a:t>складності</a:t>
            </a:r>
            <a:r>
              <a:rPr lang="ru-RU" dirty="0"/>
              <a:t> </a:t>
            </a:r>
            <a:r>
              <a:rPr lang="ru-RU" dirty="0" err="1"/>
              <a:t>грі</a:t>
            </a:r>
            <a:r>
              <a:rPr lang="ru-RU" dirty="0"/>
              <a:t>.</a:t>
            </a:r>
          </a:p>
        </p:txBody>
      </p:sp>
      <p:pic>
        <p:nvPicPr>
          <p:cNvPr id="1026" name="Picture 2" descr="Incredible Apex Health Bar Overlay Size 2022 | shannarasite.org">
            <a:extLst>
              <a:ext uri="{FF2B5EF4-FFF2-40B4-BE49-F238E27FC236}">
                <a16:creationId xmlns:a16="http://schemas.microsoft.com/office/drawing/2014/main" id="{91479CEA-5388-33CB-04E7-34897EE0C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256" y="1401035"/>
            <a:ext cx="6003166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F863902-700E-A23F-1CE5-B34CBBF2E1B6}"/>
              </a:ext>
            </a:extLst>
          </p:cNvPr>
          <p:cNvSpPr/>
          <p:nvPr/>
        </p:nvSpPr>
        <p:spPr>
          <a:xfrm>
            <a:off x="361950" y="6381750"/>
            <a:ext cx="2476500" cy="35242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74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A116E70-1556-17B6-B35A-084034A3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0" y="942975"/>
            <a:ext cx="5831925" cy="700114"/>
          </a:xfrm>
        </p:spPr>
        <p:txBody>
          <a:bodyPr/>
          <a:lstStyle/>
          <a:p>
            <a:r>
              <a:rPr lang="uk-UA" b="1" dirty="0">
                <a:solidFill>
                  <a:schemeClr val="tx1"/>
                </a:solidFill>
              </a:rPr>
              <a:t>Ігрові цикли</a:t>
            </a:r>
            <a:br>
              <a:rPr lang="ru-RU" dirty="0"/>
            </a:br>
            <a:endParaRPr lang="ru-RU" dirty="0"/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5C90B58E-AB15-51A5-FB8C-6F2FD142BDED}"/>
              </a:ext>
            </a:extLst>
          </p:cNvPr>
          <p:cNvSpPr txBox="1">
            <a:spLocks/>
          </p:cNvSpPr>
          <p:nvPr/>
        </p:nvSpPr>
        <p:spPr>
          <a:xfrm>
            <a:off x="673650" y="1530350"/>
            <a:ext cx="4275138" cy="3560763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F863902-700E-A23F-1CE5-B34CBBF2E1B6}"/>
              </a:ext>
            </a:extLst>
          </p:cNvPr>
          <p:cNvSpPr/>
          <p:nvPr/>
        </p:nvSpPr>
        <p:spPr>
          <a:xfrm>
            <a:off x="361950" y="6381750"/>
            <a:ext cx="2476500" cy="35242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F2B39D-EFED-5304-DBCF-EA944160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59" y="1125746"/>
            <a:ext cx="1966823" cy="49170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9CB9EC-8FEE-901B-7B6C-8F026C746CD3}"/>
              </a:ext>
            </a:extLst>
          </p:cNvPr>
          <p:cNvSpPr txBox="1"/>
          <p:nvPr/>
        </p:nvSpPr>
        <p:spPr>
          <a:xfrm>
            <a:off x="673651" y="1643089"/>
            <a:ext cx="46413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Малий</a:t>
            </a:r>
            <a:r>
              <a:rPr lang="ru-RU" dirty="0"/>
              <a:t> </a:t>
            </a:r>
            <a:r>
              <a:rPr lang="ru-RU" dirty="0" err="1"/>
              <a:t>ігровий</a:t>
            </a:r>
            <a:r>
              <a:rPr lang="ru-RU" dirty="0"/>
              <a:t> цикл у </a:t>
            </a:r>
            <a:r>
              <a:rPr lang="ru-RU" dirty="0" err="1"/>
              <a:t>платформері</a:t>
            </a:r>
            <a:r>
              <a:rPr lang="ru-RU" dirty="0"/>
              <a:t>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відбувається</a:t>
            </a:r>
            <a:r>
              <a:rPr lang="ru-RU" dirty="0"/>
              <a:t> </a:t>
            </a:r>
            <a:r>
              <a:rPr lang="ru-RU" dirty="0" err="1"/>
              <a:t>протягом</a:t>
            </a:r>
            <a:r>
              <a:rPr lang="ru-RU" dirty="0"/>
              <a:t> </a:t>
            </a:r>
            <a:r>
              <a:rPr lang="ru-RU" dirty="0" err="1"/>
              <a:t>декількох</a:t>
            </a:r>
            <a:r>
              <a:rPr lang="ru-RU" dirty="0"/>
              <a:t> </a:t>
            </a:r>
            <a:r>
              <a:rPr lang="ru-RU" dirty="0" err="1"/>
              <a:t>мілісекунд</a:t>
            </a:r>
            <a:r>
              <a:rPr lang="ru-RU" dirty="0"/>
              <a:t> і </a:t>
            </a:r>
            <a:r>
              <a:rPr lang="ru-RU" dirty="0" err="1"/>
              <a:t>включає</a:t>
            </a:r>
            <a:r>
              <a:rPr lang="ru-RU" dirty="0"/>
              <a:t> в себе </a:t>
            </a:r>
            <a:r>
              <a:rPr lang="ru-RU" dirty="0" err="1"/>
              <a:t>досить</a:t>
            </a:r>
            <a:r>
              <a:rPr lang="ru-RU" dirty="0"/>
              <a:t> короткий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оновлення</a:t>
            </a:r>
            <a:r>
              <a:rPr lang="ru-RU" dirty="0"/>
              <a:t> стану </a:t>
            </a:r>
            <a:r>
              <a:rPr lang="ru-RU" dirty="0" err="1"/>
              <a:t>гри</a:t>
            </a:r>
            <a:r>
              <a:rPr lang="ru-RU" dirty="0"/>
              <a:t>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Великий </a:t>
            </a:r>
            <a:r>
              <a:rPr lang="ru-RU" dirty="0" err="1"/>
              <a:t>ігровий</a:t>
            </a:r>
            <a:r>
              <a:rPr lang="ru-RU" dirty="0"/>
              <a:t> цикл в </a:t>
            </a:r>
            <a:r>
              <a:rPr lang="ru-RU" dirty="0" err="1"/>
              <a:t>платформері</a:t>
            </a:r>
            <a:r>
              <a:rPr lang="ru-RU" dirty="0"/>
              <a:t> </a:t>
            </a:r>
            <a:r>
              <a:rPr lang="ru-RU" dirty="0" err="1"/>
              <a:t>включає</a:t>
            </a:r>
            <a:r>
              <a:rPr lang="ru-RU" dirty="0"/>
              <a:t> в себе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протяжні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як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рівня</a:t>
            </a:r>
            <a:r>
              <a:rPr lang="ru-RU" dirty="0"/>
              <a:t>, </a:t>
            </a:r>
            <a:r>
              <a:rPr lang="ru-RU" dirty="0" err="1"/>
              <a:t>налаштування</a:t>
            </a:r>
            <a:r>
              <a:rPr lang="ru-RU" dirty="0"/>
              <a:t> </a:t>
            </a:r>
            <a:r>
              <a:rPr lang="ru-RU" dirty="0" err="1"/>
              <a:t>гри</a:t>
            </a:r>
            <a:r>
              <a:rPr lang="ru-RU" dirty="0"/>
              <a:t> та </a:t>
            </a:r>
            <a:r>
              <a:rPr lang="ru-RU" dirty="0" err="1"/>
              <a:t>збереження</a:t>
            </a:r>
            <a:r>
              <a:rPr lang="ru-RU" dirty="0"/>
              <a:t> </a:t>
            </a:r>
            <a:r>
              <a:rPr lang="ru-RU" dirty="0" err="1"/>
              <a:t>прогресу</a:t>
            </a:r>
            <a:r>
              <a:rPr lang="ru-RU" dirty="0"/>
              <a:t>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A38EE85-09DE-1E21-CBCD-1FDAF37F1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991" y="1125746"/>
            <a:ext cx="3832610" cy="49170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C6EE67-99CF-3E45-47DA-A4E5B5E5F24B}"/>
              </a:ext>
            </a:extLst>
          </p:cNvPr>
          <p:cNvSpPr txBox="1"/>
          <p:nvPr/>
        </p:nvSpPr>
        <p:spPr>
          <a:xfrm>
            <a:off x="6209212" y="604280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Малий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E1FB8B-0D8A-C492-01CD-CD17A33AD556}"/>
              </a:ext>
            </a:extLst>
          </p:cNvPr>
          <p:cNvSpPr txBox="1"/>
          <p:nvPr/>
        </p:nvSpPr>
        <p:spPr>
          <a:xfrm>
            <a:off x="9445538" y="607461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Великий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62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err="1"/>
              <a:t>Висновок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ru-RU" dirty="0" err="1"/>
              <a:t>Отже</a:t>
            </a:r>
            <a:r>
              <a:rPr lang="ru-RU" dirty="0"/>
              <a:t>, для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ганого</a:t>
            </a:r>
            <a:r>
              <a:rPr lang="ru-RU" dirty="0"/>
              <a:t> результату,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перелічені</a:t>
            </a:r>
            <a:r>
              <a:rPr lang="ru-RU" dirty="0"/>
              <a:t> правила та </a:t>
            </a:r>
            <a:r>
              <a:rPr lang="ru-RU" dirty="0" err="1"/>
              <a:t>механіки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гри</a:t>
            </a:r>
            <a:r>
              <a:rPr lang="ru-RU" dirty="0"/>
              <a:t>.</a:t>
            </a:r>
          </a:p>
          <a:p>
            <a:pPr rtl="0"/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D42EE76-7223-51BB-F5D6-8DBF4DE9E74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7082" r="17082"/>
          <a:stretch>
            <a:fillRect/>
          </a:stretch>
        </p:blipFill>
        <p:spPr/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34FC43E-8803-EEA8-C0B7-7820A2E3CA6C}"/>
              </a:ext>
            </a:extLst>
          </p:cNvPr>
          <p:cNvSpPr/>
          <p:nvPr/>
        </p:nvSpPr>
        <p:spPr>
          <a:xfrm>
            <a:off x="361950" y="6381750"/>
            <a:ext cx="2476500" cy="35242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6_TF16411253_Win32.potx" id="{ECC90A19-8128-4489-91E9-D01AFC784BC1}" vid="{5E44D11E-26FC-4BE9-8703-0F02BED8A6D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Геометрическая презентация</Template>
  <TotalTime>43</TotalTime>
  <Words>734</Words>
  <Application>Microsoft Office PowerPoint</Application>
  <PresentationFormat>Широкоэкранный</PresentationFormat>
  <Paragraphs>50</Paragraphs>
  <Slides>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Wingdings</vt:lpstr>
      <vt:lpstr>Тема Office</vt:lpstr>
      <vt:lpstr>ОПИС СКЛАДУ ЛОКАЦІЙ ТА ПЕРЕШКОД У НИХ</vt:lpstr>
      <vt:lpstr>План презентації</vt:lpstr>
      <vt:lpstr>Локації у платформерах</vt:lpstr>
      <vt:lpstr>Завдання для виконання у грі </vt:lpstr>
      <vt:lpstr>Статичні та динамічні об’єкти </vt:lpstr>
      <vt:lpstr>Перешкоди, вороги та ресурси </vt:lpstr>
      <vt:lpstr>Показник здоров’я </vt:lpstr>
      <vt:lpstr>Ігрові цикли </vt:lpstr>
      <vt:lpstr>Висновок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 СКЛАДУ ЛОКАЦІЙ ТА ПЕРЕШКОД У НИХ</dc:title>
  <dc:creator>Bogdan Stegniy</dc:creator>
  <cp:lastModifiedBy>Bogdan Stegniy</cp:lastModifiedBy>
  <cp:revision>2</cp:revision>
  <dcterms:created xsi:type="dcterms:W3CDTF">2023-04-04T12:30:16Z</dcterms:created>
  <dcterms:modified xsi:type="dcterms:W3CDTF">2023-04-04T13:44:13Z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