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21"/>
  </p:notesMasterIdLst>
  <p:handoutMasterIdLst>
    <p:handoutMasterId r:id="rId22"/>
  </p:handoutMasterIdLst>
  <p:sldIdLst>
    <p:sldId id="261" r:id="rId3"/>
    <p:sldId id="271" r:id="rId4"/>
    <p:sldId id="272" r:id="rId5"/>
    <p:sldId id="274" r:id="rId6"/>
    <p:sldId id="273" r:id="rId7"/>
    <p:sldId id="275" r:id="rId8"/>
    <p:sldId id="264" r:id="rId9"/>
    <p:sldId id="276" r:id="rId10"/>
    <p:sldId id="277" r:id="rId11"/>
    <p:sldId id="280" r:id="rId12"/>
    <p:sldId id="278" r:id="rId13"/>
    <p:sldId id="281" r:id="rId14"/>
    <p:sldId id="282" r:id="rId15"/>
    <p:sldId id="283" r:id="rId16"/>
    <p:sldId id="284" r:id="rId17"/>
    <p:sldId id="285" r:id="rId18"/>
    <p:sldId id="286" r:id="rId19"/>
    <p:sldId id="26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8" y="90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Relationship Id="rId27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BA29113-7A70-4E0E-B036-871C49B835F1}" type="doc">
      <dgm:prSet loTypeId="urn:microsoft.com/office/officeart/2005/8/layout/hProcess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6406C01-7E83-4650-8EF5-394419DCB348}">
      <dgm:prSet phldrT="[Text]"/>
      <dgm:spPr/>
      <dgm:t>
        <a:bodyPr/>
        <a:lstStyle/>
        <a:p>
          <a:r>
            <a:rPr lang="en-US" dirty="0"/>
            <a:t>Load dataset to </a:t>
          </a:r>
          <a:r>
            <a:rPr lang="en-US" dirty="0" err="1"/>
            <a:t>Dataframe</a:t>
          </a:r>
          <a:endParaRPr lang="en-US" dirty="0"/>
        </a:p>
      </dgm:t>
    </dgm:pt>
    <dgm:pt modelId="{2586B3BB-DA8B-42DF-AC9A-77CE21607FD0}" type="parTrans" cxnId="{4D956F8D-5727-488A-93AF-F33602655A44}">
      <dgm:prSet/>
      <dgm:spPr/>
      <dgm:t>
        <a:bodyPr/>
        <a:lstStyle/>
        <a:p>
          <a:endParaRPr lang="en-US"/>
        </a:p>
      </dgm:t>
    </dgm:pt>
    <dgm:pt modelId="{7C5B61F0-A4F6-4FCA-B552-36151F31051E}" type="sibTrans" cxnId="{4D956F8D-5727-488A-93AF-F33602655A44}">
      <dgm:prSet/>
      <dgm:spPr/>
      <dgm:t>
        <a:bodyPr/>
        <a:lstStyle/>
        <a:p>
          <a:endParaRPr lang="en-US"/>
        </a:p>
      </dgm:t>
    </dgm:pt>
    <dgm:pt modelId="{E4E9F0D0-FF23-4B59-9B97-973BCBE5DC65}">
      <dgm:prSet phldrT="[Text]"/>
      <dgm:spPr/>
      <dgm:t>
        <a:bodyPr/>
        <a:lstStyle/>
        <a:p>
          <a:r>
            <a:rPr lang="en-US" dirty="0"/>
            <a:t>Load the csv to the spark and transform it to </a:t>
          </a:r>
          <a:r>
            <a:rPr lang="en-US" dirty="0" err="1"/>
            <a:t>Dataframe</a:t>
          </a:r>
          <a:endParaRPr lang="en-US" dirty="0"/>
        </a:p>
      </dgm:t>
    </dgm:pt>
    <dgm:pt modelId="{E9237435-F938-45D4-8BF4-6D5D4DFF850F}" type="parTrans" cxnId="{37A3A996-9723-4BDB-8959-9D9B7799BD9A}">
      <dgm:prSet/>
      <dgm:spPr/>
      <dgm:t>
        <a:bodyPr/>
        <a:lstStyle/>
        <a:p>
          <a:endParaRPr lang="en-US"/>
        </a:p>
      </dgm:t>
    </dgm:pt>
    <dgm:pt modelId="{D32B195A-7CAD-474B-B79C-BE4BB171E742}" type="sibTrans" cxnId="{37A3A996-9723-4BDB-8959-9D9B7799BD9A}">
      <dgm:prSet/>
      <dgm:spPr/>
      <dgm:t>
        <a:bodyPr/>
        <a:lstStyle/>
        <a:p>
          <a:endParaRPr lang="en-US"/>
        </a:p>
      </dgm:t>
    </dgm:pt>
    <dgm:pt modelId="{5D952622-A79E-41E4-BBC2-6212DEFFA91C}">
      <dgm:prSet phldrT="[Text]"/>
      <dgm:spPr/>
      <dgm:t>
        <a:bodyPr/>
        <a:lstStyle/>
        <a:p>
          <a:r>
            <a:rPr lang="en-US" dirty="0"/>
            <a:t>Create the Machine learning Pipeline</a:t>
          </a:r>
        </a:p>
      </dgm:t>
    </dgm:pt>
    <dgm:pt modelId="{10627A68-BE4B-4A4A-9EC9-4CFEF1E4DF39}" type="parTrans" cxnId="{A22BDB9A-90BB-4DA2-8850-00D4F1D3B898}">
      <dgm:prSet/>
      <dgm:spPr/>
      <dgm:t>
        <a:bodyPr/>
        <a:lstStyle/>
        <a:p>
          <a:endParaRPr lang="en-US"/>
        </a:p>
      </dgm:t>
    </dgm:pt>
    <dgm:pt modelId="{092BAEF3-D9F2-476B-9A0B-6F14CC814529}" type="sibTrans" cxnId="{A22BDB9A-90BB-4DA2-8850-00D4F1D3B898}">
      <dgm:prSet/>
      <dgm:spPr/>
      <dgm:t>
        <a:bodyPr/>
        <a:lstStyle/>
        <a:p>
          <a:endParaRPr lang="en-US"/>
        </a:p>
      </dgm:t>
    </dgm:pt>
    <dgm:pt modelId="{5248D9DA-6444-46F6-8D28-C8BB2253AAD1}">
      <dgm:prSet phldrT="[Text]"/>
      <dgm:spPr/>
      <dgm:t>
        <a:bodyPr/>
        <a:lstStyle/>
        <a:p>
          <a:r>
            <a:rPr lang="en-US" dirty="0"/>
            <a:t>Create all the needed transformers and estimators for the ML pipeline</a:t>
          </a:r>
        </a:p>
      </dgm:t>
    </dgm:pt>
    <dgm:pt modelId="{A8533F77-F094-4EDB-BCC7-35E0D6A46B71}" type="parTrans" cxnId="{35AF286C-A401-4C08-B8A3-F38B03322BD8}">
      <dgm:prSet/>
      <dgm:spPr/>
      <dgm:t>
        <a:bodyPr/>
        <a:lstStyle/>
        <a:p>
          <a:endParaRPr lang="en-US"/>
        </a:p>
      </dgm:t>
    </dgm:pt>
    <dgm:pt modelId="{011B552E-515A-4C41-B810-0D2552861422}" type="sibTrans" cxnId="{35AF286C-A401-4C08-B8A3-F38B03322BD8}">
      <dgm:prSet/>
      <dgm:spPr/>
      <dgm:t>
        <a:bodyPr/>
        <a:lstStyle/>
        <a:p>
          <a:endParaRPr lang="en-US"/>
        </a:p>
      </dgm:t>
    </dgm:pt>
    <dgm:pt modelId="{50706FFE-8A00-485D-9FF7-8D310692C602}">
      <dgm:prSet phldrT="[Text]"/>
      <dgm:spPr/>
      <dgm:t>
        <a:bodyPr/>
        <a:lstStyle/>
        <a:p>
          <a:r>
            <a:rPr lang="en-US" dirty="0"/>
            <a:t>Get the predictions</a:t>
          </a:r>
        </a:p>
      </dgm:t>
    </dgm:pt>
    <dgm:pt modelId="{EF44BD91-19A4-424B-BA32-4A5492B6E40B}" type="parTrans" cxnId="{7599CECE-5293-4C57-A979-D096C99254C7}">
      <dgm:prSet/>
      <dgm:spPr/>
      <dgm:t>
        <a:bodyPr/>
        <a:lstStyle/>
        <a:p>
          <a:endParaRPr lang="en-US"/>
        </a:p>
      </dgm:t>
    </dgm:pt>
    <dgm:pt modelId="{CD03DFF4-D962-46D6-AFFA-2A87FD08403E}" type="sibTrans" cxnId="{7599CECE-5293-4C57-A979-D096C99254C7}">
      <dgm:prSet/>
      <dgm:spPr/>
      <dgm:t>
        <a:bodyPr/>
        <a:lstStyle/>
        <a:p>
          <a:endParaRPr lang="en-US"/>
        </a:p>
      </dgm:t>
    </dgm:pt>
    <dgm:pt modelId="{3A9B5D84-CB00-4BC9-ADB2-5CF832F36763}">
      <dgm:prSet phldrT="[Text]"/>
      <dgm:spPr/>
      <dgm:t>
        <a:bodyPr/>
        <a:lstStyle/>
        <a:p>
          <a:r>
            <a:rPr lang="en-US" dirty="0"/>
            <a:t>Extract the predictions about the scores</a:t>
          </a:r>
        </a:p>
      </dgm:t>
    </dgm:pt>
    <dgm:pt modelId="{BD57EC4A-052D-4824-8820-064BAC997A9B}" type="parTrans" cxnId="{11A0AF47-4BCA-470E-92BF-7B388FFB0DE8}">
      <dgm:prSet/>
      <dgm:spPr/>
      <dgm:t>
        <a:bodyPr/>
        <a:lstStyle/>
        <a:p>
          <a:endParaRPr lang="en-US"/>
        </a:p>
      </dgm:t>
    </dgm:pt>
    <dgm:pt modelId="{98E878CF-4A49-4E76-BD23-AE7C5290BAFD}" type="sibTrans" cxnId="{11A0AF47-4BCA-470E-92BF-7B388FFB0DE8}">
      <dgm:prSet/>
      <dgm:spPr/>
      <dgm:t>
        <a:bodyPr/>
        <a:lstStyle/>
        <a:p>
          <a:endParaRPr lang="en-US"/>
        </a:p>
      </dgm:t>
    </dgm:pt>
    <dgm:pt modelId="{8734DFB3-ADD8-4FD2-87D8-1981AA0ADD0B}" type="pres">
      <dgm:prSet presAssocID="{FBA29113-7A70-4E0E-B036-871C49B835F1}" presName="theList" presStyleCnt="0">
        <dgm:presLayoutVars>
          <dgm:dir/>
          <dgm:animLvl val="lvl"/>
          <dgm:resizeHandles val="exact"/>
        </dgm:presLayoutVars>
      </dgm:prSet>
      <dgm:spPr/>
    </dgm:pt>
    <dgm:pt modelId="{5C04AEFB-7132-4B28-A7D3-862245070A8D}" type="pres">
      <dgm:prSet presAssocID="{A6406C01-7E83-4650-8EF5-394419DCB348}" presName="compNode" presStyleCnt="0"/>
      <dgm:spPr/>
    </dgm:pt>
    <dgm:pt modelId="{358F74AC-FC7D-465B-BD12-B6CCC00F3D29}" type="pres">
      <dgm:prSet presAssocID="{A6406C01-7E83-4650-8EF5-394419DCB348}" presName="noGeometry" presStyleCnt="0"/>
      <dgm:spPr/>
    </dgm:pt>
    <dgm:pt modelId="{610B5FFC-C0C9-444C-9F7A-14D1B54F604D}" type="pres">
      <dgm:prSet presAssocID="{A6406C01-7E83-4650-8EF5-394419DCB348}" presName="childTextVisible" presStyleLbl="bgAccFollowNode1" presStyleIdx="0" presStyleCnt="3">
        <dgm:presLayoutVars>
          <dgm:bulletEnabled val="1"/>
        </dgm:presLayoutVars>
      </dgm:prSet>
      <dgm:spPr/>
    </dgm:pt>
    <dgm:pt modelId="{FB705FC1-639E-4064-8E9A-A79870DE5273}" type="pres">
      <dgm:prSet presAssocID="{A6406C01-7E83-4650-8EF5-394419DCB348}" presName="childTextHidden" presStyleLbl="bgAccFollowNode1" presStyleIdx="0" presStyleCnt="3"/>
      <dgm:spPr/>
    </dgm:pt>
    <dgm:pt modelId="{47DA5750-48DC-4E4F-815D-0B05DBC30DAB}" type="pres">
      <dgm:prSet presAssocID="{A6406C01-7E83-4650-8EF5-394419DCB348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6319C676-A7DE-4777-9BB4-3B6D30ED3F5C}" type="pres">
      <dgm:prSet presAssocID="{A6406C01-7E83-4650-8EF5-394419DCB348}" presName="aSpace" presStyleCnt="0"/>
      <dgm:spPr/>
    </dgm:pt>
    <dgm:pt modelId="{CA708D38-D093-4C16-A955-CF2CAC7F0A99}" type="pres">
      <dgm:prSet presAssocID="{5D952622-A79E-41E4-BBC2-6212DEFFA91C}" presName="compNode" presStyleCnt="0"/>
      <dgm:spPr/>
    </dgm:pt>
    <dgm:pt modelId="{6F3066E9-E96F-489D-8A4B-6D55FBE389F2}" type="pres">
      <dgm:prSet presAssocID="{5D952622-A79E-41E4-BBC2-6212DEFFA91C}" presName="noGeometry" presStyleCnt="0"/>
      <dgm:spPr/>
    </dgm:pt>
    <dgm:pt modelId="{00D2DC2C-7CA2-4A4B-B66D-3DDCAB7DC8E9}" type="pres">
      <dgm:prSet presAssocID="{5D952622-A79E-41E4-BBC2-6212DEFFA91C}" presName="childTextVisible" presStyleLbl="bgAccFollowNode1" presStyleIdx="1" presStyleCnt="3" custLinFactNeighborX="704" custLinFactNeighborY="-805">
        <dgm:presLayoutVars>
          <dgm:bulletEnabled val="1"/>
        </dgm:presLayoutVars>
      </dgm:prSet>
      <dgm:spPr/>
    </dgm:pt>
    <dgm:pt modelId="{072FB640-0A28-40E8-9C0C-86BAF45C6EF0}" type="pres">
      <dgm:prSet presAssocID="{5D952622-A79E-41E4-BBC2-6212DEFFA91C}" presName="childTextHidden" presStyleLbl="bgAccFollowNode1" presStyleIdx="1" presStyleCnt="3"/>
      <dgm:spPr/>
    </dgm:pt>
    <dgm:pt modelId="{EE8733A1-7662-4D0A-B39E-2218596CC81C}" type="pres">
      <dgm:prSet presAssocID="{5D952622-A79E-41E4-BBC2-6212DEFFA91C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E0D7C734-E391-436F-996C-E60442F50A17}" type="pres">
      <dgm:prSet presAssocID="{5D952622-A79E-41E4-BBC2-6212DEFFA91C}" presName="aSpace" presStyleCnt="0"/>
      <dgm:spPr/>
    </dgm:pt>
    <dgm:pt modelId="{E8F3A685-8F9F-4BAC-8C8B-A1DE5AA41F3A}" type="pres">
      <dgm:prSet presAssocID="{50706FFE-8A00-485D-9FF7-8D310692C602}" presName="compNode" presStyleCnt="0"/>
      <dgm:spPr/>
    </dgm:pt>
    <dgm:pt modelId="{84BFA617-6CAF-4DA9-A086-82BCA61093BE}" type="pres">
      <dgm:prSet presAssocID="{50706FFE-8A00-485D-9FF7-8D310692C602}" presName="noGeometry" presStyleCnt="0"/>
      <dgm:spPr/>
    </dgm:pt>
    <dgm:pt modelId="{4BF699B1-BE15-42D1-9784-AA33CF29870E}" type="pres">
      <dgm:prSet presAssocID="{50706FFE-8A00-485D-9FF7-8D310692C602}" presName="childTextVisible" presStyleLbl="bgAccFollowNode1" presStyleIdx="2" presStyleCnt="3">
        <dgm:presLayoutVars>
          <dgm:bulletEnabled val="1"/>
        </dgm:presLayoutVars>
      </dgm:prSet>
      <dgm:spPr/>
    </dgm:pt>
    <dgm:pt modelId="{F0925EF4-86E2-4748-BA70-94AAF55AB064}" type="pres">
      <dgm:prSet presAssocID="{50706FFE-8A00-485D-9FF7-8D310692C602}" presName="childTextHidden" presStyleLbl="bgAccFollowNode1" presStyleIdx="2" presStyleCnt="3"/>
      <dgm:spPr/>
    </dgm:pt>
    <dgm:pt modelId="{78E9A4E4-18A9-4B73-8007-A63A71C71937}" type="pres">
      <dgm:prSet presAssocID="{50706FFE-8A00-485D-9FF7-8D310692C602}" presName="parentText" presStyleLbl="node1" presStyleIdx="2" presStyleCnt="3">
        <dgm:presLayoutVars>
          <dgm:chMax val="1"/>
          <dgm:bulletEnabled val="1"/>
        </dgm:presLayoutVars>
      </dgm:prSet>
      <dgm:spPr/>
    </dgm:pt>
  </dgm:ptLst>
  <dgm:cxnLst>
    <dgm:cxn modelId="{99E34304-5770-4691-A3EE-6A7C8B9ACD53}" type="presOf" srcId="{E4E9F0D0-FF23-4B59-9B97-973BCBE5DC65}" destId="{610B5FFC-C0C9-444C-9F7A-14D1B54F604D}" srcOrd="0" destOrd="0" presId="urn:microsoft.com/office/officeart/2005/8/layout/hProcess6"/>
    <dgm:cxn modelId="{81ACEA16-295B-4802-A889-1DC375F525AB}" type="presOf" srcId="{A6406C01-7E83-4650-8EF5-394419DCB348}" destId="{47DA5750-48DC-4E4F-815D-0B05DBC30DAB}" srcOrd="0" destOrd="0" presId="urn:microsoft.com/office/officeart/2005/8/layout/hProcess6"/>
    <dgm:cxn modelId="{130B0544-2388-4104-A721-8D29E7C77420}" type="presOf" srcId="{5D952622-A79E-41E4-BBC2-6212DEFFA91C}" destId="{EE8733A1-7662-4D0A-B39E-2218596CC81C}" srcOrd="0" destOrd="0" presId="urn:microsoft.com/office/officeart/2005/8/layout/hProcess6"/>
    <dgm:cxn modelId="{31498E67-CEA0-4571-B7AB-26A2113144F6}" type="presOf" srcId="{FBA29113-7A70-4E0E-B036-871C49B835F1}" destId="{8734DFB3-ADD8-4FD2-87D8-1981AA0ADD0B}" srcOrd="0" destOrd="0" presId="urn:microsoft.com/office/officeart/2005/8/layout/hProcess6"/>
    <dgm:cxn modelId="{11A0AF47-4BCA-470E-92BF-7B388FFB0DE8}" srcId="{50706FFE-8A00-485D-9FF7-8D310692C602}" destId="{3A9B5D84-CB00-4BC9-ADB2-5CF832F36763}" srcOrd="0" destOrd="0" parTransId="{BD57EC4A-052D-4824-8820-064BAC997A9B}" sibTransId="{98E878CF-4A49-4E76-BD23-AE7C5290BAFD}"/>
    <dgm:cxn modelId="{019AA969-1A2B-48C0-B7C9-005E817BC2CB}" type="presOf" srcId="{E4E9F0D0-FF23-4B59-9B97-973BCBE5DC65}" destId="{FB705FC1-639E-4064-8E9A-A79870DE5273}" srcOrd="1" destOrd="0" presId="urn:microsoft.com/office/officeart/2005/8/layout/hProcess6"/>
    <dgm:cxn modelId="{35AF286C-A401-4C08-B8A3-F38B03322BD8}" srcId="{5D952622-A79E-41E4-BBC2-6212DEFFA91C}" destId="{5248D9DA-6444-46F6-8D28-C8BB2253AAD1}" srcOrd="0" destOrd="0" parTransId="{A8533F77-F094-4EDB-BCC7-35E0D6A46B71}" sibTransId="{011B552E-515A-4C41-B810-0D2552861422}"/>
    <dgm:cxn modelId="{F36BB86E-E9BB-4DBF-9DFE-F8050046ED1F}" type="presOf" srcId="{3A9B5D84-CB00-4BC9-ADB2-5CF832F36763}" destId="{4BF699B1-BE15-42D1-9784-AA33CF29870E}" srcOrd="0" destOrd="0" presId="urn:microsoft.com/office/officeart/2005/8/layout/hProcess6"/>
    <dgm:cxn modelId="{BA539253-48E3-447C-8770-C31D10399C4A}" type="presOf" srcId="{50706FFE-8A00-485D-9FF7-8D310692C602}" destId="{78E9A4E4-18A9-4B73-8007-A63A71C71937}" srcOrd="0" destOrd="0" presId="urn:microsoft.com/office/officeart/2005/8/layout/hProcess6"/>
    <dgm:cxn modelId="{D2E26D7D-A939-4166-987B-3E9E5A080266}" type="presOf" srcId="{3A9B5D84-CB00-4BC9-ADB2-5CF832F36763}" destId="{F0925EF4-86E2-4748-BA70-94AAF55AB064}" srcOrd="1" destOrd="0" presId="urn:microsoft.com/office/officeart/2005/8/layout/hProcess6"/>
    <dgm:cxn modelId="{4D956F8D-5727-488A-93AF-F33602655A44}" srcId="{FBA29113-7A70-4E0E-B036-871C49B835F1}" destId="{A6406C01-7E83-4650-8EF5-394419DCB348}" srcOrd="0" destOrd="0" parTransId="{2586B3BB-DA8B-42DF-AC9A-77CE21607FD0}" sibTransId="{7C5B61F0-A4F6-4FCA-B552-36151F31051E}"/>
    <dgm:cxn modelId="{37A3A996-9723-4BDB-8959-9D9B7799BD9A}" srcId="{A6406C01-7E83-4650-8EF5-394419DCB348}" destId="{E4E9F0D0-FF23-4B59-9B97-973BCBE5DC65}" srcOrd="0" destOrd="0" parTransId="{E9237435-F938-45D4-8BF4-6D5D4DFF850F}" sibTransId="{D32B195A-7CAD-474B-B79C-BE4BB171E742}"/>
    <dgm:cxn modelId="{E23D729A-C2FC-40CD-8A08-F5EBB66CF80B}" type="presOf" srcId="{5248D9DA-6444-46F6-8D28-C8BB2253AAD1}" destId="{072FB640-0A28-40E8-9C0C-86BAF45C6EF0}" srcOrd="1" destOrd="0" presId="urn:microsoft.com/office/officeart/2005/8/layout/hProcess6"/>
    <dgm:cxn modelId="{A22BDB9A-90BB-4DA2-8850-00D4F1D3B898}" srcId="{FBA29113-7A70-4E0E-B036-871C49B835F1}" destId="{5D952622-A79E-41E4-BBC2-6212DEFFA91C}" srcOrd="1" destOrd="0" parTransId="{10627A68-BE4B-4A4A-9EC9-4CFEF1E4DF39}" sibTransId="{092BAEF3-D9F2-476B-9A0B-6F14CC814529}"/>
    <dgm:cxn modelId="{AE4FA1B2-1FFD-4999-BFB4-0E2A9E4BEBBB}" type="presOf" srcId="{5248D9DA-6444-46F6-8D28-C8BB2253AAD1}" destId="{00D2DC2C-7CA2-4A4B-B66D-3DDCAB7DC8E9}" srcOrd="0" destOrd="0" presId="urn:microsoft.com/office/officeart/2005/8/layout/hProcess6"/>
    <dgm:cxn modelId="{7599CECE-5293-4C57-A979-D096C99254C7}" srcId="{FBA29113-7A70-4E0E-B036-871C49B835F1}" destId="{50706FFE-8A00-485D-9FF7-8D310692C602}" srcOrd="2" destOrd="0" parTransId="{EF44BD91-19A4-424B-BA32-4A5492B6E40B}" sibTransId="{CD03DFF4-D962-46D6-AFFA-2A87FD08403E}"/>
    <dgm:cxn modelId="{FF0D50D3-9477-4407-8F44-B60B9728DED7}" type="presParOf" srcId="{8734DFB3-ADD8-4FD2-87D8-1981AA0ADD0B}" destId="{5C04AEFB-7132-4B28-A7D3-862245070A8D}" srcOrd="0" destOrd="0" presId="urn:microsoft.com/office/officeart/2005/8/layout/hProcess6"/>
    <dgm:cxn modelId="{126CE751-65CF-4E60-902C-2D0B01478834}" type="presParOf" srcId="{5C04AEFB-7132-4B28-A7D3-862245070A8D}" destId="{358F74AC-FC7D-465B-BD12-B6CCC00F3D29}" srcOrd="0" destOrd="0" presId="urn:microsoft.com/office/officeart/2005/8/layout/hProcess6"/>
    <dgm:cxn modelId="{C6915109-771C-43AE-A4C7-A411D8E5978F}" type="presParOf" srcId="{5C04AEFB-7132-4B28-A7D3-862245070A8D}" destId="{610B5FFC-C0C9-444C-9F7A-14D1B54F604D}" srcOrd="1" destOrd="0" presId="urn:microsoft.com/office/officeart/2005/8/layout/hProcess6"/>
    <dgm:cxn modelId="{954FE73F-9595-47D0-9AB9-6EB7EDC39F8E}" type="presParOf" srcId="{5C04AEFB-7132-4B28-A7D3-862245070A8D}" destId="{FB705FC1-639E-4064-8E9A-A79870DE5273}" srcOrd="2" destOrd="0" presId="urn:microsoft.com/office/officeart/2005/8/layout/hProcess6"/>
    <dgm:cxn modelId="{362B7B1C-776A-481A-B10E-B2136C044DB5}" type="presParOf" srcId="{5C04AEFB-7132-4B28-A7D3-862245070A8D}" destId="{47DA5750-48DC-4E4F-815D-0B05DBC30DAB}" srcOrd="3" destOrd="0" presId="urn:microsoft.com/office/officeart/2005/8/layout/hProcess6"/>
    <dgm:cxn modelId="{AB361918-49A4-4458-A6B4-A38162139DB4}" type="presParOf" srcId="{8734DFB3-ADD8-4FD2-87D8-1981AA0ADD0B}" destId="{6319C676-A7DE-4777-9BB4-3B6D30ED3F5C}" srcOrd="1" destOrd="0" presId="urn:microsoft.com/office/officeart/2005/8/layout/hProcess6"/>
    <dgm:cxn modelId="{3E32ED31-FAFA-41FB-A502-0C9269827B55}" type="presParOf" srcId="{8734DFB3-ADD8-4FD2-87D8-1981AA0ADD0B}" destId="{CA708D38-D093-4C16-A955-CF2CAC7F0A99}" srcOrd="2" destOrd="0" presId="urn:microsoft.com/office/officeart/2005/8/layout/hProcess6"/>
    <dgm:cxn modelId="{38B5F8BF-C6A8-4D51-8681-B847070CD1C0}" type="presParOf" srcId="{CA708D38-D093-4C16-A955-CF2CAC7F0A99}" destId="{6F3066E9-E96F-489D-8A4B-6D55FBE389F2}" srcOrd="0" destOrd="0" presId="urn:microsoft.com/office/officeart/2005/8/layout/hProcess6"/>
    <dgm:cxn modelId="{B873A9F4-217E-473A-8D65-14527890AC34}" type="presParOf" srcId="{CA708D38-D093-4C16-A955-CF2CAC7F0A99}" destId="{00D2DC2C-7CA2-4A4B-B66D-3DDCAB7DC8E9}" srcOrd="1" destOrd="0" presId="urn:microsoft.com/office/officeart/2005/8/layout/hProcess6"/>
    <dgm:cxn modelId="{F573A08D-1388-4362-9D10-155655876363}" type="presParOf" srcId="{CA708D38-D093-4C16-A955-CF2CAC7F0A99}" destId="{072FB640-0A28-40E8-9C0C-86BAF45C6EF0}" srcOrd="2" destOrd="0" presId="urn:microsoft.com/office/officeart/2005/8/layout/hProcess6"/>
    <dgm:cxn modelId="{7ADF5CCF-F26A-45B5-9692-98B07AFD46A1}" type="presParOf" srcId="{CA708D38-D093-4C16-A955-CF2CAC7F0A99}" destId="{EE8733A1-7662-4D0A-B39E-2218596CC81C}" srcOrd="3" destOrd="0" presId="urn:microsoft.com/office/officeart/2005/8/layout/hProcess6"/>
    <dgm:cxn modelId="{985C18C8-95A3-4479-821C-610A2BAFFFF3}" type="presParOf" srcId="{8734DFB3-ADD8-4FD2-87D8-1981AA0ADD0B}" destId="{E0D7C734-E391-436F-996C-E60442F50A17}" srcOrd="3" destOrd="0" presId="urn:microsoft.com/office/officeart/2005/8/layout/hProcess6"/>
    <dgm:cxn modelId="{951CD7FA-A9B4-463F-BD0D-452C521FF523}" type="presParOf" srcId="{8734DFB3-ADD8-4FD2-87D8-1981AA0ADD0B}" destId="{E8F3A685-8F9F-4BAC-8C8B-A1DE5AA41F3A}" srcOrd="4" destOrd="0" presId="urn:microsoft.com/office/officeart/2005/8/layout/hProcess6"/>
    <dgm:cxn modelId="{E08D8862-B273-4AA6-9A90-754366CE4945}" type="presParOf" srcId="{E8F3A685-8F9F-4BAC-8C8B-A1DE5AA41F3A}" destId="{84BFA617-6CAF-4DA9-A086-82BCA61093BE}" srcOrd="0" destOrd="0" presId="urn:microsoft.com/office/officeart/2005/8/layout/hProcess6"/>
    <dgm:cxn modelId="{69392B4C-2A7B-41A4-A48C-35E312A6434A}" type="presParOf" srcId="{E8F3A685-8F9F-4BAC-8C8B-A1DE5AA41F3A}" destId="{4BF699B1-BE15-42D1-9784-AA33CF29870E}" srcOrd="1" destOrd="0" presId="urn:microsoft.com/office/officeart/2005/8/layout/hProcess6"/>
    <dgm:cxn modelId="{29F5DEAB-A9C8-47F8-A089-1585C323795A}" type="presParOf" srcId="{E8F3A685-8F9F-4BAC-8C8B-A1DE5AA41F3A}" destId="{F0925EF4-86E2-4748-BA70-94AAF55AB064}" srcOrd="2" destOrd="0" presId="urn:microsoft.com/office/officeart/2005/8/layout/hProcess6"/>
    <dgm:cxn modelId="{E9A57A1B-DDAF-4905-B46C-246DB5E9FB2A}" type="presParOf" srcId="{E8F3A685-8F9F-4BAC-8C8B-A1DE5AA41F3A}" destId="{78E9A4E4-18A9-4B73-8007-A63A71C71937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BA29113-7A70-4E0E-B036-871C49B835F1}" type="doc">
      <dgm:prSet loTypeId="urn:microsoft.com/office/officeart/2005/8/layout/hProcess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6406C01-7E83-4650-8EF5-394419DCB348}">
      <dgm:prSet phldrT="[Text]"/>
      <dgm:spPr/>
      <dgm:t>
        <a:bodyPr/>
        <a:lstStyle/>
        <a:p>
          <a:r>
            <a:rPr lang="en-US" dirty="0" err="1"/>
            <a:t>VectorAssembler</a:t>
          </a:r>
          <a:endParaRPr lang="en-US" dirty="0"/>
        </a:p>
      </dgm:t>
    </dgm:pt>
    <dgm:pt modelId="{2586B3BB-DA8B-42DF-AC9A-77CE21607FD0}" type="parTrans" cxnId="{4D956F8D-5727-488A-93AF-F33602655A44}">
      <dgm:prSet/>
      <dgm:spPr/>
      <dgm:t>
        <a:bodyPr/>
        <a:lstStyle/>
        <a:p>
          <a:endParaRPr lang="en-US"/>
        </a:p>
      </dgm:t>
    </dgm:pt>
    <dgm:pt modelId="{7C5B61F0-A4F6-4FCA-B552-36151F31051E}" type="sibTrans" cxnId="{4D956F8D-5727-488A-93AF-F33602655A44}">
      <dgm:prSet/>
      <dgm:spPr/>
      <dgm:t>
        <a:bodyPr/>
        <a:lstStyle/>
        <a:p>
          <a:endParaRPr lang="en-US"/>
        </a:p>
      </dgm:t>
    </dgm:pt>
    <dgm:pt modelId="{E4E9F0D0-FF23-4B59-9B97-973BCBE5DC65}">
      <dgm:prSet phldrT="[Text]"/>
      <dgm:spPr/>
      <dgm:t>
        <a:bodyPr/>
        <a:lstStyle/>
        <a:p>
          <a:r>
            <a:rPr lang="en-US" dirty="0"/>
            <a:t>Vector from raw feature columns</a:t>
          </a:r>
        </a:p>
      </dgm:t>
    </dgm:pt>
    <dgm:pt modelId="{E9237435-F938-45D4-8BF4-6D5D4DFF850F}" type="parTrans" cxnId="{37A3A996-9723-4BDB-8959-9D9B7799BD9A}">
      <dgm:prSet/>
      <dgm:spPr/>
      <dgm:t>
        <a:bodyPr/>
        <a:lstStyle/>
        <a:p>
          <a:endParaRPr lang="en-US"/>
        </a:p>
      </dgm:t>
    </dgm:pt>
    <dgm:pt modelId="{D32B195A-7CAD-474B-B79C-BE4BB171E742}" type="sibTrans" cxnId="{37A3A996-9723-4BDB-8959-9D9B7799BD9A}">
      <dgm:prSet/>
      <dgm:spPr/>
      <dgm:t>
        <a:bodyPr/>
        <a:lstStyle/>
        <a:p>
          <a:endParaRPr lang="en-US"/>
        </a:p>
      </dgm:t>
    </dgm:pt>
    <dgm:pt modelId="{5D952622-A79E-41E4-BBC2-6212DEFFA91C}">
      <dgm:prSet phldrT="[Text]"/>
      <dgm:spPr/>
      <dgm:t>
        <a:bodyPr/>
        <a:lstStyle/>
        <a:p>
          <a:r>
            <a:rPr lang="en-US" dirty="0" err="1"/>
            <a:t>VectorSlicer</a:t>
          </a:r>
          <a:endParaRPr lang="en-US" dirty="0"/>
        </a:p>
      </dgm:t>
    </dgm:pt>
    <dgm:pt modelId="{10627A68-BE4B-4A4A-9EC9-4CFEF1E4DF39}" type="parTrans" cxnId="{A22BDB9A-90BB-4DA2-8850-00D4F1D3B898}">
      <dgm:prSet/>
      <dgm:spPr/>
      <dgm:t>
        <a:bodyPr/>
        <a:lstStyle/>
        <a:p>
          <a:endParaRPr lang="en-US"/>
        </a:p>
      </dgm:t>
    </dgm:pt>
    <dgm:pt modelId="{092BAEF3-D9F2-476B-9A0B-6F14CC814529}" type="sibTrans" cxnId="{A22BDB9A-90BB-4DA2-8850-00D4F1D3B898}">
      <dgm:prSet/>
      <dgm:spPr/>
      <dgm:t>
        <a:bodyPr/>
        <a:lstStyle/>
        <a:p>
          <a:endParaRPr lang="en-US"/>
        </a:p>
      </dgm:t>
    </dgm:pt>
    <dgm:pt modelId="{5248D9DA-6444-46F6-8D28-C8BB2253AAD1}">
      <dgm:prSet phldrT="[Text]"/>
      <dgm:spPr/>
      <dgm:t>
        <a:bodyPr/>
        <a:lstStyle/>
        <a:p>
          <a:r>
            <a:rPr lang="en-US" dirty="0"/>
            <a:t>New vector which contains only the features we select.</a:t>
          </a:r>
        </a:p>
      </dgm:t>
    </dgm:pt>
    <dgm:pt modelId="{A8533F77-F094-4EDB-BCC7-35E0D6A46B71}" type="parTrans" cxnId="{35AF286C-A401-4C08-B8A3-F38B03322BD8}">
      <dgm:prSet/>
      <dgm:spPr/>
      <dgm:t>
        <a:bodyPr/>
        <a:lstStyle/>
        <a:p>
          <a:endParaRPr lang="en-US"/>
        </a:p>
      </dgm:t>
    </dgm:pt>
    <dgm:pt modelId="{011B552E-515A-4C41-B810-0D2552861422}" type="sibTrans" cxnId="{35AF286C-A401-4C08-B8A3-F38B03322BD8}">
      <dgm:prSet/>
      <dgm:spPr/>
      <dgm:t>
        <a:bodyPr/>
        <a:lstStyle/>
        <a:p>
          <a:endParaRPr lang="en-US"/>
        </a:p>
      </dgm:t>
    </dgm:pt>
    <dgm:pt modelId="{50706FFE-8A00-485D-9FF7-8D310692C602}">
      <dgm:prSet phldrT="[Text]"/>
      <dgm:spPr/>
      <dgm:t>
        <a:bodyPr/>
        <a:lstStyle/>
        <a:p>
          <a:r>
            <a:rPr lang="en-US" dirty="0" err="1"/>
            <a:t>VectorScaler</a:t>
          </a:r>
          <a:endParaRPr lang="en-US" dirty="0"/>
        </a:p>
      </dgm:t>
    </dgm:pt>
    <dgm:pt modelId="{EF44BD91-19A4-424B-BA32-4A5492B6E40B}" type="parTrans" cxnId="{7599CECE-5293-4C57-A979-D096C99254C7}">
      <dgm:prSet/>
      <dgm:spPr/>
      <dgm:t>
        <a:bodyPr/>
        <a:lstStyle/>
        <a:p>
          <a:endParaRPr lang="en-US"/>
        </a:p>
      </dgm:t>
    </dgm:pt>
    <dgm:pt modelId="{CD03DFF4-D962-46D6-AFFA-2A87FD08403E}" type="sibTrans" cxnId="{7599CECE-5293-4C57-A979-D096C99254C7}">
      <dgm:prSet/>
      <dgm:spPr/>
      <dgm:t>
        <a:bodyPr/>
        <a:lstStyle/>
        <a:p>
          <a:endParaRPr lang="en-US"/>
        </a:p>
      </dgm:t>
    </dgm:pt>
    <dgm:pt modelId="{3A9B5D84-CB00-4BC9-ADB2-5CF832F36763}">
      <dgm:prSet phldrT="[Text]"/>
      <dgm:spPr/>
      <dgm:t>
        <a:bodyPr/>
        <a:lstStyle/>
        <a:p>
          <a:r>
            <a:rPr lang="en-US" dirty="0"/>
            <a:t>Vector whose values are in similar scale</a:t>
          </a:r>
        </a:p>
      </dgm:t>
    </dgm:pt>
    <dgm:pt modelId="{BD57EC4A-052D-4824-8820-064BAC997A9B}" type="parTrans" cxnId="{11A0AF47-4BCA-470E-92BF-7B388FFB0DE8}">
      <dgm:prSet/>
      <dgm:spPr/>
      <dgm:t>
        <a:bodyPr/>
        <a:lstStyle/>
        <a:p>
          <a:endParaRPr lang="en-US"/>
        </a:p>
      </dgm:t>
    </dgm:pt>
    <dgm:pt modelId="{98E878CF-4A49-4E76-BD23-AE7C5290BAFD}" type="sibTrans" cxnId="{11A0AF47-4BCA-470E-92BF-7B388FFB0DE8}">
      <dgm:prSet/>
      <dgm:spPr/>
      <dgm:t>
        <a:bodyPr/>
        <a:lstStyle/>
        <a:p>
          <a:endParaRPr lang="en-US"/>
        </a:p>
      </dgm:t>
    </dgm:pt>
    <dgm:pt modelId="{DE4F1A1A-AB3C-45AA-A04D-AEA9DA21A135}">
      <dgm:prSet phldrT="[Text]"/>
      <dgm:spPr/>
      <dgm:t>
        <a:bodyPr/>
        <a:lstStyle/>
        <a:p>
          <a:r>
            <a:rPr lang="en-US" dirty="0" err="1"/>
            <a:t>LinearRegression</a:t>
          </a:r>
          <a:endParaRPr lang="en-US" dirty="0"/>
        </a:p>
      </dgm:t>
    </dgm:pt>
    <dgm:pt modelId="{8D983C38-DE77-4C46-B274-B5A0B1E298A1}" type="parTrans" cxnId="{652AC5EB-398D-4810-9C1F-7A9ECCCB0DA2}">
      <dgm:prSet/>
      <dgm:spPr/>
      <dgm:t>
        <a:bodyPr/>
        <a:lstStyle/>
        <a:p>
          <a:endParaRPr lang="el-GR"/>
        </a:p>
      </dgm:t>
    </dgm:pt>
    <dgm:pt modelId="{FE2FBB7D-A4EB-4D78-B06F-AC419D8C882D}" type="sibTrans" cxnId="{652AC5EB-398D-4810-9C1F-7A9ECCCB0DA2}">
      <dgm:prSet/>
      <dgm:spPr/>
      <dgm:t>
        <a:bodyPr/>
        <a:lstStyle/>
        <a:p>
          <a:endParaRPr lang="el-GR"/>
        </a:p>
      </dgm:t>
    </dgm:pt>
    <dgm:pt modelId="{E04851FD-6787-4514-9003-89BE2CFBF747}">
      <dgm:prSet/>
      <dgm:spPr/>
      <dgm:t>
        <a:bodyPr/>
        <a:lstStyle/>
        <a:p>
          <a:r>
            <a:rPr lang="en-US" dirty="0"/>
            <a:t>Predictions</a:t>
          </a:r>
          <a:endParaRPr lang="el-GR" dirty="0"/>
        </a:p>
      </dgm:t>
    </dgm:pt>
    <dgm:pt modelId="{E08DA9B9-8D9C-4B12-B899-C6723B743950}" type="parTrans" cxnId="{4666FBB8-A94F-4D90-A392-AFAA85ABAB8C}">
      <dgm:prSet/>
      <dgm:spPr/>
      <dgm:t>
        <a:bodyPr/>
        <a:lstStyle/>
        <a:p>
          <a:endParaRPr lang="el-GR"/>
        </a:p>
      </dgm:t>
    </dgm:pt>
    <dgm:pt modelId="{D7B60C0B-2208-44EF-9FD1-997F939843EE}" type="sibTrans" cxnId="{4666FBB8-A94F-4D90-A392-AFAA85ABAB8C}">
      <dgm:prSet/>
      <dgm:spPr/>
      <dgm:t>
        <a:bodyPr/>
        <a:lstStyle/>
        <a:p>
          <a:endParaRPr lang="el-GR"/>
        </a:p>
      </dgm:t>
    </dgm:pt>
    <dgm:pt modelId="{8734DFB3-ADD8-4FD2-87D8-1981AA0ADD0B}" type="pres">
      <dgm:prSet presAssocID="{FBA29113-7A70-4E0E-B036-871C49B835F1}" presName="theList" presStyleCnt="0">
        <dgm:presLayoutVars>
          <dgm:dir/>
          <dgm:animLvl val="lvl"/>
          <dgm:resizeHandles val="exact"/>
        </dgm:presLayoutVars>
      </dgm:prSet>
      <dgm:spPr/>
    </dgm:pt>
    <dgm:pt modelId="{5C04AEFB-7132-4B28-A7D3-862245070A8D}" type="pres">
      <dgm:prSet presAssocID="{A6406C01-7E83-4650-8EF5-394419DCB348}" presName="compNode" presStyleCnt="0"/>
      <dgm:spPr/>
    </dgm:pt>
    <dgm:pt modelId="{358F74AC-FC7D-465B-BD12-B6CCC00F3D29}" type="pres">
      <dgm:prSet presAssocID="{A6406C01-7E83-4650-8EF5-394419DCB348}" presName="noGeometry" presStyleCnt="0"/>
      <dgm:spPr/>
    </dgm:pt>
    <dgm:pt modelId="{610B5FFC-C0C9-444C-9F7A-14D1B54F604D}" type="pres">
      <dgm:prSet presAssocID="{A6406C01-7E83-4650-8EF5-394419DCB348}" presName="childTextVisible" presStyleLbl="bgAccFollowNode1" presStyleIdx="0" presStyleCnt="4">
        <dgm:presLayoutVars>
          <dgm:bulletEnabled val="1"/>
        </dgm:presLayoutVars>
      </dgm:prSet>
      <dgm:spPr/>
    </dgm:pt>
    <dgm:pt modelId="{FB705FC1-639E-4064-8E9A-A79870DE5273}" type="pres">
      <dgm:prSet presAssocID="{A6406C01-7E83-4650-8EF5-394419DCB348}" presName="childTextHidden" presStyleLbl="bgAccFollowNode1" presStyleIdx="0" presStyleCnt="4"/>
      <dgm:spPr/>
    </dgm:pt>
    <dgm:pt modelId="{47DA5750-48DC-4E4F-815D-0B05DBC30DAB}" type="pres">
      <dgm:prSet presAssocID="{A6406C01-7E83-4650-8EF5-394419DCB348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6319C676-A7DE-4777-9BB4-3B6D30ED3F5C}" type="pres">
      <dgm:prSet presAssocID="{A6406C01-7E83-4650-8EF5-394419DCB348}" presName="aSpace" presStyleCnt="0"/>
      <dgm:spPr/>
    </dgm:pt>
    <dgm:pt modelId="{CA708D38-D093-4C16-A955-CF2CAC7F0A99}" type="pres">
      <dgm:prSet presAssocID="{5D952622-A79E-41E4-BBC2-6212DEFFA91C}" presName="compNode" presStyleCnt="0"/>
      <dgm:spPr/>
    </dgm:pt>
    <dgm:pt modelId="{6F3066E9-E96F-489D-8A4B-6D55FBE389F2}" type="pres">
      <dgm:prSet presAssocID="{5D952622-A79E-41E4-BBC2-6212DEFFA91C}" presName="noGeometry" presStyleCnt="0"/>
      <dgm:spPr/>
    </dgm:pt>
    <dgm:pt modelId="{00D2DC2C-7CA2-4A4B-B66D-3DDCAB7DC8E9}" type="pres">
      <dgm:prSet presAssocID="{5D952622-A79E-41E4-BBC2-6212DEFFA91C}" presName="childTextVisible" presStyleLbl="bgAccFollowNode1" presStyleIdx="1" presStyleCnt="4" custLinFactNeighborX="704" custLinFactNeighborY="-805">
        <dgm:presLayoutVars>
          <dgm:bulletEnabled val="1"/>
        </dgm:presLayoutVars>
      </dgm:prSet>
      <dgm:spPr/>
    </dgm:pt>
    <dgm:pt modelId="{072FB640-0A28-40E8-9C0C-86BAF45C6EF0}" type="pres">
      <dgm:prSet presAssocID="{5D952622-A79E-41E4-BBC2-6212DEFFA91C}" presName="childTextHidden" presStyleLbl="bgAccFollowNode1" presStyleIdx="1" presStyleCnt="4"/>
      <dgm:spPr/>
    </dgm:pt>
    <dgm:pt modelId="{EE8733A1-7662-4D0A-B39E-2218596CC81C}" type="pres">
      <dgm:prSet presAssocID="{5D952622-A79E-41E4-BBC2-6212DEFFA91C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E0D7C734-E391-436F-996C-E60442F50A17}" type="pres">
      <dgm:prSet presAssocID="{5D952622-A79E-41E4-BBC2-6212DEFFA91C}" presName="aSpace" presStyleCnt="0"/>
      <dgm:spPr/>
    </dgm:pt>
    <dgm:pt modelId="{E8F3A685-8F9F-4BAC-8C8B-A1DE5AA41F3A}" type="pres">
      <dgm:prSet presAssocID="{50706FFE-8A00-485D-9FF7-8D310692C602}" presName="compNode" presStyleCnt="0"/>
      <dgm:spPr/>
    </dgm:pt>
    <dgm:pt modelId="{84BFA617-6CAF-4DA9-A086-82BCA61093BE}" type="pres">
      <dgm:prSet presAssocID="{50706FFE-8A00-485D-9FF7-8D310692C602}" presName="noGeometry" presStyleCnt="0"/>
      <dgm:spPr/>
    </dgm:pt>
    <dgm:pt modelId="{4BF699B1-BE15-42D1-9784-AA33CF29870E}" type="pres">
      <dgm:prSet presAssocID="{50706FFE-8A00-485D-9FF7-8D310692C602}" presName="childTextVisible" presStyleLbl="bgAccFollowNode1" presStyleIdx="2" presStyleCnt="4">
        <dgm:presLayoutVars>
          <dgm:bulletEnabled val="1"/>
        </dgm:presLayoutVars>
      </dgm:prSet>
      <dgm:spPr/>
    </dgm:pt>
    <dgm:pt modelId="{F0925EF4-86E2-4748-BA70-94AAF55AB064}" type="pres">
      <dgm:prSet presAssocID="{50706FFE-8A00-485D-9FF7-8D310692C602}" presName="childTextHidden" presStyleLbl="bgAccFollowNode1" presStyleIdx="2" presStyleCnt="4"/>
      <dgm:spPr/>
    </dgm:pt>
    <dgm:pt modelId="{78E9A4E4-18A9-4B73-8007-A63A71C71937}" type="pres">
      <dgm:prSet presAssocID="{50706FFE-8A00-485D-9FF7-8D310692C602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D9F80414-FD5C-4229-9517-501F76D3C651}" type="pres">
      <dgm:prSet presAssocID="{50706FFE-8A00-485D-9FF7-8D310692C602}" presName="aSpace" presStyleCnt="0"/>
      <dgm:spPr/>
    </dgm:pt>
    <dgm:pt modelId="{97420F10-EEB6-4910-BB66-CA5572E92FAB}" type="pres">
      <dgm:prSet presAssocID="{DE4F1A1A-AB3C-45AA-A04D-AEA9DA21A135}" presName="compNode" presStyleCnt="0"/>
      <dgm:spPr/>
    </dgm:pt>
    <dgm:pt modelId="{EED3B55D-85E4-4AF4-BD61-4C2AF5469CA0}" type="pres">
      <dgm:prSet presAssocID="{DE4F1A1A-AB3C-45AA-A04D-AEA9DA21A135}" presName="noGeometry" presStyleCnt="0"/>
      <dgm:spPr/>
    </dgm:pt>
    <dgm:pt modelId="{6197DFBF-B209-44CE-AEB0-01E536EE99CC}" type="pres">
      <dgm:prSet presAssocID="{DE4F1A1A-AB3C-45AA-A04D-AEA9DA21A135}" presName="childTextVisible" presStyleLbl="bgAccFollowNode1" presStyleIdx="3" presStyleCnt="4">
        <dgm:presLayoutVars>
          <dgm:bulletEnabled val="1"/>
        </dgm:presLayoutVars>
      </dgm:prSet>
      <dgm:spPr/>
    </dgm:pt>
    <dgm:pt modelId="{D68FDC43-7CA5-4516-80E6-1BC9FD368642}" type="pres">
      <dgm:prSet presAssocID="{DE4F1A1A-AB3C-45AA-A04D-AEA9DA21A135}" presName="childTextHidden" presStyleLbl="bgAccFollowNode1" presStyleIdx="3" presStyleCnt="4"/>
      <dgm:spPr/>
    </dgm:pt>
    <dgm:pt modelId="{54884594-30A8-496E-816D-4CF7989B36D2}" type="pres">
      <dgm:prSet presAssocID="{DE4F1A1A-AB3C-45AA-A04D-AEA9DA21A135}" presName="parentText" presStyleLbl="node1" presStyleIdx="3" presStyleCnt="4">
        <dgm:presLayoutVars>
          <dgm:chMax val="1"/>
          <dgm:bulletEnabled val="1"/>
        </dgm:presLayoutVars>
      </dgm:prSet>
      <dgm:spPr/>
    </dgm:pt>
  </dgm:ptLst>
  <dgm:cxnLst>
    <dgm:cxn modelId="{00DD9401-98B1-40E4-B0E5-C2EC5F07B6D7}" type="presOf" srcId="{A6406C01-7E83-4650-8EF5-394419DCB348}" destId="{47DA5750-48DC-4E4F-815D-0B05DBC30DAB}" srcOrd="0" destOrd="0" presId="urn:microsoft.com/office/officeart/2005/8/layout/hProcess6"/>
    <dgm:cxn modelId="{63BACF1A-70B5-4ED3-8F9E-1E9743554120}" type="presOf" srcId="{E4E9F0D0-FF23-4B59-9B97-973BCBE5DC65}" destId="{610B5FFC-C0C9-444C-9F7A-14D1B54F604D}" srcOrd="0" destOrd="0" presId="urn:microsoft.com/office/officeart/2005/8/layout/hProcess6"/>
    <dgm:cxn modelId="{1154451D-744C-4ED8-AD9A-59BA3918EA1B}" type="presOf" srcId="{E04851FD-6787-4514-9003-89BE2CFBF747}" destId="{D68FDC43-7CA5-4516-80E6-1BC9FD368642}" srcOrd="1" destOrd="0" presId="urn:microsoft.com/office/officeart/2005/8/layout/hProcess6"/>
    <dgm:cxn modelId="{15E88E33-A9F9-4D63-9508-6B47652884EC}" type="presOf" srcId="{E04851FD-6787-4514-9003-89BE2CFBF747}" destId="{6197DFBF-B209-44CE-AEB0-01E536EE99CC}" srcOrd="0" destOrd="0" presId="urn:microsoft.com/office/officeart/2005/8/layout/hProcess6"/>
    <dgm:cxn modelId="{765B7065-6635-4AA8-AB89-95332F621808}" type="presOf" srcId="{E4E9F0D0-FF23-4B59-9B97-973BCBE5DC65}" destId="{FB705FC1-639E-4064-8E9A-A79870DE5273}" srcOrd="1" destOrd="0" presId="urn:microsoft.com/office/officeart/2005/8/layout/hProcess6"/>
    <dgm:cxn modelId="{11A0AF47-4BCA-470E-92BF-7B388FFB0DE8}" srcId="{50706FFE-8A00-485D-9FF7-8D310692C602}" destId="{3A9B5D84-CB00-4BC9-ADB2-5CF832F36763}" srcOrd="0" destOrd="0" parTransId="{BD57EC4A-052D-4824-8820-064BAC997A9B}" sibTransId="{98E878CF-4A49-4E76-BD23-AE7C5290BAFD}"/>
    <dgm:cxn modelId="{35AF286C-A401-4C08-B8A3-F38B03322BD8}" srcId="{5D952622-A79E-41E4-BBC2-6212DEFFA91C}" destId="{5248D9DA-6444-46F6-8D28-C8BB2253AAD1}" srcOrd="0" destOrd="0" parTransId="{A8533F77-F094-4EDB-BCC7-35E0D6A46B71}" sibTransId="{011B552E-515A-4C41-B810-0D2552861422}"/>
    <dgm:cxn modelId="{3E53E670-DB46-4134-959F-A4499E81FBA4}" type="presOf" srcId="{5248D9DA-6444-46F6-8D28-C8BB2253AAD1}" destId="{00D2DC2C-7CA2-4A4B-B66D-3DDCAB7DC8E9}" srcOrd="0" destOrd="0" presId="urn:microsoft.com/office/officeart/2005/8/layout/hProcess6"/>
    <dgm:cxn modelId="{4D956F8D-5727-488A-93AF-F33602655A44}" srcId="{FBA29113-7A70-4E0E-B036-871C49B835F1}" destId="{A6406C01-7E83-4650-8EF5-394419DCB348}" srcOrd="0" destOrd="0" parTransId="{2586B3BB-DA8B-42DF-AC9A-77CE21607FD0}" sibTransId="{7C5B61F0-A4F6-4FCA-B552-36151F31051E}"/>
    <dgm:cxn modelId="{1A4CE495-6084-4EEF-B9E3-DFCF33DBC10A}" type="presOf" srcId="{3A9B5D84-CB00-4BC9-ADB2-5CF832F36763}" destId="{F0925EF4-86E2-4748-BA70-94AAF55AB064}" srcOrd="1" destOrd="0" presId="urn:microsoft.com/office/officeart/2005/8/layout/hProcess6"/>
    <dgm:cxn modelId="{37A3A996-9723-4BDB-8959-9D9B7799BD9A}" srcId="{A6406C01-7E83-4650-8EF5-394419DCB348}" destId="{E4E9F0D0-FF23-4B59-9B97-973BCBE5DC65}" srcOrd="0" destOrd="0" parTransId="{E9237435-F938-45D4-8BF4-6D5D4DFF850F}" sibTransId="{D32B195A-7CAD-474B-B79C-BE4BB171E742}"/>
    <dgm:cxn modelId="{A22BDB9A-90BB-4DA2-8850-00D4F1D3B898}" srcId="{FBA29113-7A70-4E0E-B036-871C49B835F1}" destId="{5D952622-A79E-41E4-BBC2-6212DEFFA91C}" srcOrd="1" destOrd="0" parTransId="{10627A68-BE4B-4A4A-9EC9-4CFEF1E4DF39}" sibTransId="{092BAEF3-D9F2-476B-9A0B-6F14CC814529}"/>
    <dgm:cxn modelId="{4666FBB8-A94F-4D90-A392-AFAA85ABAB8C}" srcId="{DE4F1A1A-AB3C-45AA-A04D-AEA9DA21A135}" destId="{E04851FD-6787-4514-9003-89BE2CFBF747}" srcOrd="0" destOrd="0" parTransId="{E08DA9B9-8D9C-4B12-B899-C6723B743950}" sibTransId="{D7B60C0B-2208-44EF-9FD1-997F939843EE}"/>
    <dgm:cxn modelId="{184922CD-FB25-4CBE-925F-AB7FB794F3CD}" type="presOf" srcId="{3A9B5D84-CB00-4BC9-ADB2-5CF832F36763}" destId="{4BF699B1-BE15-42D1-9784-AA33CF29870E}" srcOrd="0" destOrd="0" presId="urn:microsoft.com/office/officeart/2005/8/layout/hProcess6"/>
    <dgm:cxn modelId="{7599CECE-5293-4C57-A979-D096C99254C7}" srcId="{FBA29113-7A70-4E0E-B036-871C49B835F1}" destId="{50706FFE-8A00-485D-9FF7-8D310692C602}" srcOrd="2" destOrd="0" parTransId="{EF44BD91-19A4-424B-BA32-4A5492B6E40B}" sibTransId="{CD03DFF4-D962-46D6-AFFA-2A87FD08403E}"/>
    <dgm:cxn modelId="{76AB9BCF-667C-4242-A170-B160ABC5BF26}" type="presOf" srcId="{50706FFE-8A00-485D-9FF7-8D310692C602}" destId="{78E9A4E4-18A9-4B73-8007-A63A71C71937}" srcOrd="0" destOrd="0" presId="urn:microsoft.com/office/officeart/2005/8/layout/hProcess6"/>
    <dgm:cxn modelId="{0F031DD0-E2F1-49A3-9262-7A04D60B97D9}" type="presOf" srcId="{FBA29113-7A70-4E0E-B036-871C49B835F1}" destId="{8734DFB3-ADD8-4FD2-87D8-1981AA0ADD0B}" srcOrd="0" destOrd="0" presId="urn:microsoft.com/office/officeart/2005/8/layout/hProcess6"/>
    <dgm:cxn modelId="{75CBCCDB-3057-498A-8CC4-18A9BD459479}" type="presOf" srcId="{5D952622-A79E-41E4-BBC2-6212DEFFA91C}" destId="{EE8733A1-7662-4D0A-B39E-2218596CC81C}" srcOrd="0" destOrd="0" presId="urn:microsoft.com/office/officeart/2005/8/layout/hProcess6"/>
    <dgm:cxn modelId="{A8856ADE-2EB9-44AE-A0EF-BB80AE87769D}" type="presOf" srcId="{DE4F1A1A-AB3C-45AA-A04D-AEA9DA21A135}" destId="{54884594-30A8-496E-816D-4CF7989B36D2}" srcOrd="0" destOrd="0" presId="urn:microsoft.com/office/officeart/2005/8/layout/hProcess6"/>
    <dgm:cxn modelId="{652AC5EB-398D-4810-9C1F-7A9ECCCB0DA2}" srcId="{FBA29113-7A70-4E0E-B036-871C49B835F1}" destId="{DE4F1A1A-AB3C-45AA-A04D-AEA9DA21A135}" srcOrd="3" destOrd="0" parTransId="{8D983C38-DE77-4C46-B274-B5A0B1E298A1}" sibTransId="{FE2FBB7D-A4EB-4D78-B06F-AC419D8C882D}"/>
    <dgm:cxn modelId="{03F0AFF3-ADC6-435B-834B-B70673D72439}" type="presOf" srcId="{5248D9DA-6444-46F6-8D28-C8BB2253AAD1}" destId="{072FB640-0A28-40E8-9C0C-86BAF45C6EF0}" srcOrd="1" destOrd="0" presId="urn:microsoft.com/office/officeart/2005/8/layout/hProcess6"/>
    <dgm:cxn modelId="{32DD87EC-9B45-4D80-AA3D-0AA389A568CC}" type="presParOf" srcId="{8734DFB3-ADD8-4FD2-87D8-1981AA0ADD0B}" destId="{5C04AEFB-7132-4B28-A7D3-862245070A8D}" srcOrd="0" destOrd="0" presId="urn:microsoft.com/office/officeart/2005/8/layout/hProcess6"/>
    <dgm:cxn modelId="{A592BA11-F2A9-4B43-8BE7-0408136364B1}" type="presParOf" srcId="{5C04AEFB-7132-4B28-A7D3-862245070A8D}" destId="{358F74AC-FC7D-465B-BD12-B6CCC00F3D29}" srcOrd="0" destOrd="0" presId="urn:microsoft.com/office/officeart/2005/8/layout/hProcess6"/>
    <dgm:cxn modelId="{D375C45D-D5E1-4D6E-B3E3-1F05F41C72E1}" type="presParOf" srcId="{5C04AEFB-7132-4B28-A7D3-862245070A8D}" destId="{610B5FFC-C0C9-444C-9F7A-14D1B54F604D}" srcOrd="1" destOrd="0" presId="urn:microsoft.com/office/officeart/2005/8/layout/hProcess6"/>
    <dgm:cxn modelId="{CF28C14E-D5C7-4E07-A646-041B8602BB7C}" type="presParOf" srcId="{5C04AEFB-7132-4B28-A7D3-862245070A8D}" destId="{FB705FC1-639E-4064-8E9A-A79870DE5273}" srcOrd="2" destOrd="0" presId="urn:microsoft.com/office/officeart/2005/8/layout/hProcess6"/>
    <dgm:cxn modelId="{E5A089D6-BA55-49CE-9176-E0C20AFA9C70}" type="presParOf" srcId="{5C04AEFB-7132-4B28-A7D3-862245070A8D}" destId="{47DA5750-48DC-4E4F-815D-0B05DBC30DAB}" srcOrd="3" destOrd="0" presId="urn:microsoft.com/office/officeart/2005/8/layout/hProcess6"/>
    <dgm:cxn modelId="{3FA31D1E-8DEA-4A1B-ABA3-3ABEF497ABD0}" type="presParOf" srcId="{8734DFB3-ADD8-4FD2-87D8-1981AA0ADD0B}" destId="{6319C676-A7DE-4777-9BB4-3B6D30ED3F5C}" srcOrd="1" destOrd="0" presId="urn:microsoft.com/office/officeart/2005/8/layout/hProcess6"/>
    <dgm:cxn modelId="{7F0A3796-9C98-4A1A-834C-577EFDF63563}" type="presParOf" srcId="{8734DFB3-ADD8-4FD2-87D8-1981AA0ADD0B}" destId="{CA708D38-D093-4C16-A955-CF2CAC7F0A99}" srcOrd="2" destOrd="0" presId="urn:microsoft.com/office/officeart/2005/8/layout/hProcess6"/>
    <dgm:cxn modelId="{89B976EB-1968-430B-8C09-D1E2C35D5CA6}" type="presParOf" srcId="{CA708D38-D093-4C16-A955-CF2CAC7F0A99}" destId="{6F3066E9-E96F-489D-8A4B-6D55FBE389F2}" srcOrd="0" destOrd="0" presId="urn:microsoft.com/office/officeart/2005/8/layout/hProcess6"/>
    <dgm:cxn modelId="{E552E91B-9100-4D32-AC51-E2A7EB8B6114}" type="presParOf" srcId="{CA708D38-D093-4C16-A955-CF2CAC7F0A99}" destId="{00D2DC2C-7CA2-4A4B-B66D-3DDCAB7DC8E9}" srcOrd="1" destOrd="0" presId="urn:microsoft.com/office/officeart/2005/8/layout/hProcess6"/>
    <dgm:cxn modelId="{811D8522-0796-425C-B5A2-70D120600867}" type="presParOf" srcId="{CA708D38-D093-4C16-A955-CF2CAC7F0A99}" destId="{072FB640-0A28-40E8-9C0C-86BAF45C6EF0}" srcOrd="2" destOrd="0" presId="urn:microsoft.com/office/officeart/2005/8/layout/hProcess6"/>
    <dgm:cxn modelId="{FBECC952-9005-4A09-B569-86970066F888}" type="presParOf" srcId="{CA708D38-D093-4C16-A955-CF2CAC7F0A99}" destId="{EE8733A1-7662-4D0A-B39E-2218596CC81C}" srcOrd="3" destOrd="0" presId="urn:microsoft.com/office/officeart/2005/8/layout/hProcess6"/>
    <dgm:cxn modelId="{BA6B3C78-3DD5-4C57-A17B-18A4E877B342}" type="presParOf" srcId="{8734DFB3-ADD8-4FD2-87D8-1981AA0ADD0B}" destId="{E0D7C734-E391-436F-996C-E60442F50A17}" srcOrd="3" destOrd="0" presId="urn:microsoft.com/office/officeart/2005/8/layout/hProcess6"/>
    <dgm:cxn modelId="{B172C1D5-1DF6-4E0B-AF31-62A581B954FE}" type="presParOf" srcId="{8734DFB3-ADD8-4FD2-87D8-1981AA0ADD0B}" destId="{E8F3A685-8F9F-4BAC-8C8B-A1DE5AA41F3A}" srcOrd="4" destOrd="0" presId="urn:microsoft.com/office/officeart/2005/8/layout/hProcess6"/>
    <dgm:cxn modelId="{E68E3160-3FC9-48DA-8376-7D01AF12162B}" type="presParOf" srcId="{E8F3A685-8F9F-4BAC-8C8B-A1DE5AA41F3A}" destId="{84BFA617-6CAF-4DA9-A086-82BCA61093BE}" srcOrd="0" destOrd="0" presId="urn:microsoft.com/office/officeart/2005/8/layout/hProcess6"/>
    <dgm:cxn modelId="{EFD8F11E-99ED-4AAB-9278-0CD791AFC5A0}" type="presParOf" srcId="{E8F3A685-8F9F-4BAC-8C8B-A1DE5AA41F3A}" destId="{4BF699B1-BE15-42D1-9784-AA33CF29870E}" srcOrd="1" destOrd="0" presId="urn:microsoft.com/office/officeart/2005/8/layout/hProcess6"/>
    <dgm:cxn modelId="{9DC84B42-2769-4485-BA63-EFEC8510D027}" type="presParOf" srcId="{E8F3A685-8F9F-4BAC-8C8B-A1DE5AA41F3A}" destId="{F0925EF4-86E2-4748-BA70-94AAF55AB064}" srcOrd="2" destOrd="0" presId="urn:microsoft.com/office/officeart/2005/8/layout/hProcess6"/>
    <dgm:cxn modelId="{42C72937-86CE-4D6D-A29E-D0EA55D2C979}" type="presParOf" srcId="{E8F3A685-8F9F-4BAC-8C8B-A1DE5AA41F3A}" destId="{78E9A4E4-18A9-4B73-8007-A63A71C71937}" srcOrd="3" destOrd="0" presId="urn:microsoft.com/office/officeart/2005/8/layout/hProcess6"/>
    <dgm:cxn modelId="{C742A0CA-C3C0-491F-BB3E-DB800DFEAF9E}" type="presParOf" srcId="{8734DFB3-ADD8-4FD2-87D8-1981AA0ADD0B}" destId="{D9F80414-FD5C-4229-9517-501F76D3C651}" srcOrd="5" destOrd="0" presId="urn:microsoft.com/office/officeart/2005/8/layout/hProcess6"/>
    <dgm:cxn modelId="{A34EB9FF-89D3-4347-86C2-E38AEA134FC8}" type="presParOf" srcId="{8734DFB3-ADD8-4FD2-87D8-1981AA0ADD0B}" destId="{97420F10-EEB6-4910-BB66-CA5572E92FAB}" srcOrd="6" destOrd="0" presId="urn:microsoft.com/office/officeart/2005/8/layout/hProcess6"/>
    <dgm:cxn modelId="{B95C152B-8390-41AF-BFEA-2822AA95FECB}" type="presParOf" srcId="{97420F10-EEB6-4910-BB66-CA5572E92FAB}" destId="{EED3B55D-85E4-4AF4-BD61-4C2AF5469CA0}" srcOrd="0" destOrd="0" presId="urn:microsoft.com/office/officeart/2005/8/layout/hProcess6"/>
    <dgm:cxn modelId="{720627EC-B297-41BA-8A67-4B1EE769B787}" type="presParOf" srcId="{97420F10-EEB6-4910-BB66-CA5572E92FAB}" destId="{6197DFBF-B209-44CE-AEB0-01E536EE99CC}" srcOrd="1" destOrd="0" presId="urn:microsoft.com/office/officeart/2005/8/layout/hProcess6"/>
    <dgm:cxn modelId="{7639E2AE-9B19-4F40-996D-D17BCC1082F5}" type="presParOf" srcId="{97420F10-EEB6-4910-BB66-CA5572E92FAB}" destId="{D68FDC43-7CA5-4516-80E6-1BC9FD368642}" srcOrd="2" destOrd="0" presId="urn:microsoft.com/office/officeart/2005/8/layout/hProcess6"/>
    <dgm:cxn modelId="{89F0EA58-8926-43E0-B08F-92BAE2025162}" type="presParOf" srcId="{97420F10-EEB6-4910-BB66-CA5572E92FAB}" destId="{54884594-30A8-496E-816D-4CF7989B36D2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0B5FFC-C0C9-444C-9F7A-14D1B54F604D}">
      <dsp:nvSpPr>
        <dsp:cNvPr id="0" name=""/>
        <dsp:cNvSpPr/>
      </dsp:nvSpPr>
      <dsp:spPr>
        <a:xfrm>
          <a:off x="623515" y="823134"/>
          <a:ext cx="2475309" cy="2163731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2032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Load the csv to the spark and transform it to </a:t>
          </a:r>
          <a:r>
            <a:rPr lang="en-US" sz="1600" kern="1200" dirty="0" err="1"/>
            <a:t>Dataframe</a:t>
          </a:r>
          <a:endParaRPr lang="en-US" sz="1600" kern="1200" dirty="0"/>
        </a:p>
      </dsp:txBody>
      <dsp:txXfrm>
        <a:off x="1242342" y="1147694"/>
        <a:ext cx="1206713" cy="1514611"/>
      </dsp:txXfrm>
    </dsp:sp>
    <dsp:sp modelId="{47DA5750-48DC-4E4F-815D-0B05DBC30DAB}">
      <dsp:nvSpPr>
        <dsp:cNvPr id="0" name=""/>
        <dsp:cNvSpPr/>
      </dsp:nvSpPr>
      <dsp:spPr>
        <a:xfrm>
          <a:off x="4688" y="1286172"/>
          <a:ext cx="1237654" cy="123765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Load dataset to </a:t>
          </a:r>
          <a:r>
            <a:rPr lang="en-US" sz="1300" kern="1200" dirty="0" err="1"/>
            <a:t>Dataframe</a:t>
          </a:r>
          <a:endParaRPr lang="en-US" sz="1300" kern="1200" dirty="0"/>
        </a:p>
      </dsp:txBody>
      <dsp:txXfrm>
        <a:off x="185938" y="1467422"/>
        <a:ext cx="875154" cy="875154"/>
      </dsp:txXfrm>
    </dsp:sp>
    <dsp:sp modelId="{00D2DC2C-7CA2-4A4B-B66D-3DDCAB7DC8E9}">
      <dsp:nvSpPr>
        <dsp:cNvPr id="0" name=""/>
        <dsp:cNvSpPr/>
      </dsp:nvSpPr>
      <dsp:spPr>
        <a:xfrm>
          <a:off x="3889785" y="805715"/>
          <a:ext cx="2475309" cy="2163731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2032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Create all the needed transformers and estimators for the ML pipeline</a:t>
          </a:r>
        </a:p>
      </dsp:txBody>
      <dsp:txXfrm>
        <a:off x="4508612" y="1130275"/>
        <a:ext cx="1206713" cy="1514611"/>
      </dsp:txXfrm>
    </dsp:sp>
    <dsp:sp modelId="{EE8733A1-7662-4D0A-B39E-2218596CC81C}">
      <dsp:nvSpPr>
        <dsp:cNvPr id="0" name=""/>
        <dsp:cNvSpPr/>
      </dsp:nvSpPr>
      <dsp:spPr>
        <a:xfrm>
          <a:off x="3253531" y="1286172"/>
          <a:ext cx="1237654" cy="123765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Create the Machine learning Pipeline</a:t>
          </a:r>
        </a:p>
      </dsp:txBody>
      <dsp:txXfrm>
        <a:off x="3434781" y="1467422"/>
        <a:ext cx="875154" cy="875154"/>
      </dsp:txXfrm>
    </dsp:sp>
    <dsp:sp modelId="{4BF699B1-BE15-42D1-9784-AA33CF29870E}">
      <dsp:nvSpPr>
        <dsp:cNvPr id="0" name=""/>
        <dsp:cNvSpPr/>
      </dsp:nvSpPr>
      <dsp:spPr>
        <a:xfrm>
          <a:off x="7121202" y="823134"/>
          <a:ext cx="2475309" cy="2163731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2032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Extract the predictions about the scores</a:t>
          </a:r>
        </a:p>
      </dsp:txBody>
      <dsp:txXfrm>
        <a:off x="7740029" y="1147694"/>
        <a:ext cx="1206713" cy="1514611"/>
      </dsp:txXfrm>
    </dsp:sp>
    <dsp:sp modelId="{78E9A4E4-18A9-4B73-8007-A63A71C71937}">
      <dsp:nvSpPr>
        <dsp:cNvPr id="0" name=""/>
        <dsp:cNvSpPr/>
      </dsp:nvSpPr>
      <dsp:spPr>
        <a:xfrm>
          <a:off x="6502375" y="1286172"/>
          <a:ext cx="1237654" cy="123765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Get the predictions</a:t>
          </a:r>
        </a:p>
      </dsp:txBody>
      <dsp:txXfrm>
        <a:off x="6683625" y="1467422"/>
        <a:ext cx="875154" cy="87515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0B5FFC-C0C9-444C-9F7A-14D1B54F604D}">
      <dsp:nvSpPr>
        <dsp:cNvPr id="0" name=""/>
        <dsp:cNvSpPr/>
      </dsp:nvSpPr>
      <dsp:spPr>
        <a:xfrm>
          <a:off x="583715" y="895017"/>
          <a:ext cx="2310840" cy="2019965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2032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Vector from raw feature columns</a:t>
          </a:r>
        </a:p>
      </dsp:txBody>
      <dsp:txXfrm>
        <a:off x="1161425" y="1198012"/>
        <a:ext cx="1126535" cy="1413975"/>
      </dsp:txXfrm>
    </dsp:sp>
    <dsp:sp modelId="{47DA5750-48DC-4E4F-815D-0B05DBC30DAB}">
      <dsp:nvSpPr>
        <dsp:cNvPr id="0" name=""/>
        <dsp:cNvSpPr/>
      </dsp:nvSpPr>
      <dsp:spPr>
        <a:xfrm>
          <a:off x="6005" y="1327289"/>
          <a:ext cx="1155420" cy="115542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 err="1"/>
            <a:t>VectorAssembler</a:t>
          </a:r>
          <a:endParaRPr lang="en-US" sz="800" kern="1200" dirty="0"/>
        </a:p>
      </dsp:txBody>
      <dsp:txXfrm>
        <a:off x="175212" y="1496496"/>
        <a:ext cx="817006" cy="817006"/>
      </dsp:txXfrm>
    </dsp:sp>
    <dsp:sp modelId="{00D2DC2C-7CA2-4A4B-B66D-3DDCAB7DC8E9}">
      <dsp:nvSpPr>
        <dsp:cNvPr id="0" name=""/>
        <dsp:cNvSpPr/>
      </dsp:nvSpPr>
      <dsp:spPr>
        <a:xfrm>
          <a:off x="3632961" y="878756"/>
          <a:ext cx="2310840" cy="2019965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2032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New vector which contains only the features we select.</a:t>
          </a:r>
        </a:p>
      </dsp:txBody>
      <dsp:txXfrm>
        <a:off x="4210671" y="1181751"/>
        <a:ext cx="1126535" cy="1413975"/>
      </dsp:txXfrm>
    </dsp:sp>
    <dsp:sp modelId="{EE8733A1-7662-4D0A-B39E-2218596CC81C}">
      <dsp:nvSpPr>
        <dsp:cNvPr id="0" name=""/>
        <dsp:cNvSpPr/>
      </dsp:nvSpPr>
      <dsp:spPr>
        <a:xfrm>
          <a:off x="3038983" y="1327289"/>
          <a:ext cx="1155420" cy="115542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 err="1"/>
            <a:t>VectorSlicer</a:t>
          </a:r>
          <a:endParaRPr lang="en-US" sz="800" kern="1200" dirty="0"/>
        </a:p>
      </dsp:txBody>
      <dsp:txXfrm>
        <a:off x="3208190" y="1496496"/>
        <a:ext cx="817006" cy="817006"/>
      </dsp:txXfrm>
    </dsp:sp>
    <dsp:sp modelId="{4BF699B1-BE15-42D1-9784-AA33CF29870E}">
      <dsp:nvSpPr>
        <dsp:cNvPr id="0" name=""/>
        <dsp:cNvSpPr/>
      </dsp:nvSpPr>
      <dsp:spPr>
        <a:xfrm>
          <a:off x="6649671" y="895017"/>
          <a:ext cx="2310840" cy="2019965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2032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Vector whose values are in similar scale</a:t>
          </a:r>
        </a:p>
      </dsp:txBody>
      <dsp:txXfrm>
        <a:off x="7227381" y="1198012"/>
        <a:ext cx="1126535" cy="1413975"/>
      </dsp:txXfrm>
    </dsp:sp>
    <dsp:sp modelId="{78E9A4E4-18A9-4B73-8007-A63A71C71937}">
      <dsp:nvSpPr>
        <dsp:cNvPr id="0" name=""/>
        <dsp:cNvSpPr/>
      </dsp:nvSpPr>
      <dsp:spPr>
        <a:xfrm>
          <a:off x="6071961" y="1327289"/>
          <a:ext cx="1155420" cy="115542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 err="1"/>
            <a:t>VectorScaler</a:t>
          </a:r>
          <a:endParaRPr lang="en-US" sz="800" kern="1200" dirty="0"/>
        </a:p>
      </dsp:txBody>
      <dsp:txXfrm>
        <a:off x="6241168" y="1496496"/>
        <a:ext cx="817006" cy="817006"/>
      </dsp:txXfrm>
    </dsp:sp>
    <dsp:sp modelId="{6197DFBF-B209-44CE-AEB0-01E536EE99CC}">
      <dsp:nvSpPr>
        <dsp:cNvPr id="0" name=""/>
        <dsp:cNvSpPr/>
      </dsp:nvSpPr>
      <dsp:spPr>
        <a:xfrm>
          <a:off x="9682649" y="895017"/>
          <a:ext cx="2310840" cy="2019965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2032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Predictions</a:t>
          </a:r>
          <a:endParaRPr lang="el-GR" sz="1600" kern="1200" dirty="0"/>
        </a:p>
      </dsp:txBody>
      <dsp:txXfrm>
        <a:off x="10260359" y="1198012"/>
        <a:ext cx="1126535" cy="1413975"/>
      </dsp:txXfrm>
    </dsp:sp>
    <dsp:sp modelId="{54884594-30A8-496E-816D-4CF7989B36D2}">
      <dsp:nvSpPr>
        <dsp:cNvPr id="0" name=""/>
        <dsp:cNvSpPr/>
      </dsp:nvSpPr>
      <dsp:spPr>
        <a:xfrm>
          <a:off x="9104939" y="1327289"/>
          <a:ext cx="1155420" cy="115542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 err="1"/>
            <a:t>LinearRegression</a:t>
          </a:r>
          <a:endParaRPr lang="en-US" sz="800" kern="1200" dirty="0"/>
        </a:p>
      </dsp:txBody>
      <dsp:txXfrm>
        <a:off x="9274146" y="1496496"/>
        <a:ext cx="817006" cy="8170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5/16/2017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5/16/2017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Who</a:t>
            </a:r>
            <a:r>
              <a:rPr lang="en-US" baseline="0" dirty="0"/>
              <a:t> are we. What we present. 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2366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Our initial dataset we had 28 features. We</a:t>
            </a:r>
            <a:r>
              <a:rPr lang="en-US" baseline="0" dirty="0"/>
              <a:t> reduced the features to 17 because some features has no meaning in the </a:t>
            </a:r>
            <a:r>
              <a:rPr lang="en-US" baseline="0" dirty="0" err="1"/>
              <a:t>imdb</a:t>
            </a:r>
            <a:r>
              <a:rPr lang="en-US" baseline="0" dirty="0"/>
              <a:t> </a:t>
            </a:r>
            <a:r>
              <a:rPr lang="en-US" baseline="0" dirty="0" err="1"/>
              <a:t>socre</a:t>
            </a:r>
            <a:r>
              <a:rPr lang="en-US" baseline="0" dirty="0"/>
              <a:t> (</a:t>
            </a:r>
            <a:r>
              <a:rPr lang="en-US" baseline="0" dirty="0" err="1"/>
              <a:t>imdb_link</a:t>
            </a:r>
            <a:r>
              <a:rPr lang="en-US" baseline="0" dirty="0"/>
              <a:t> etc.). Then we correlate the remaining features and created a correlation matrix. In our correlation matrix we are interested in the features that correlates good with the </a:t>
            </a:r>
            <a:r>
              <a:rPr lang="en-US" baseline="0" dirty="0" err="1"/>
              <a:t>imdb</a:t>
            </a:r>
            <a:r>
              <a:rPr lang="en-US" baseline="0" dirty="0"/>
              <a:t> score feature.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5017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We</a:t>
            </a:r>
            <a:r>
              <a:rPr lang="en-US" baseline="0" dirty="0"/>
              <a:t> split our </a:t>
            </a:r>
            <a:r>
              <a:rPr lang="en-US" baseline="0" dirty="0" err="1"/>
              <a:t>Dataframe</a:t>
            </a:r>
            <a:r>
              <a:rPr lang="en-US" baseline="0" dirty="0"/>
              <a:t> into training and test </a:t>
            </a:r>
            <a:r>
              <a:rPr lang="en-US" baseline="0" dirty="0" err="1"/>
              <a:t>dataframes</a:t>
            </a:r>
            <a:r>
              <a:rPr lang="en-US" baseline="0" dirty="0"/>
              <a:t> (80%,20%). Now that we have transform all the features to numeric values and have select the features which correlates best with the </a:t>
            </a:r>
            <a:r>
              <a:rPr lang="en-US" baseline="0" dirty="0" err="1"/>
              <a:t>imdb</a:t>
            </a:r>
            <a:r>
              <a:rPr lang="en-US" baseline="0" dirty="0"/>
              <a:t> score feature we can create our </a:t>
            </a:r>
            <a:r>
              <a:rPr lang="en-US" baseline="0" dirty="0" err="1"/>
              <a:t>pipeline.Scala</a:t>
            </a:r>
            <a:r>
              <a:rPr lang="en-US" baseline="0" dirty="0"/>
              <a:t> provides as with the needed functions to transform our </a:t>
            </a:r>
            <a:r>
              <a:rPr lang="en-US" baseline="0" dirty="0" err="1"/>
              <a:t>dataframe</a:t>
            </a:r>
            <a:r>
              <a:rPr lang="en-US" baseline="0" dirty="0"/>
              <a:t> and provide it to the estimator.</a:t>
            </a:r>
            <a:endParaRPr lang="el-GR" dirty="0"/>
          </a:p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167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the movie recommendations</a:t>
            </a:r>
            <a:r>
              <a:rPr lang="en-US" baseline="0" dirty="0"/>
              <a:t> we used Map and Reduce functions in our initial dataset(without the transformations)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1013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Describe the</a:t>
            </a:r>
            <a:r>
              <a:rPr lang="en-US" baseline="0" dirty="0"/>
              <a:t> contents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8394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Each year</a:t>
            </a:r>
            <a:r>
              <a:rPr lang="en-US" baseline="0" dirty="0"/>
              <a:t> hundreds new movie release. This makes viewers overwhelmed with information. Also video production studios would like to know if a movie could evolve into a commercial success, so they could invest money on it’s production. But how a movie studio could know if a movie is successful?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5725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commercial success of a  movie almost every time reflects on it’s </a:t>
            </a:r>
            <a:r>
              <a:rPr lang="en-US" dirty="0" err="1"/>
              <a:t>imdb</a:t>
            </a:r>
            <a:r>
              <a:rPr lang="en-US" dirty="0"/>
              <a:t> score. The </a:t>
            </a:r>
            <a:r>
              <a:rPr lang="en-US" dirty="0" err="1"/>
              <a:t>imdb</a:t>
            </a:r>
            <a:r>
              <a:rPr lang="en-US" dirty="0"/>
              <a:t> is the biggest movie database,</a:t>
            </a:r>
            <a:r>
              <a:rPr lang="en-US" baseline="0" dirty="0"/>
              <a:t> containing every movie ever released with information about it and an overall score. Viewers tend to watch the movies with the best scores, and a movie considered successful if it’s overall score is high. The greatest movies of all time tend to have overall scores above 8.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2615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the implementation of the previous we used a dataset provided by kaggle.com.</a:t>
            </a:r>
            <a:r>
              <a:rPr lang="en-US" baseline="0" dirty="0"/>
              <a:t> It contains 5000 movies with all their corresponding information. To make recommendations to the users we implemented an interface using Map and Reduce functions. To make </a:t>
            </a:r>
            <a:r>
              <a:rPr lang="en-US" baseline="0" dirty="0" err="1"/>
              <a:t>imdb</a:t>
            </a:r>
            <a:r>
              <a:rPr lang="en-US" baseline="0" dirty="0"/>
              <a:t> score prediction we used machine learning 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566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machine learning procedure seems very simple. *Describe the</a:t>
            </a:r>
            <a:r>
              <a:rPr lang="en-US" baseline="0" dirty="0"/>
              <a:t> figure</a:t>
            </a:r>
            <a:r>
              <a:rPr lang="en-US" dirty="0"/>
              <a:t>*. But because of the movies</a:t>
            </a:r>
            <a:r>
              <a:rPr lang="en-US" baseline="0" dirty="0"/>
              <a:t> characteristic this procedure is much more complicated than it seems.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4052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Every movie has a release</a:t>
            </a:r>
            <a:r>
              <a:rPr lang="en-US" baseline="0" dirty="0"/>
              <a:t> year, budget, gross, social media likes and reviews. These features are numeric which can be used in a machine learning pipeline. Also a movie has a title, actors, producers and directors, </a:t>
            </a:r>
            <a:r>
              <a:rPr lang="en-US" baseline="0" dirty="0" err="1"/>
              <a:t>gernes</a:t>
            </a:r>
            <a:r>
              <a:rPr lang="en-US" baseline="0" dirty="0"/>
              <a:t> and descriptions which are </a:t>
            </a:r>
            <a:r>
              <a:rPr lang="en-US" baseline="0" dirty="0" err="1"/>
              <a:t>alpharithmetic</a:t>
            </a:r>
            <a:r>
              <a:rPr lang="en-US" baseline="0" dirty="0"/>
              <a:t> values. Unfortunately </a:t>
            </a:r>
            <a:r>
              <a:rPr lang="en-US" baseline="0" dirty="0" err="1"/>
              <a:t>alpharithmetic</a:t>
            </a:r>
            <a:r>
              <a:rPr lang="en-US" baseline="0" dirty="0"/>
              <a:t> values cannot be used in a machine learning pipeline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6169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that we use </a:t>
            </a:r>
            <a:r>
              <a:rPr lang="en-US" dirty="0" err="1"/>
              <a:t>StringIndexers</a:t>
            </a:r>
            <a:r>
              <a:rPr lang="en-US" baseline="0" dirty="0"/>
              <a:t> to transform the String values to integers. Spark.ml provides us with the function </a:t>
            </a:r>
            <a:r>
              <a:rPr lang="en-US" baseline="0" dirty="0" err="1"/>
              <a:t>StringIndexer</a:t>
            </a:r>
            <a:r>
              <a:rPr lang="en-US" baseline="0" dirty="0"/>
              <a:t>. The </a:t>
            </a:r>
            <a:r>
              <a:rPr lang="en-US" baseline="0" dirty="0" err="1"/>
              <a:t>StringIndexer</a:t>
            </a:r>
            <a:r>
              <a:rPr lang="en-US" baseline="0" dirty="0"/>
              <a:t> transforms a String column to a Numeric column so it could be used in a machine learning pipeline.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9187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Our initial dataset we had 28 features. We</a:t>
            </a:r>
            <a:r>
              <a:rPr lang="en-US" baseline="0" dirty="0"/>
              <a:t> reduced the features to 17 because some features has no meaning in the </a:t>
            </a:r>
            <a:r>
              <a:rPr lang="en-US" baseline="0" dirty="0" err="1"/>
              <a:t>imdb</a:t>
            </a:r>
            <a:r>
              <a:rPr lang="en-US" baseline="0" dirty="0"/>
              <a:t> </a:t>
            </a:r>
            <a:r>
              <a:rPr lang="en-US" baseline="0" dirty="0" err="1"/>
              <a:t>socre</a:t>
            </a:r>
            <a:r>
              <a:rPr lang="en-US" baseline="0" dirty="0"/>
              <a:t> (</a:t>
            </a:r>
            <a:r>
              <a:rPr lang="en-US" baseline="0" dirty="0" err="1"/>
              <a:t>imdb_link</a:t>
            </a:r>
            <a:r>
              <a:rPr lang="en-US" baseline="0" dirty="0"/>
              <a:t> etc.). Then we correlate the remaining features and created a correlation matrix. In our correlation matrix we are interested in the features that correlates good with the </a:t>
            </a:r>
            <a:r>
              <a:rPr lang="en-US" baseline="0" dirty="0" err="1"/>
              <a:t>imdb</a:t>
            </a:r>
            <a:r>
              <a:rPr lang="en-US" baseline="0" dirty="0"/>
              <a:t> score feature.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2165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5/16/2017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5/16/2017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5/16/2017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5/16/2017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5/16/2017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5/16/2017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5/16/2017</a:t>
            </a:fld>
            <a:endParaRPr lang="en-US"/>
          </a:p>
        </p:txBody>
      </p: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F629-ECA2-4CF3-B790-9D9BDED98269}" type="datetime1">
              <a:rPr lang="en-US" smtClean="0"/>
              <a:t>5/16/2017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t>5/16/2017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2349616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RIPLE: Movie Recommendation and IMDb Score Prediction using Machine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Michail</a:t>
            </a:r>
            <a:r>
              <a:rPr lang="en-US" dirty="0"/>
              <a:t> G. </a:t>
            </a:r>
            <a:r>
              <a:rPr lang="en-US" dirty="0" err="1"/>
              <a:t>Pachilakis</a:t>
            </a:r>
            <a:r>
              <a:rPr lang="en-US" dirty="0"/>
              <a:t>					</a:t>
            </a:r>
            <a:r>
              <a:rPr lang="en-US" dirty="0" err="1"/>
              <a:t>Iordanis</a:t>
            </a:r>
            <a:r>
              <a:rPr lang="en-US" dirty="0"/>
              <a:t> P. </a:t>
            </a:r>
            <a:r>
              <a:rPr lang="en-US" dirty="0" err="1"/>
              <a:t>Xanthopoulos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Implementation (predictions)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4000" dirty="0"/>
              <a:t>Correlation</a:t>
            </a:r>
          </a:p>
          <a:p>
            <a:pPr marL="0" indent="0" algn="ctr">
              <a:buNone/>
            </a:pPr>
            <a:r>
              <a:rPr lang="en-US" dirty="0"/>
              <a:t>Correlation is a statistical technique that can show if and how strongly pairs of </a:t>
            </a:r>
            <a:r>
              <a:rPr lang="en-US" b="1" dirty="0"/>
              <a:t>variables</a:t>
            </a:r>
            <a:r>
              <a:rPr lang="en-US" dirty="0"/>
              <a:t> are related.</a:t>
            </a:r>
          </a:p>
          <a:p>
            <a:pPr marL="0" indent="0" algn="ctr">
              <a:buNone/>
            </a:pPr>
            <a:r>
              <a:rPr lang="en-US" dirty="0"/>
              <a:t>The default is Pearson </a:t>
            </a:r>
            <a:r>
              <a:rPr lang="en-US" b="1" dirty="0"/>
              <a:t>correlation</a:t>
            </a:r>
            <a:r>
              <a:rPr lang="en-US" dirty="0"/>
              <a:t> coefficient, which measures the linear dependence between two variables.</a:t>
            </a:r>
          </a:p>
          <a:p>
            <a:pPr algn="ctr"/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454368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Implementation (predictions)</a:t>
            </a:r>
            <a:endParaRPr lang="el-G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2110107"/>
            <a:ext cx="9601200" cy="3552186"/>
          </a:xfrm>
        </p:spPr>
      </p:pic>
    </p:spTree>
    <p:extLst>
      <p:ext uri="{BB962C8B-B14F-4D97-AF65-F5344CB8AC3E}">
        <p14:creationId xmlns:p14="http://schemas.microsoft.com/office/powerpoint/2010/main" val="3329172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Implementation (predictions)</a:t>
            </a:r>
            <a:endParaRPr lang="el-G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2110107"/>
            <a:ext cx="9601200" cy="3552186"/>
          </a:xfrm>
        </p:spPr>
      </p:pic>
      <p:sp>
        <p:nvSpPr>
          <p:cNvPr id="3" name="Rectangle 2"/>
          <p:cNvSpPr/>
          <p:nvPr/>
        </p:nvSpPr>
        <p:spPr>
          <a:xfrm>
            <a:off x="1295400" y="4232366"/>
            <a:ext cx="9601200" cy="25254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85060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Implementation (predictions)</a:t>
            </a:r>
          </a:p>
        </p:txBody>
      </p:sp>
      <p:graphicFrame>
        <p:nvGraphicFramePr>
          <p:cNvPr id="4" name="Content Placeholder 3" descr="Process Arrows" title="SmartArt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6970786"/>
              </p:ext>
            </p:extLst>
          </p:nvPr>
        </p:nvGraphicFramePr>
        <p:xfrm>
          <a:off x="-1" y="1981200"/>
          <a:ext cx="11999495" cy="381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77082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7DA5750-48DC-4E4F-815D-0B05DBC30DA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graphicEl>
                                              <a:dgm id="{47DA5750-48DC-4E4F-815D-0B05DBC30DA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graphicEl>
                                              <a:dgm id="{47DA5750-48DC-4E4F-815D-0B05DBC30DA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10B5FFC-C0C9-444C-9F7A-14D1B54F60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graphicEl>
                                              <a:dgm id="{610B5FFC-C0C9-444C-9F7A-14D1B54F60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graphicEl>
                                              <a:dgm id="{610B5FFC-C0C9-444C-9F7A-14D1B54F60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E8733A1-7662-4D0A-B39E-2218596CC81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graphicEl>
                                              <a:dgm id="{EE8733A1-7662-4D0A-B39E-2218596CC81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graphicEl>
                                              <a:dgm id="{EE8733A1-7662-4D0A-B39E-2218596CC81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0D2DC2C-7CA2-4A4B-B66D-3DDCAB7DC8E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graphicEl>
                                              <a:dgm id="{00D2DC2C-7CA2-4A4B-B66D-3DDCAB7DC8E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graphicEl>
                                              <a:dgm id="{00D2DC2C-7CA2-4A4B-B66D-3DDCAB7DC8E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8E9A4E4-18A9-4B73-8007-A63A71C7193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graphicEl>
                                              <a:dgm id="{78E9A4E4-18A9-4B73-8007-A63A71C7193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graphicEl>
                                              <a:dgm id="{78E9A4E4-18A9-4B73-8007-A63A71C7193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BF699B1-BE15-42D1-9784-AA33CF2987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graphicEl>
                                              <a:dgm id="{4BF699B1-BE15-42D1-9784-AA33CF2987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graphicEl>
                                              <a:dgm id="{4BF699B1-BE15-42D1-9784-AA33CF2987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4884594-30A8-496E-816D-4CF7989B36D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graphicEl>
                                              <a:dgm id="{54884594-30A8-496E-816D-4CF7989B36D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graphicEl>
                                              <a:dgm id="{54884594-30A8-496E-816D-4CF7989B36D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197DFBF-B209-44CE-AEB0-01E536EE99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>
                                            <p:graphicEl>
                                              <a:dgm id="{6197DFBF-B209-44CE-AEB0-01E536EE99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>
                                            <p:graphicEl>
                                              <a:dgm id="{6197DFBF-B209-44CE-AEB0-01E536EE99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Implementation (recommendations)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BestMoviesInCategory</a:t>
            </a:r>
            <a:r>
              <a:rPr lang="en-US" dirty="0"/>
              <a:t> : Given a specific category, returns the top ten movies. </a:t>
            </a:r>
          </a:p>
          <a:p>
            <a:r>
              <a:rPr lang="en-US" dirty="0" err="1"/>
              <a:t>findTopTen</a:t>
            </a:r>
            <a:r>
              <a:rPr lang="en-US" dirty="0"/>
              <a:t>		  : Given a specific category, language and protagonist 				    name, returns the top ten movies.</a:t>
            </a:r>
          </a:p>
          <a:p>
            <a:r>
              <a:rPr lang="en-US" dirty="0" err="1"/>
              <a:t>findTitle</a:t>
            </a:r>
            <a:r>
              <a:rPr lang="en-US" dirty="0"/>
              <a:t>		  : Given features such as category, language, protagonist 			    name and directors name, returns the names of the 				    corresponding movies.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209905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Implementation (statistics)	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GreatMovieStatistics</a:t>
            </a:r>
            <a:r>
              <a:rPr lang="en-US" dirty="0"/>
              <a:t> :  Returns the percentage of movies with a score of 8 or 				 more.</a:t>
            </a:r>
          </a:p>
          <a:p>
            <a:r>
              <a:rPr lang="en-US" dirty="0" err="1"/>
              <a:t>DirectorStatistics</a:t>
            </a:r>
            <a:r>
              <a:rPr lang="en-US" dirty="0"/>
              <a:t>       :  Returns the percentage of movies of a specific director.</a:t>
            </a:r>
          </a:p>
          <a:p>
            <a:r>
              <a:rPr lang="en-US" dirty="0" err="1"/>
              <a:t>GerneStatistics</a:t>
            </a:r>
            <a:r>
              <a:rPr lang="en-US" dirty="0"/>
              <a:t>          :  Returns the percentage of movies of a specific genre.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717463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Results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evaluate our model, we used the “</a:t>
            </a:r>
            <a:r>
              <a:rPr lang="en-US" dirty="0" err="1"/>
              <a:t>RegressionEvaluator</a:t>
            </a:r>
            <a:r>
              <a:rPr lang="en-US" dirty="0"/>
              <a:t>”.</a:t>
            </a:r>
          </a:p>
          <a:p>
            <a:r>
              <a:rPr lang="en-US" dirty="0"/>
              <a:t>Our RMSE was 1.02. </a:t>
            </a:r>
          </a:p>
          <a:p>
            <a:r>
              <a:rPr lang="en-US" dirty="0"/>
              <a:t>We compared our model with another one, which uses different features for the movie predictions but the same dataset. </a:t>
            </a:r>
          </a:p>
          <a:p>
            <a:r>
              <a:rPr lang="en-US" dirty="0"/>
              <a:t>The other model’s RMSE, in our pipeline, was 1.04.</a:t>
            </a:r>
          </a:p>
        </p:txBody>
      </p:sp>
    </p:spTree>
    <p:extLst>
      <p:ext uri="{BB962C8B-B14F-4D97-AF65-F5344CB8AC3E}">
        <p14:creationId xmlns:p14="http://schemas.microsoft.com/office/powerpoint/2010/main" val="1895485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Conclusion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predict efficiently the IMDb score of a movie.</a:t>
            </a:r>
          </a:p>
          <a:p>
            <a:r>
              <a:rPr lang="en-US" dirty="0"/>
              <a:t>We provide an interface to the viewers, so that they can find movies similar to their taste.</a:t>
            </a:r>
          </a:p>
          <a:p>
            <a:r>
              <a:rPr lang="en-US" dirty="0"/>
              <a:t>We provide an interface to extract statistics about the movies of a dataset.</a:t>
            </a:r>
          </a:p>
          <a:p>
            <a:pPr marL="0" indent="0">
              <a:buNone/>
            </a:pP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664764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Thank you!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296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	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Description</a:t>
            </a:r>
          </a:p>
          <a:p>
            <a:r>
              <a:rPr lang="en-US" dirty="0"/>
              <a:t>Implementation</a:t>
            </a:r>
          </a:p>
          <a:p>
            <a:r>
              <a:rPr lang="en-US" dirty="0"/>
              <a:t>Results </a:t>
            </a:r>
          </a:p>
          <a:p>
            <a:r>
              <a:rPr lang="en-US" dirty="0"/>
              <a:t>Conclusion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484493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Description	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Hundreds of new movies each year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Overwhelmed viewers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Movie production studios want to know if a movie could be a commercial success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451573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Description</a:t>
            </a:r>
            <a:endParaRPr lang="el-G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770" y="2394857"/>
            <a:ext cx="7438287" cy="2900725"/>
          </a:xfrm>
        </p:spPr>
      </p:pic>
    </p:spTree>
    <p:extLst>
      <p:ext uri="{BB962C8B-B14F-4D97-AF65-F5344CB8AC3E}">
        <p14:creationId xmlns:p14="http://schemas.microsoft.com/office/powerpoint/2010/main" val="2045916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Description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/>
              <a:t>Movie recommendations interface for the viewers</a:t>
            </a:r>
          </a:p>
          <a:p>
            <a:pPr algn="ctr"/>
            <a:r>
              <a:rPr lang="en-US" dirty="0"/>
              <a:t>Movie IMDb Score Prediction for the movie production studios</a:t>
            </a:r>
          </a:p>
          <a:p>
            <a:pPr algn="ctr"/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518051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Implementation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IMDb 5000 Movie Dataset (</a:t>
            </a:r>
            <a:r>
              <a:rPr lang="en-US" dirty="0" err="1"/>
              <a:t>kaggle</a:t>
            </a:r>
            <a:r>
              <a:rPr lang="en-US" dirty="0"/>
              <a:t>)</a:t>
            </a:r>
          </a:p>
          <a:p>
            <a:r>
              <a:rPr lang="en-US" dirty="0"/>
              <a:t>Machine Learning for the IMDb score prediction</a:t>
            </a:r>
          </a:p>
          <a:p>
            <a:r>
              <a:rPr lang="en-US" dirty="0"/>
              <a:t>MapReduce for the 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2512368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Implementation (predictions)</a:t>
            </a:r>
          </a:p>
        </p:txBody>
      </p:sp>
      <p:graphicFrame>
        <p:nvGraphicFramePr>
          <p:cNvPr id="4" name="Content Placeholder 3" descr="Process Arrows" title="SmartArt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2607437"/>
              </p:ext>
            </p:extLst>
          </p:nvPr>
        </p:nvGraphicFramePr>
        <p:xfrm>
          <a:off x="1295400" y="1981200"/>
          <a:ext cx="9601200" cy="381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61515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Implementation (predictions)</a:t>
            </a:r>
            <a:endParaRPr lang="el-GR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0518178"/>
              </p:ext>
            </p:extLst>
          </p:nvPr>
        </p:nvGraphicFramePr>
        <p:xfrm>
          <a:off x="252546" y="1981200"/>
          <a:ext cx="11756574" cy="37084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594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594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594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594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594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594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Color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Director_name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Duration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Gross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Genre</a:t>
                      </a:r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Color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James</a:t>
                      </a:r>
                      <a:r>
                        <a:rPr lang="en-US" baseline="0" dirty="0"/>
                        <a:t> Cameron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178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760657489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Action|Sci-Fi</a:t>
                      </a:r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Color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Sam Mendes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86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978743949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Color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Doug Walker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91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648738393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Thriller|Action</a:t>
                      </a:r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Black-White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Sam </a:t>
                      </a:r>
                      <a:r>
                        <a:rPr lang="en-US" dirty="0" err="1"/>
                        <a:t>Riami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127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34324544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Adventure</a:t>
                      </a:r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Color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James</a:t>
                      </a:r>
                      <a:r>
                        <a:rPr lang="en-US" baseline="0" dirty="0"/>
                        <a:t> Cameron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112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92343452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Sci-Fi|Thriller</a:t>
                      </a:r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Black-White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Nathan </a:t>
                      </a:r>
                      <a:r>
                        <a:rPr lang="en-US" dirty="0" err="1"/>
                        <a:t>Greno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96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253435455667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Color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James Cameron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123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7234545464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Color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Sam Mendes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118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20344534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Adventure</a:t>
                      </a:r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218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Implementation (predictions)</a:t>
            </a:r>
            <a:endParaRPr lang="el-GR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4915344"/>
              </p:ext>
            </p:extLst>
          </p:nvPr>
        </p:nvGraphicFramePr>
        <p:xfrm>
          <a:off x="165462" y="1981200"/>
          <a:ext cx="11686902" cy="37084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478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78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478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78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478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4781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Color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Director_name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Duration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Gross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Gerne</a:t>
                      </a:r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178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760657489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86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978743949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91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648738393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127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34324544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112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92343452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96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253435455667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123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7234545464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118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20344534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0261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7087C0F-7449-45C4-B248-63D02665BF1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0</TotalTime>
  <Words>1020</Words>
  <Application>Microsoft Office PowerPoint</Application>
  <PresentationFormat>Widescreen</PresentationFormat>
  <Paragraphs>205</Paragraphs>
  <Slides>18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Arial</vt:lpstr>
      <vt:lpstr>Diamond Grid 16x9</vt:lpstr>
      <vt:lpstr>RIPLE: Movie Recommendation and IMDb Score Prediction using Machine Learning</vt:lpstr>
      <vt:lpstr>Contents </vt:lpstr>
      <vt:lpstr>Description </vt:lpstr>
      <vt:lpstr>Description</vt:lpstr>
      <vt:lpstr>Description</vt:lpstr>
      <vt:lpstr>Implementation</vt:lpstr>
      <vt:lpstr>Implementation (predictions)</vt:lpstr>
      <vt:lpstr>Implementation (predictions)</vt:lpstr>
      <vt:lpstr>Implementation (predictions)</vt:lpstr>
      <vt:lpstr>Implementation (predictions)</vt:lpstr>
      <vt:lpstr>Implementation (predictions)</vt:lpstr>
      <vt:lpstr>Implementation (predictions)</vt:lpstr>
      <vt:lpstr>Implementation (predictions)</vt:lpstr>
      <vt:lpstr>Implementation (recommendations)</vt:lpstr>
      <vt:lpstr>Implementation (statistics) </vt:lpstr>
      <vt:lpstr>Results</vt:lpstr>
      <vt:lpstr>Conclusion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2017-05-15T09:07:02Z</dcterms:created>
  <dcterms:modified xsi:type="dcterms:W3CDTF">2017-05-16T19:19:39Z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TC030310159991</vt:lpwstr>
  </property>
</Properties>
</file>