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25/09/2014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822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25/09/2014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766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25/09/2014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057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25/09/2014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02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25/09/2014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738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25/09/2014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32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25/09/2014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821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25/09/2014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41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25/09/2014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338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25/09/2014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51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25/09/2014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626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7EBD3-30FD-4FAB-979E-FE0AAD4807BC}" type="datetimeFigureOut">
              <a:rPr lang="es-AR" smtClean="0"/>
              <a:pPr/>
              <a:t>25/09/2014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532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extBox 18"/>
          <p:cNvSpPr txBox="1"/>
          <p:nvPr/>
        </p:nvSpPr>
        <p:spPr>
          <a:xfrm>
            <a:off x="506437" y="239151"/>
            <a:ext cx="10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Template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15560" y="1831648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60" y="1831648"/>
                <a:ext cx="177100" cy="276999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093559" y="1814279"/>
                <a:ext cx="177100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559" y="1814279"/>
                <a:ext cx="177100" cy="283154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34483" t="-6522" r="-93103" b="-869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16337" y="1814279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337" y="1814279"/>
                <a:ext cx="185755" cy="27699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9032" r="-25806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980141" y="1814279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141" y="1814279"/>
                <a:ext cx="185755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29032" r="-90323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1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74265" y="1635057"/>
                <a:ext cx="101572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=24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265" y="1635057"/>
                <a:ext cx="1015727" cy="52591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10517" y="1751304"/>
                <a:ext cx="602665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517" y="1751304"/>
                <a:ext cx="602665" cy="283154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9091" t="-4255" r="-9091" b="-63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46017" y="1534706"/>
                <a:ext cx="2124812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=0,5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=30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017" y="1534706"/>
                <a:ext cx="2124812" cy="525913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143797" y="1783620"/>
                <a:ext cx="611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797" y="1783620"/>
                <a:ext cx="611321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8000" r="-9000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4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2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10208" y="1635057"/>
                <a:ext cx="88748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=3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208" y="1635057"/>
                <a:ext cx="887486" cy="52591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90885" y="1751304"/>
                <a:ext cx="602665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885" y="1751304"/>
                <a:ext cx="602665" cy="283154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9091" t="-4255" r="-9091" b="-63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675487" y="1524406"/>
                <a:ext cx="189718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=10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487" y="1524406"/>
                <a:ext cx="1897186" cy="525913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983562" y="1757459"/>
                <a:ext cx="611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562" y="1757459"/>
                <a:ext cx="611321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9000" r="-9000" b="-217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10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1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ounded Rectangle 10"/>
          <p:cNvSpPr/>
          <p:nvPr/>
        </p:nvSpPr>
        <p:spPr>
          <a:xfrm>
            <a:off x="4569897" y="128030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7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extBox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10517" y="1751304"/>
            <a:ext cx="602665" cy="283154"/>
          </a:xfrm>
          <a:prstGeom prst="rect">
            <a:avLst/>
          </a:prstGeom>
          <a:blipFill rotWithShape="0">
            <a:blip r:embed="rId4" cstate="print"/>
            <a:stretch>
              <a:fillRect l="-9091" t="-4255" r="-9091" b="-6383"/>
            </a:stretch>
          </a:blipFill>
        </p:spPr>
        <p:txBody>
          <a:bodyPr/>
          <a:lstStyle/>
          <a:p>
            <a:r>
              <a:rPr lang="es-AR">
                <a:noFill/>
              </a:rPr>
              <a:t> 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3</a:t>
            </a:r>
            <a:endParaRPr lang="es-AR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31476" y="1723698"/>
            <a:ext cx="756745" cy="401304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29296" y="1639614"/>
            <a:ext cx="826412" cy="451944"/>
          </a:xfrm>
          <a:prstGeom prst="rect">
            <a:avLst/>
          </a:prstGeom>
          <a:noFill/>
        </p:spPr>
      </p:pic>
      <p:sp>
        <p:nvSpPr>
          <p:cNvPr id="26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983562" y="1757459"/>
            <a:ext cx="611321" cy="276999"/>
          </a:xfrm>
          <a:prstGeom prst="rect">
            <a:avLst/>
          </a:prstGeom>
          <a:blipFill rotWithShape="0">
            <a:blip r:embed="rId7" cstate="print"/>
            <a:stretch>
              <a:fillRect l="-9000" r="-9000" b="-21739"/>
            </a:stretch>
          </a:blipFill>
        </p:spPr>
        <p:txBody>
          <a:bodyPr/>
          <a:lstStyle/>
          <a:p>
            <a:r>
              <a:rPr lang="es-AR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69897" y="128030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6" name="Rectangle 17"/>
          <p:cNvSpPr/>
          <p:nvPr/>
        </p:nvSpPr>
        <p:spPr>
          <a:xfrm>
            <a:off x="6671256" y="2273399"/>
            <a:ext cx="1459870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4</a:t>
            </a:r>
            <a:endParaRPr lang="es-AR" dirty="0"/>
          </a:p>
        </p:txBody>
      </p:sp>
      <p:sp>
        <p:nvSpPr>
          <p:cNvPr id="21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20965" y="1548025"/>
            <a:ext cx="697953" cy="498538"/>
          </a:xfrm>
          <a:prstGeom prst="rect">
            <a:avLst/>
          </a:prstGeom>
          <a:noFill/>
        </p:spPr>
      </p:pic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18841" y="1713186"/>
            <a:ext cx="128337" cy="304799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92357" y="1587062"/>
            <a:ext cx="801189" cy="483476"/>
          </a:xfrm>
          <a:prstGeom prst="rect">
            <a:avLst/>
          </a:prstGeom>
          <a:noFill/>
        </p:spPr>
      </p:pic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26869" y="1639614"/>
            <a:ext cx="128337" cy="304800"/>
          </a:xfrm>
          <a:prstGeom prst="rect">
            <a:avLst/>
          </a:prstGeom>
          <a:noFill/>
        </p:spPr>
      </p:pic>
      <p:sp>
        <p:nvSpPr>
          <p:cNvPr id="34" name="Right Arrow 11"/>
          <p:cNvSpPr/>
          <p:nvPr/>
        </p:nvSpPr>
        <p:spPr>
          <a:xfrm rot="5400000">
            <a:off x="3451020" y="3382242"/>
            <a:ext cx="875484" cy="672781"/>
          </a:xfrm>
          <a:prstGeom prst="rightArrow">
            <a:avLst>
              <a:gd name="adj1" fmla="val 53124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3724" y="4256690"/>
            <a:ext cx="168165" cy="319514"/>
          </a:xfrm>
          <a:prstGeom prst="rect">
            <a:avLst/>
          </a:prstGeom>
          <a:noFill/>
        </p:spPr>
      </p:pic>
      <p:cxnSp>
        <p:nvCxnSpPr>
          <p:cNvPr id="39" name="38 Conector recto"/>
          <p:cNvCxnSpPr/>
          <p:nvPr/>
        </p:nvCxnSpPr>
        <p:spPr>
          <a:xfrm>
            <a:off x="7394028" y="2264979"/>
            <a:ext cx="0" cy="55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 fuera del sistema (J)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7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5</a:t>
            </a:r>
            <a:endParaRPr lang="es-AR" dirty="0"/>
          </a:p>
        </p:txBody>
      </p:sp>
      <p:sp>
        <p:nvSpPr>
          <p:cNvPr id="23" name="Right Arrow 12"/>
          <p:cNvSpPr/>
          <p:nvPr/>
        </p:nvSpPr>
        <p:spPr>
          <a:xfrm rot="5400000">
            <a:off x="9877757" y="3354486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ight Arrow 12"/>
          <p:cNvSpPr/>
          <p:nvPr/>
        </p:nvSpPr>
        <p:spPr>
          <a:xfrm rot="5400000">
            <a:off x="9883012" y="4452818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ight Arrow 12"/>
          <p:cNvSpPr/>
          <p:nvPr/>
        </p:nvSpPr>
        <p:spPr>
          <a:xfrm rot="10800000">
            <a:off x="8700598" y="4741850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ight Arrow 12"/>
          <p:cNvSpPr/>
          <p:nvPr/>
        </p:nvSpPr>
        <p:spPr>
          <a:xfrm rot="10800000">
            <a:off x="5069274" y="4778635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ight Arrow 12"/>
          <p:cNvSpPr/>
          <p:nvPr/>
        </p:nvSpPr>
        <p:spPr>
          <a:xfrm rot="10800000">
            <a:off x="7628543" y="4762871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Right Arrow 12"/>
          <p:cNvSpPr/>
          <p:nvPr/>
        </p:nvSpPr>
        <p:spPr>
          <a:xfrm rot="10800000">
            <a:off x="6383067" y="4757616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Right Arrow 12"/>
          <p:cNvSpPr/>
          <p:nvPr/>
        </p:nvSpPr>
        <p:spPr>
          <a:xfrm rot="13208264">
            <a:off x="3897369" y="4416029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ight Arrow 12"/>
          <p:cNvSpPr/>
          <p:nvPr/>
        </p:nvSpPr>
        <p:spPr>
          <a:xfrm rot="13208264">
            <a:off x="3009245" y="3633010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31 Cerrar llave"/>
          <p:cNvSpPr/>
          <p:nvPr/>
        </p:nvSpPr>
        <p:spPr>
          <a:xfrm rot="16200000">
            <a:off x="5733393" y="-3662857"/>
            <a:ext cx="451943" cy="96274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9"/>
              <p:cNvSpPr txBox="1"/>
              <p:nvPr/>
            </p:nvSpPr>
            <p:spPr>
              <a:xfrm>
                <a:off x="4463380" y="422619"/>
                <a:ext cx="2805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Población total (</a:t>
                </a:r>
                <a14:m>
                  <m:oMath xmlns:m="http://schemas.openxmlformats.org/officeDocument/2006/math">
                    <m:r>
                      <a:rPr lang="es-AR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𝑁</m:t>
                    </m:r>
                    <m:r>
                      <a:rPr lang="es-AR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’=4</m:t>
                    </m:r>
                  </m:oMath>
                </a14:m>
                <a:r>
                  <a:rPr lang="es-AR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endParaRPr lang="es-A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3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380" y="422619"/>
                <a:ext cx="2805693" cy="369332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069273" y="1702980"/>
                <a:ext cx="177100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273" y="1702980"/>
                <a:ext cx="177100" cy="283154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34483" t="-4255" r="-93103" b="-63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0075362" y="1656372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362" y="1656372"/>
                <a:ext cx="185755" cy="27699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33333" r="-93333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 fuera del sistema (J)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332" y="1852363"/>
            <a:ext cx="745199" cy="745199"/>
          </a:xfrm>
          <a:prstGeom prst="rect">
            <a:avLst/>
          </a:prstGeom>
        </p:spPr>
      </p:pic>
      <p:sp>
        <p:nvSpPr>
          <p:cNvPr id="22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6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121451" y="1764745"/>
                <a:ext cx="177100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451" y="1764745"/>
                <a:ext cx="177100" cy="283154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34483" t="-4255" r="-96552" b="-63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47377" y="1662527"/>
                <a:ext cx="88748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=5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377" y="1662527"/>
                <a:ext cx="887487" cy="525913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0127540" y="1718137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7540" y="1718137"/>
                <a:ext cx="185755" cy="27699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9032" r="-90323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Arrow 38"/>
          <p:cNvSpPr/>
          <p:nvPr/>
        </p:nvSpPr>
        <p:spPr>
          <a:xfrm rot="5400000">
            <a:off x="3495594" y="3390995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811484" y="4442474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84" y="4442474"/>
                <a:ext cx="207108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26471" t="-6667" r="-47059" b="-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401387" y="1328000"/>
                <a:ext cx="89614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387" y="1328000"/>
                <a:ext cx="896143" cy="525913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073534" y="4904139"/>
                <a:ext cx="2363211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PI</m:t>
                      </m:r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AR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0,5  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0     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≥4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534" y="4904139"/>
                <a:ext cx="2363211" cy="884281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17"/>
          <p:cNvSpPr/>
          <p:nvPr/>
        </p:nvSpPr>
        <p:spPr>
          <a:xfrm>
            <a:off x="6933188" y="2273399"/>
            <a:ext cx="1197938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7495504" y="2273400"/>
            <a:ext cx="12881" cy="554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331" y="2648719"/>
            <a:ext cx="745199" cy="74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3515" y="1610749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extBox 9"/>
          <p:cNvSpPr txBox="1"/>
          <p:nvPr/>
        </p:nvSpPr>
        <p:spPr>
          <a:xfrm>
            <a:off x="724437" y="407487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10"/>
          <p:cNvSpPr/>
          <p:nvPr/>
        </p:nvSpPr>
        <p:spPr>
          <a:xfrm>
            <a:off x="3928056" y="1492245"/>
            <a:ext cx="5644617" cy="2679136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Right Arrow 11"/>
          <p:cNvSpPr/>
          <p:nvPr/>
        </p:nvSpPr>
        <p:spPr>
          <a:xfrm>
            <a:off x="2840076" y="2459214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ight Arrow 12"/>
          <p:cNvSpPr/>
          <p:nvPr/>
        </p:nvSpPr>
        <p:spPr>
          <a:xfrm>
            <a:off x="9980141" y="256265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ight Arrow 13"/>
          <p:cNvSpPr/>
          <p:nvPr/>
        </p:nvSpPr>
        <p:spPr>
          <a:xfrm rot="19171338">
            <a:off x="6205325" y="2190411"/>
            <a:ext cx="865965" cy="293650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extBox 14"/>
          <p:cNvSpPr txBox="1"/>
          <p:nvPr/>
        </p:nvSpPr>
        <p:spPr>
          <a:xfrm>
            <a:off x="5268522" y="473270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973" y="2459214"/>
            <a:ext cx="745199" cy="745199"/>
          </a:xfrm>
          <a:prstGeom prst="rect">
            <a:avLst/>
          </a:prstGeom>
        </p:spPr>
      </p:pic>
      <p:sp>
        <p:nvSpPr>
          <p:cNvPr id="12" name="Rectangle 17"/>
          <p:cNvSpPr/>
          <p:nvPr/>
        </p:nvSpPr>
        <p:spPr>
          <a:xfrm>
            <a:off x="4143127" y="2543537"/>
            <a:ext cx="563766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20"/>
              <p:cNvSpPr txBox="1"/>
              <p:nvPr/>
            </p:nvSpPr>
            <p:spPr>
              <a:xfrm>
                <a:off x="2736107" y="1854674"/>
                <a:ext cx="117814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AR" b="0" i="1" smtClean="0">
                          <a:latin typeface="Cambria Math"/>
                        </a:rPr>
                        <m:t>=10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/>
                            </a:rPr>
                            <m:t>𝑚𝑖𝑛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3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107" y="1854674"/>
                <a:ext cx="1178143" cy="5259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21"/>
              <p:cNvSpPr txBox="1"/>
              <p:nvPr/>
            </p:nvSpPr>
            <p:spPr>
              <a:xfrm>
                <a:off x="4618343" y="2097433"/>
                <a:ext cx="177100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4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343" y="2097433"/>
                <a:ext cx="177100" cy="283154"/>
              </a:xfrm>
              <a:prstGeom prst="rect">
                <a:avLst/>
              </a:prstGeom>
              <a:blipFill rotWithShape="1">
                <a:blip r:embed="rId4"/>
                <a:stretch>
                  <a:fillRect l="-34483" t="-4255" r="-93103" b="-63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22"/>
              <p:cNvSpPr txBox="1"/>
              <p:nvPr/>
            </p:nvSpPr>
            <p:spPr>
              <a:xfrm>
                <a:off x="5677814" y="2072513"/>
                <a:ext cx="302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5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814" y="2072513"/>
                <a:ext cx="302968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18000" r="-8000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23"/>
              <p:cNvSpPr txBox="1"/>
              <p:nvPr/>
            </p:nvSpPr>
            <p:spPr>
              <a:xfrm>
                <a:off x="10108801" y="2162819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6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8801" y="2162819"/>
                <a:ext cx="185755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29032" r="-90323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68" y="1944481"/>
            <a:ext cx="425562" cy="425562"/>
          </a:xfrm>
          <a:prstGeom prst="rect">
            <a:avLst/>
          </a:prstGeom>
        </p:spPr>
      </p:pic>
      <p:pic>
        <p:nvPicPr>
          <p:cNvPr id="19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808" y="2157262"/>
            <a:ext cx="425562" cy="425562"/>
          </a:xfrm>
          <a:prstGeom prst="rect">
            <a:avLst/>
          </a:prstGeom>
        </p:spPr>
      </p:pic>
      <p:pic>
        <p:nvPicPr>
          <p:cNvPr id="20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55" y="2582824"/>
            <a:ext cx="425562" cy="425562"/>
          </a:xfrm>
          <a:prstGeom prst="rect">
            <a:avLst/>
          </a:prstGeom>
        </p:spPr>
      </p:pic>
      <p:pic>
        <p:nvPicPr>
          <p:cNvPr id="21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49" y="3294241"/>
            <a:ext cx="425562" cy="425562"/>
          </a:xfrm>
          <a:prstGeom prst="rect">
            <a:avLst/>
          </a:prstGeom>
        </p:spPr>
      </p:pic>
      <p:pic>
        <p:nvPicPr>
          <p:cNvPr id="22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151" y="2830043"/>
            <a:ext cx="425562" cy="425562"/>
          </a:xfrm>
          <a:prstGeom prst="rect">
            <a:avLst/>
          </a:prstGeom>
        </p:spPr>
      </p:pic>
      <p:sp>
        <p:nvSpPr>
          <p:cNvPr id="23" name="Right Arrow 13"/>
          <p:cNvSpPr/>
          <p:nvPr/>
        </p:nvSpPr>
        <p:spPr>
          <a:xfrm rot="2824472">
            <a:off x="6204116" y="3137548"/>
            <a:ext cx="865965" cy="431542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4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835" y="1724950"/>
            <a:ext cx="745199" cy="745199"/>
          </a:xfrm>
          <a:prstGeom prst="rect">
            <a:avLst/>
          </a:prstGeom>
        </p:spPr>
      </p:pic>
      <p:pic>
        <p:nvPicPr>
          <p:cNvPr id="25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835" y="3294241"/>
            <a:ext cx="745199" cy="745199"/>
          </a:xfrm>
          <a:prstGeom prst="rect">
            <a:avLst/>
          </a:prstGeom>
        </p:spPr>
      </p:pic>
      <p:sp>
        <p:nvSpPr>
          <p:cNvPr id="30" name="Right Arrow 13"/>
          <p:cNvSpPr/>
          <p:nvPr/>
        </p:nvSpPr>
        <p:spPr>
          <a:xfrm rot="5400000">
            <a:off x="3104723" y="3549370"/>
            <a:ext cx="865965" cy="355708"/>
          </a:xfrm>
          <a:prstGeom prst="rightArrow">
            <a:avLst>
              <a:gd name="adj1" fmla="val 50001"/>
              <a:gd name="adj2" fmla="val 50000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Rectangle 17"/>
          <p:cNvSpPr/>
          <p:nvPr/>
        </p:nvSpPr>
        <p:spPr>
          <a:xfrm>
            <a:off x="7135808" y="1820446"/>
            <a:ext cx="1127532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31 Rectángulo"/>
          <p:cNvSpPr/>
          <p:nvPr/>
        </p:nvSpPr>
        <p:spPr>
          <a:xfrm>
            <a:off x="7256984" y="1887847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Infinita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17"/>
          <p:cNvSpPr/>
          <p:nvPr/>
        </p:nvSpPr>
        <p:spPr>
          <a:xfrm>
            <a:off x="7135807" y="3384713"/>
            <a:ext cx="1127532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Right Arrow 13"/>
          <p:cNvSpPr/>
          <p:nvPr/>
        </p:nvSpPr>
        <p:spPr>
          <a:xfrm rot="5400000">
            <a:off x="6690739" y="4044975"/>
            <a:ext cx="616915" cy="181557"/>
          </a:xfrm>
          <a:prstGeom prst="rightArrow">
            <a:avLst>
              <a:gd name="adj1" fmla="val 50001"/>
              <a:gd name="adj2" fmla="val 50000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35 Rectángulo"/>
              <p:cNvSpPr/>
              <p:nvPr/>
            </p:nvSpPr>
            <p:spPr>
              <a:xfrm>
                <a:off x="2301982" y="4917367"/>
                <a:ext cx="2471446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mtClean="0">
                          <a:latin typeface="Cambria Math" panose="02040503050406030204" pitchFamily="18" charset="0"/>
                        </a:rPr>
                        <m:t>PI</m:t>
                      </m:r>
                      <m:d>
                        <m:dPr>
                          <m:ctrlPr>
                            <a:rPr lang="es-AR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AR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s-A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AR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AR" b="0" i="1" smtClean="0"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  <m:r>
                                <a:rPr lang="es-AR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AR" b="0" i="1" smtClean="0">
                                  <a:latin typeface="Cambria Math"/>
                                </a:rPr>
                                <m:t>,2 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b="0" i="1" smtClean="0">
                                  <a:latin typeface="Cambria Math"/>
                                </a:rPr>
                                <m:t>=2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0    </m:t>
                              </m:r>
                              <m:r>
                                <a:rPr lang="es-AR" b="0" i="1" smtClean="0">
                                  <a:latin typeface="Cambria Math"/>
                                </a:rPr>
                                <m:t>𝑠𝑖</m:t>
                              </m:r>
                              <m:r>
                                <a:rPr lang="es-AR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s-AR" b="0" i="1" smtClean="0">
                                  <a:latin typeface="Cambria Math"/>
                                </a:rPr>
                                <m:t>=3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6" name="3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982" y="4917367"/>
                <a:ext cx="2471446" cy="111799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36 Rectángulo"/>
              <p:cNvSpPr/>
              <p:nvPr/>
            </p:nvSpPr>
            <p:spPr>
              <a:xfrm>
                <a:off x="3341818" y="4363369"/>
                <a:ext cx="391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7" name="3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818" y="4363369"/>
                <a:ext cx="391774" cy="369332"/>
              </a:xfrm>
              <a:prstGeom prst="rect">
                <a:avLst/>
              </a:prstGeom>
              <a:blipFill rotWithShape="1">
                <a:blip r:embed="rId9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37 Rectángulo"/>
          <p:cNvSpPr/>
          <p:nvPr/>
        </p:nvSpPr>
        <p:spPr>
          <a:xfrm>
            <a:off x="408153" y="423860"/>
            <a:ext cx="1136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Ejercicio </a:t>
            </a:r>
            <a:r>
              <a:rPr lang="es-AR" dirty="0" smtClean="0"/>
              <a:t>7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38 Rectángulo"/>
              <p:cNvSpPr/>
              <p:nvPr/>
            </p:nvSpPr>
            <p:spPr>
              <a:xfrm>
                <a:off x="8652617" y="1451114"/>
                <a:ext cx="492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9" name="3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617" y="1451114"/>
                <a:ext cx="492058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39 Rectángulo"/>
              <p:cNvSpPr/>
              <p:nvPr/>
            </p:nvSpPr>
            <p:spPr>
              <a:xfrm>
                <a:off x="8657602" y="2987851"/>
                <a:ext cx="483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40" name="3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602" y="2987851"/>
                <a:ext cx="483722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40 Rectángulo"/>
          <p:cNvSpPr/>
          <p:nvPr/>
        </p:nvSpPr>
        <p:spPr>
          <a:xfrm>
            <a:off x="6166550" y="1926639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40%</a:t>
            </a:r>
            <a:endParaRPr lang="es-AR" dirty="0"/>
          </a:p>
        </p:txBody>
      </p:sp>
      <p:sp>
        <p:nvSpPr>
          <p:cNvPr id="42" name="41 Rectángulo"/>
          <p:cNvSpPr/>
          <p:nvPr/>
        </p:nvSpPr>
        <p:spPr>
          <a:xfrm>
            <a:off x="6130838" y="3427457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60</a:t>
            </a:r>
            <a:r>
              <a:rPr lang="es-AR" dirty="0"/>
              <a:t>%</a:t>
            </a:r>
            <a:endParaRPr lang="es-AR" dirty="0"/>
          </a:p>
        </p:txBody>
      </p:sp>
      <p:sp>
        <p:nvSpPr>
          <p:cNvPr id="43" name="42 Rectángulo"/>
          <p:cNvSpPr/>
          <p:nvPr/>
        </p:nvSpPr>
        <p:spPr>
          <a:xfrm rot="5400000">
            <a:off x="3454360" y="2704655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-------------</a:t>
            </a:r>
            <a:endParaRPr lang="es-AR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17"/>
          <p:cNvSpPr/>
          <p:nvPr/>
        </p:nvSpPr>
        <p:spPr>
          <a:xfrm>
            <a:off x="4706893" y="2543537"/>
            <a:ext cx="563766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22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7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8</a:t>
            </a:r>
            <a:endParaRPr lang="es-AR" dirty="0"/>
          </a:p>
        </p:txBody>
      </p:sp>
      <p:sp>
        <p:nvSpPr>
          <p:cNvPr id="19" name="Right Arrow 12"/>
          <p:cNvSpPr/>
          <p:nvPr/>
        </p:nvSpPr>
        <p:spPr>
          <a:xfrm rot="5400000">
            <a:off x="9877757" y="3354486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ight Arrow 12"/>
          <p:cNvSpPr/>
          <p:nvPr/>
        </p:nvSpPr>
        <p:spPr>
          <a:xfrm rot="5400000">
            <a:off x="9883012" y="4452818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ight Arrow 12"/>
          <p:cNvSpPr/>
          <p:nvPr/>
        </p:nvSpPr>
        <p:spPr>
          <a:xfrm rot="10800000">
            <a:off x="8700598" y="4741850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Right Arrow 12"/>
          <p:cNvSpPr/>
          <p:nvPr/>
        </p:nvSpPr>
        <p:spPr>
          <a:xfrm rot="10800000">
            <a:off x="5268970" y="4778635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ight Arrow 12"/>
          <p:cNvSpPr/>
          <p:nvPr/>
        </p:nvSpPr>
        <p:spPr>
          <a:xfrm rot="10800000">
            <a:off x="7628543" y="4762871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ight Arrow 12"/>
          <p:cNvSpPr/>
          <p:nvPr/>
        </p:nvSpPr>
        <p:spPr>
          <a:xfrm rot="10800000">
            <a:off x="6383067" y="4757616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ight Arrow 12"/>
          <p:cNvSpPr/>
          <p:nvPr/>
        </p:nvSpPr>
        <p:spPr>
          <a:xfrm rot="10800000">
            <a:off x="4286251" y="4773381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ight Arrow 12"/>
          <p:cNvSpPr/>
          <p:nvPr/>
        </p:nvSpPr>
        <p:spPr>
          <a:xfrm rot="16200000">
            <a:off x="3366599" y="4589451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TextBox 3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075362" y="1656372"/>
            <a:ext cx="185755" cy="276999"/>
          </a:xfrm>
          <a:prstGeom prst="rect">
            <a:avLst/>
          </a:prstGeom>
          <a:blipFill rotWithShape="0">
            <a:blip r:embed="rId4" cstate="print"/>
            <a:stretch>
              <a:fillRect l="-33333" r="-93333" b="-22222"/>
            </a:stretch>
          </a:blipFill>
        </p:spPr>
        <p:txBody>
          <a:bodyPr/>
          <a:lstStyle/>
          <a:p>
            <a:r>
              <a:rPr lang="es-AR">
                <a:noFill/>
              </a:rPr>
              <a:t> </a:t>
            </a:r>
          </a:p>
        </p:txBody>
      </p:sp>
      <p:sp>
        <p:nvSpPr>
          <p:cNvPr id="31" name="Right Arrow 12"/>
          <p:cNvSpPr/>
          <p:nvPr/>
        </p:nvSpPr>
        <p:spPr>
          <a:xfrm rot="16200000">
            <a:off x="3371855" y="3480609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71394" y="1818289"/>
            <a:ext cx="189185" cy="256751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94843" y="1692166"/>
            <a:ext cx="1006173" cy="525517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8347" y="1618593"/>
            <a:ext cx="1111661" cy="515007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26621" y="5654565"/>
            <a:ext cx="657225" cy="419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287</Words>
  <Application>Microsoft Office PowerPoint</Application>
  <PresentationFormat>Personalizado</PresentationFormat>
  <Paragraphs>63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Ines Parnisari</dc:creator>
  <cp:lastModifiedBy>Diego</cp:lastModifiedBy>
  <cp:revision>26</cp:revision>
  <dcterms:created xsi:type="dcterms:W3CDTF">2014-09-09T03:30:03Z</dcterms:created>
  <dcterms:modified xsi:type="dcterms:W3CDTF">2014-09-25T17:37:27Z</dcterms:modified>
</cp:coreProperties>
</file>