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40" y="-6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0E6C-3983-4431-B9D1-76AD08BE62AE}" type="datetimeFigureOut">
              <a:rPr lang="es-AR" smtClean="0"/>
              <a:t>14/12/2013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3FAD-B2E9-4E06-915D-839BCBE1EEE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RAID 0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88640"/>
            <a:ext cx="1451181" cy="2060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File:RAID 1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872" y="188640"/>
            <a:ext cx="1410757" cy="2003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 descr="File:RAID2 arch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1152" y="404664"/>
            <a:ext cx="2976330" cy="1373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2" name="Picture 8" descr="File:RAID 3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498" y="2708920"/>
            <a:ext cx="2542064" cy="1738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4" name="Picture 10" descr="File:RAID 4.sv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14818" y="2708920"/>
            <a:ext cx="2581069" cy="1764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6" name="Picture 12" descr="File:RAID 5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9976" y="2780928"/>
            <a:ext cx="2527480" cy="1728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8" name="Picture 14" descr="File:RAID 6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0832" y="5229200"/>
            <a:ext cx="2736304" cy="148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10 CuadroTexto"/>
          <p:cNvSpPr txBox="1"/>
          <p:nvPr/>
        </p:nvSpPr>
        <p:spPr>
          <a:xfrm>
            <a:off x="1208584" y="220486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striping</a:t>
            </a:r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088904" y="220486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mirroring</a:t>
            </a:r>
          </a:p>
          <a:p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77136" y="1844824"/>
            <a:ext cx="371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striping + dedicated Hamming code</a:t>
            </a:r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04528" y="443711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byte striping + dedicated parity</a:t>
            </a:r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28864" y="44371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block striping + dedicated parity</a:t>
            </a:r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681192" y="443711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block striping + distributed parity</a:t>
            </a:r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465168" y="56612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Franklin Gothic Medium" pitchFamily="34" charset="0"/>
              </a:rPr>
              <a:t>b</a:t>
            </a:r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lock striping + </a:t>
            </a:r>
          </a:p>
          <a:p>
            <a:r>
              <a:rPr lang="en-US" dirty="0" smtClean="0">
                <a:solidFill>
                  <a:schemeClr val="accent5"/>
                </a:solidFill>
                <a:latin typeface="Franklin Gothic Medium" pitchFamily="34" charset="0"/>
              </a:rPr>
              <a:t>double distributed parity</a:t>
            </a:r>
            <a:endParaRPr lang="en-US" dirty="0">
              <a:solidFill>
                <a:schemeClr val="accent5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A4 (210 x 297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Ines Parnisari</dc:creator>
  <cp:lastModifiedBy>Maria Ines Parnisari</cp:lastModifiedBy>
  <cp:revision>2</cp:revision>
  <dcterms:created xsi:type="dcterms:W3CDTF">2013-12-14T20:13:16Z</dcterms:created>
  <dcterms:modified xsi:type="dcterms:W3CDTF">2013-12-14T20:28:25Z</dcterms:modified>
</cp:coreProperties>
</file>