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4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70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55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5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21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07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81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51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00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484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6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DFB2-DD80-4AD6-B67F-BE47932C6068}" type="datetimeFigureOut">
              <a:rPr lang="es-AR" smtClean="0"/>
              <a:t>07/07/2014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49FDF-4696-44F3-8FE2-20D6AE247A1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14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434" y="1700011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Client</a:t>
            </a:r>
            <a:endParaRPr lang="es-AR" dirty="0"/>
          </a:p>
        </p:txBody>
      </p:sp>
      <p:sp>
        <p:nvSpPr>
          <p:cNvPr id="5" name="Rectangle 4"/>
          <p:cNvSpPr/>
          <p:nvPr/>
        </p:nvSpPr>
        <p:spPr>
          <a:xfrm>
            <a:off x="4661079" y="1712889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Visitor</a:t>
            </a:r>
            <a:endParaRPr lang="es-AR" dirty="0"/>
          </a:p>
        </p:txBody>
      </p:sp>
      <p:sp>
        <p:nvSpPr>
          <p:cNvPr id="6" name="Oval 5"/>
          <p:cNvSpPr/>
          <p:nvPr/>
        </p:nvSpPr>
        <p:spPr>
          <a:xfrm>
            <a:off x="8113690" y="1365161"/>
            <a:ext cx="1313645" cy="6568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7222901" y="2279561"/>
            <a:ext cx="1313645" cy="6568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8935791" y="2279561"/>
            <a:ext cx="1313645" cy="6568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Oval 8"/>
          <p:cNvSpPr/>
          <p:nvPr/>
        </p:nvSpPr>
        <p:spPr>
          <a:xfrm>
            <a:off x="6615446" y="3264792"/>
            <a:ext cx="1313645" cy="6568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Oval 9"/>
          <p:cNvSpPr/>
          <p:nvPr/>
        </p:nvSpPr>
        <p:spPr>
          <a:xfrm>
            <a:off x="8117984" y="3264792"/>
            <a:ext cx="1313645" cy="65682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urved Connector 11"/>
          <p:cNvCxnSpPr>
            <a:stCxn id="6" idx="4"/>
            <a:endCxn id="7" idx="0"/>
          </p:cNvCxnSpPr>
          <p:nvPr/>
        </p:nvCxnSpPr>
        <p:spPr>
          <a:xfrm rot="5400000">
            <a:off x="8196330" y="1705378"/>
            <a:ext cx="257578" cy="890789"/>
          </a:xfrm>
          <a:prstGeom prst="curvedConnector3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8" idx="0"/>
          </p:cNvCxnSpPr>
          <p:nvPr/>
        </p:nvCxnSpPr>
        <p:spPr>
          <a:xfrm rot="16200000" flipH="1">
            <a:off x="9052774" y="1739721"/>
            <a:ext cx="257578" cy="82210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7" idx="4"/>
            <a:endCxn id="10" idx="0"/>
          </p:cNvCxnSpPr>
          <p:nvPr/>
        </p:nvCxnSpPr>
        <p:spPr>
          <a:xfrm rot="16200000" flipH="1">
            <a:off x="8163061" y="2653045"/>
            <a:ext cx="328409" cy="89508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4"/>
            <a:endCxn id="9" idx="0"/>
          </p:cNvCxnSpPr>
          <p:nvPr/>
        </p:nvCxnSpPr>
        <p:spPr>
          <a:xfrm rot="5400000">
            <a:off x="7411793" y="2796860"/>
            <a:ext cx="328409" cy="607455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502518" y="84250"/>
            <a:ext cx="12878" cy="3218645"/>
          </a:xfrm>
          <a:prstGeom prst="curvedConnector3">
            <a:avLst>
              <a:gd name="adj1" fmla="val -54753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4" idx="3"/>
            <a:endCxn id="5" idx="1"/>
          </p:cNvCxnSpPr>
          <p:nvPr/>
        </p:nvCxnSpPr>
        <p:spPr>
          <a:xfrm>
            <a:off x="2356834" y="2157211"/>
            <a:ext cx="2304245" cy="128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4" idx="2"/>
            <a:endCxn id="5" idx="2"/>
          </p:cNvCxnSpPr>
          <p:nvPr/>
        </p:nvCxnSpPr>
        <p:spPr>
          <a:xfrm rot="16200000" flipH="1">
            <a:off x="3502517" y="1011527"/>
            <a:ext cx="12878" cy="3218645"/>
          </a:xfrm>
          <a:prstGeom prst="curvedConnector3">
            <a:avLst>
              <a:gd name="adj1" fmla="val 66754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10657" y="5751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getValue()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10074" y="167425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getAge()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37293" y="294281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getName()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5730025" y="1616092"/>
            <a:ext cx="2149698" cy="5776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2769" y="12038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getState()</a:t>
            </a: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Ines Parnisari</dc:creator>
  <cp:lastModifiedBy>Maria Ines Parnisari</cp:lastModifiedBy>
  <cp:revision>1</cp:revision>
  <dcterms:created xsi:type="dcterms:W3CDTF">2014-07-07T04:46:37Z</dcterms:created>
  <dcterms:modified xsi:type="dcterms:W3CDTF">2014-07-07T04:51:48Z</dcterms:modified>
</cp:coreProperties>
</file>