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0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5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7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B171-4501-4333-9EDA-EE8E74E341C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D0436-F6CE-4865-BEF7-0EC9C67B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1679" y="1017431"/>
            <a:ext cx="2648756" cy="1661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Vista lógica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41678" y="3088783"/>
            <a:ext cx="2648756" cy="1586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Vista proceso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75171" y="3088783"/>
            <a:ext cx="2442693" cy="1586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Vista física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75171" y="1036749"/>
            <a:ext cx="2442693" cy="1642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Vista desarrollo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21368" y="2316051"/>
            <a:ext cx="2122868" cy="11354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Casos de 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Inés Parnisari</dc:creator>
  <cp:lastModifiedBy>Maria Inés Parnisari</cp:lastModifiedBy>
  <cp:revision>1</cp:revision>
  <dcterms:created xsi:type="dcterms:W3CDTF">2014-03-18T02:40:55Z</dcterms:created>
  <dcterms:modified xsi:type="dcterms:W3CDTF">2014-03-18T02:43:17Z</dcterms:modified>
</cp:coreProperties>
</file>