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4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2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40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68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4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66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9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35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12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11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23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D7C2-3F14-4B6C-9D20-C9ECDE1C996D}" type="datetimeFigureOut">
              <a:rPr lang="es-AR" smtClean="0"/>
              <a:t>07/02/2015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43F3-D458-4124-ABE4-1DF23701627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20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210614" y="2550017"/>
            <a:ext cx="1506828" cy="7984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5" name="Flowchart: Document 4"/>
          <p:cNvSpPr/>
          <p:nvPr/>
        </p:nvSpPr>
        <p:spPr>
          <a:xfrm>
            <a:off x="7083380" y="2537138"/>
            <a:ext cx="1880316" cy="8113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Programa</a:t>
            </a:r>
            <a:endParaRPr lang="es-AR" dirty="0"/>
          </a:p>
        </p:txBody>
      </p:sp>
      <p:sp>
        <p:nvSpPr>
          <p:cNvPr id="6" name="Flowchart: Process 5"/>
          <p:cNvSpPr/>
          <p:nvPr/>
        </p:nvSpPr>
        <p:spPr>
          <a:xfrm>
            <a:off x="4159876" y="2537138"/>
            <a:ext cx="1493949" cy="8113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Memoria principal</a:t>
            </a:r>
            <a:endParaRPr lang="es-AR" dirty="0"/>
          </a:p>
        </p:txBody>
      </p:sp>
      <p:cxnSp>
        <p:nvCxnSpPr>
          <p:cNvPr id="10" name="Curved Connector 9"/>
          <p:cNvCxnSpPr>
            <a:stCxn id="4" idx="1"/>
            <a:endCxn id="6" idx="0"/>
          </p:cNvCxnSpPr>
          <p:nvPr/>
        </p:nvCxnSpPr>
        <p:spPr>
          <a:xfrm rot="5400000" flipH="1" flipV="1">
            <a:off x="3429000" y="1072167"/>
            <a:ext cx="12879" cy="2942823"/>
          </a:xfrm>
          <a:prstGeom prst="curvedConnector3">
            <a:avLst>
              <a:gd name="adj1" fmla="val 5674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6635839" y="1078605"/>
            <a:ext cx="12879" cy="2942823"/>
          </a:xfrm>
          <a:prstGeom prst="curvedConnector3">
            <a:avLst>
              <a:gd name="adj1" fmla="val 5674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1" y="14088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Leer(X)</a:t>
            </a:r>
            <a:endParaRPr lang="es-AR" dirty="0"/>
          </a:p>
        </p:txBody>
      </p:sp>
      <p:sp>
        <p:nvSpPr>
          <p:cNvPr id="16" name="Oval 15"/>
          <p:cNvSpPr/>
          <p:nvPr/>
        </p:nvSpPr>
        <p:spPr>
          <a:xfrm>
            <a:off x="3222937" y="1251127"/>
            <a:ext cx="425003" cy="425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429776" y="1292046"/>
            <a:ext cx="425003" cy="425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  <a:endParaRPr lang="es-AR" dirty="0" smtClean="0"/>
          </a:p>
        </p:txBody>
      </p:sp>
      <p:cxnSp>
        <p:nvCxnSpPr>
          <p:cNvPr id="19" name="Curved Connector 18"/>
          <p:cNvCxnSpPr>
            <a:stCxn id="5" idx="2"/>
            <a:endCxn id="6" idx="2"/>
          </p:cNvCxnSpPr>
          <p:nvPr/>
        </p:nvCxnSpPr>
        <p:spPr>
          <a:xfrm rot="5400000">
            <a:off x="6438375" y="1763343"/>
            <a:ext cx="53641" cy="3116687"/>
          </a:xfrm>
          <a:prstGeom prst="curvedConnector3">
            <a:avLst>
              <a:gd name="adj1" fmla="val 2038758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>
            <a:off x="3216586" y="1889918"/>
            <a:ext cx="12700" cy="2942823"/>
          </a:xfrm>
          <a:prstGeom prst="curvedConnector3">
            <a:avLst>
              <a:gd name="adj1" fmla="val 7783102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429775" y="3747637"/>
            <a:ext cx="425003" cy="4250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3010435" y="3747637"/>
            <a:ext cx="425003" cy="4250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  <a:endParaRPr lang="es-A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340028" y="420951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2"/>
                </a:solidFill>
              </a:rPr>
              <a:t>Escribir(X)</a:t>
            </a:r>
            <a:endParaRPr lang="es-A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2</cp:revision>
  <dcterms:created xsi:type="dcterms:W3CDTF">2014-07-27T02:51:00Z</dcterms:created>
  <dcterms:modified xsi:type="dcterms:W3CDTF">2015-02-08T02:21:51Z</dcterms:modified>
</cp:coreProperties>
</file>