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3B4C-30A9-4656-99EF-0FBB58FFA504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ACEC-8FF7-4568-97C0-2E1C8637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65172" y="2208725"/>
            <a:ext cx="2884867" cy="289774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86389" y="2904184"/>
            <a:ext cx="1429555" cy="14939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BD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541" y="2319409"/>
            <a:ext cx="124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/>
              <a:t>SGBD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680960" y="2215166"/>
            <a:ext cx="258318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Aplicación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80960" y="3309870"/>
            <a:ext cx="258318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Aplicación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80960" y="4427650"/>
            <a:ext cx="2583180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Aplicación</a:t>
            </a:r>
          </a:p>
        </p:txBody>
      </p:sp>
      <p:cxnSp>
        <p:nvCxnSpPr>
          <p:cNvPr id="9" name="Straight Arrow Connector 8"/>
          <p:cNvCxnSpPr>
            <a:stCxn id="2" idx="1"/>
            <a:endCxn id="4" idx="6"/>
          </p:cNvCxnSpPr>
          <p:nvPr/>
        </p:nvCxnSpPr>
        <p:spPr>
          <a:xfrm flipH="1">
            <a:off x="5950039" y="2562896"/>
            <a:ext cx="1730921" cy="109470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4" idx="6"/>
          </p:cNvCxnSpPr>
          <p:nvPr/>
        </p:nvCxnSpPr>
        <p:spPr>
          <a:xfrm flipH="1" flipV="1">
            <a:off x="5950039" y="3657599"/>
            <a:ext cx="173092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4" idx="6"/>
          </p:cNvCxnSpPr>
          <p:nvPr/>
        </p:nvCxnSpPr>
        <p:spPr>
          <a:xfrm flipH="1" flipV="1">
            <a:off x="5950039" y="3657599"/>
            <a:ext cx="1730921" cy="111778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1256" y="3110247"/>
            <a:ext cx="94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2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Inés Parnisari</dc:creator>
  <cp:lastModifiedBy>Maria Inés Parnisari</cp:lastModifiedBy>
  <cp:revision>2</cp:revision>
  <dcterms:created xsi:type="dcterms:W3CDTF">2014-03-14T03:29:09Z</dcterms:created>
  <dcterms:modified xsi:type="dcterms:W3CDTF">2014-03-16T19:47:41Z</dcterms:modified>
</cp:coreProperties>
</file>