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9391-7102-4457-AEBA-E5BAC8C4A8EA}" type="datetimeFigureOut">
              <a:rPr lang="es-AR" smtClean="0"/>
              <a:t>18/04/2014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3ABD-084A-47A4-B320-20D30E98709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22080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9391-7102-4457-AEBA-E5BAC8C4A8EA}" type="datetimeFigureOut">
              <a:rPr lang="es-AR" smtClean="0"/>
              <a:t>18/04/2014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3ABD-084A-47A4-B320-20D30E98709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6107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9391-7102-4457-AEBA-E5BAC8C4A8EA}" type="datetimeFigureOut">
              <a:rPr lang="es-AR" smtClean="0"/>
              <a:t>18/04/2014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3ABD-084A-47A4-B320-20D30E98709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4776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9391-7102-4457-AEBA-E5BAC8C4A8EA}" type="datetimeFigureOut">
              <a:rPr lang="es-AR" smtClean="0"/>
              <a:t>18/04/2014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3ABD-084A-47A4-B320-20D30E98709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9943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9391-7102-4457-AEBA-E5BAC8C4A8EA}" type="datetimeFigureOut">
              <a:rPr lang="es-AR" smtClean="0"/>
              <a:t>18/04/2014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3ABD-084A-47A4-B320-20D30E98709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93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9391-7102-4457-AEBA-E5BAC8C4A8EA}" type="datetimeFigureOut">
              <a:rPr lang="es-AR" smtClean="0"/>
              <a:t>18/04/2014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3ABD-084A-47A4-B320-20D30E98709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58431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9391-7102-4457-AEBA-E5BAC8C4A8EA}" type="datetimeFigureOut">
              <a:rPr lang="es-AR" smtClean="0"/>
              <a:t>18/04/2014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3ABD-084A-47A4-B320-20D30E98709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6273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9391-7102-4457-AEBA-E5BAC8C4A8EA}" type="datetimeFigureOut">
              <a:rPr lang="es-AR" smtClean="0"/>
              <a:t>18/04/2014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3ABD-084A-47A4-B320-20D30E98709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5198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9391-7102-4457-AEBA-E5BAC8C4A8EA}" type="datetimeFigureOut">
              <a:rPr lang="es-AR" smtClean="0"/>
              <a:t>18/04/2014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3ABD-084A-47A4-B320-20D30E98709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3340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9391-7102-4457-AEBA-E5BAC8C4A8EA}" type="datetimeFigureOut">
              <a:rPr lang="es-AR" smtClean="0"/>
              <a:t>18/04/2014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3ABD-084A-47A4-B320-20D30E98709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24639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9391-7102-4457-AEBA-E5BAC8C4A8EA}" type="datetimeFigureOut">
              <a:rPr lang="es-AR" smtClean="0"/>
              <a:t>18/04/2014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3ABD-084A-47A4-B320-20D30E98709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81208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09391-7102-4457-AEBA-E5BAC8C4A8EA}" type="datetimeFigureOut">
              <a:rPr lang="es-AR" smtClean="0"/>
              <a:t>18/04/2014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83ABD-084A-47A4-B320-20D30E98709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0871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109902"/>
              </p:ext>
            </p:extLst>
          </p:nvPr>
        </p:nvGraphicFramePr>
        <p:xfrm>
          <a:off x="1594115" y="1094703"/>
          <a:ext cx="2810459" cy="4608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236"/>
                <a:gridCol w="1571223"/>
              </a:tblGrid>
              <a:tr h="436977">
                <a:tc>
                  <a:txBody>
                    <a:bodyPr/>
                    <a:lstStyle/>
                    <a:p>
                      <a:r>
                        <a:rPr lang="es-AR" dirty="0" smtClean="0"/>
                        <a:t>Piloto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Tipo de Avión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7157">
                <a:tc>
                  <a:txBody>
                    <a:bodyPr/>
                    <a:lstStyle/>
                    <a:p>
                      <a:r>
                        <a:rPr lang="es-AR" dirty="0" smtClean="0"/>
                        <a:t>Acosta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B757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7157">
                <a:tc>
                  <a:txBody>
                    <a:bodyPr/>
                    <a:lstStyle/>
                    <a:p>
                      <a:r>
                        <a:rPr lang="es-AR" dirty="0" smtClean="0"/>
                        <a:t>Acosta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B777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7157">
                <a:tc>
                  <a:txBody>
                    <a:bodyPr/>
                    <a:lstStyle/>
                    <a:p>
                      <a:r>
                        <a:rPr lang="es-AR" dirty="0" smtClean="0"/>
                        <a:t>Acosta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B787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7157">
                <a:tc>
                  <a:txBody>
                    <a:bodyPr/>
                    <a:lstStyle/>
                    <a:p>
                      <a:r>
                        <a:rPr lang="es-AR" dirty="0" smtClean="0"/>
                        <a:t>Díaz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B767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7157">
                <a:tc>
                  <a:txBody>
                    <a:bodyPr/>
                    <a:lstStyle/>
                    <a:p>
                      <a:r>
                        <a:rPr lang="es-AR" dirty="0" smtClean="0"/>
                        <a:t>Díaz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B777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7157">
                <a:tc>
                  <a:txBody>
                    <a:bodyPr/>
                    <a:lstStyle/>
                    <a:p>
                      <a:r>
                        <a:rPr lang="es-AR" dirty="0" smtClean="0"/>
                        <a:t>Fernández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B747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7157">
                <a:tc>
                  <a:txBody>
                    <a:bodyPr/>
                    <a:lstStyle/>
                    <a:p>
                      <a:r>
                        <a:rPr lang="es-AR" dirty="0" smtClean="0"/>
                        <a:t>Fernández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B777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7157">
                <a:tc>
                  <a:txBody>
                    <a:bodyPr/>
                    <a:lstStyle/>
                    <a:p>
                      <a:r>
                        <a:rPr lang="es-AR" dirty="0" smtClean="0"/>
                        <a:t>Martínez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B747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7157">
                <a:tc>
                  <a:txBody>
                    <a:bodyPr/>
                    <a:lstStyle/>
                    <a:p>
                      <a:r>
                        <a:rPr lang="es-AR" dirty="0" smtClean="0"/>
                        <a:t>Martínez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B777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7157">
                <a:tc>
                  <a:txBody>
                    <a:bodyPr/>
                    <a:lstStyle/>
                    <a:p>
                      <a:r>
                        <a:rPr lang="es-AR" dirty="0" smtClean="0"/>
                        <a:t>Martínez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B787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969035"/>
              </p:ext>
            </p:extLst>
          </p:nvPr>
        </p:nvGraphicFramePr>
        <p:xfrm>
          <a:off x="4891109" y="1090551"/>
          <a:ext cx="1754390" cy="12894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54390"/>
              </a:tblGrid>
              <a:tr h="429812">
                <a:tc>
                  <a:txBody>
                    <a:bodyPr/>
                    <a:lstStyle/>
                    <a:p>
                      <a:r>
                        <a:rPr lang="es-AR" dirty="0" smtClean="0"/>
                        <a:t>Tipo</a:t>
                      </a:r>
                      <a:r>
                        <a:rPr lang="es-AR" baseline="0" dirty="0" smtClean="0"/>
                        <a:t> de Avión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812">
                <a:tc>
                  <a:txBody>
                    <a:bodyPr/>
                    <a:lstStyle/>
                    <a:p>
                      <a:r>
                        <a:rPr lang="es-AR" dirty="0" smtClean="0"/>
                        <a:t>B777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812">
                <a:tc>
                  <a:txBody>
                    <a:bodyPr/>
                    <a:lstStyle/>
                    <a:p>
                      <a:r>
                        <a:rPr lang="es-AR" dirty="0" smtClean="0"/>
                        <a:t>B787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08084" y="631066"/>
            <a:ext cx="171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Puede Volar</a:t>
            </a:r>
            <a:endParaRPr lang="es-AR" dirty="0"/>
          </a:p>
        </p:txBody>
      </p:sp>
      <p:sp>
        <p:nvSpPr>
          <p:cNvPr id="8" name="TextBox 7"/>
          <p:cNvSpPr txBox="1"/>
          <p:nvPr/>
        </p:nvSpPr>
        <p:spPr>
          <a:xfrm>
            <a:off x="5245352" y="631066"/>
            <a:ext cx="171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Aviones</a:t>
            </a:r>
            <a:endParaRPr lang="es-AR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232323"/>
              </p:ext>
            </p:extLst>
          </p:nvPr>
        </p:nvGraphicFramePr>
        <p:xfrm>
          <a:off x="8016738" y="1112153"/>
          <a:ext cx="2039229" cy="12318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039229"/>
              </a:tblGrid>
              <a:tr h="410600">
                <a:tc>
                  <a:txBody>
                    <a:bodyPr/>
                    <a:lstStyle/>
                    <a:p>
                      <a:r>
                        <a:rPr lang="es-AR" dirty="0" smtClean="0"/>
                        <a:t>Piloto</a:t>
                      </a:r>
                      <a:endParaRPr lang="es-AR" dirty="0"/>
                    </a:p>
                  </a:txBody>
                  <a:tcPr/>
                </a:tc>
              </a:tr>
              <a:tr h="410600">
                <a:tc>
                  <a:txBody>
                    <a:bodyPr/>
                    <a:lstStyle/>
                    <a:p>
                      <a:r>
                        <a:rPr lang="es-AR" dirty="0" smtClean="0"/>
                        <a:t>Acosta</a:t>
                      </a:r>
                      <a:endParaRPr lang="es-AR" dirty="0"/>
                    </a:p>
                  </a:txBody>
                  <a:tcPr/>
                </a:tc>
              </a:tr>
              <a:tr h="410600">
                <a:tc>
                  <a:txBody>
                    <a:bodyPr/>
                    <a:lstStyle/>
                    <a:p>
                      <a:r>
                        <a:rPr lang="es-AR" dirty="0" smtClean="0"/>
                        <a:t>Martínez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834004" y="631066"/>
            <a:ext cx="2404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Puede Volar / Aviones</a:t>
            </a:r>
            <a:endParaRPr lang="es-AR" dirty="0"/>
          </a:p>
        </p:txBody>
      </p:sp>
      <p:sp>
        <p:nvSpPr>
          <p:cNvPr id="11" name="Rounded Rectangle 10"/>
          <p:cNvSpPr/>
          <p:nvPr/>
        </p:nvSpPr>
        <p:spPr>
          <a:xfrm>
            <a:off x="2846232" y="1944711"/>
            <a:ext cx="940157" cy="81136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ounded Rectangle 11"/>
          <p:cNvSpPr/>
          <p:nvPr/>
        </p:nvSpPr>
        <p:spPr>
          <a:xfrm>
            <a:off x="2846231" y="4891826"/>
            <a:ext cx="940157" cy="81136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2846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39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Ines Parnisari</dc:creator>
  <cp:lastModifiedBy>Maria Ines Parnisari</cp:lastModifiedBy>
  <cp:revision>3</cp:revision>
  <dcterms:created xsi:type="dcterms:W3CDTF">2014-04-18T21:01:13Z</dcterms:created>
  <dcterms:modified xsi:type="dcterms:W3CDTF">2014-04-18T21:07:30Z</dcterms:modified>
</cp:coreProperties>
</file>