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D599-2D53-4332-90BD-1623EAF0FB7A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0C2E-79BC-477E-A319-C9724D12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9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D599-2D53-4332-90BD-1623EAF0FB7A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0C2E-79BC-477E-A319-C9724D12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6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D599-2D53-4332-90BD-1623EAF0FB7A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0C2E-79BC-477E-A319-C9724D12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2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D599-2D53-4332-90BD-1623EAF0FB7A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0C2E-79BC-477E-A319-C9724D12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9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D599-2D53-4332-90BD-1623EAF0FB7A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0C2E-79BC-477E-A319-C9724D12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9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D599-2D53-4332-90BD-1623EAF0FB7A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0C2E-79BC-477E-A319-C9724D12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2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D599-2D53-4332-90BD-1623EAF0FB7A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0C2E-79BC-477E-A319-C9724D12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2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D599-2D53-4332-90BD-1623EAF0FB7A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0C2E-79BC-477E-A319-C9724D12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2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D599-2D53-4332-90BD-1623EAF0FB7A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0C2E-79BC-477E-A319-C9724D12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1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D599-2D53-4332-90BD-1623EAF0FB7A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0C2E-79BC-477E-A319-C9724D12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6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D599-2D53-4332-90BD-1623EAF0FB7A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0C2E-79BC-477E-A319-C9724D12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2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2D599-2D53-4332-90BD-1623EAF0FB7A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10C2E-79BC-477E-A319-C9724D12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6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51537" y="3155324"/>
            <a:ext cx="2485623" cy="6825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Esquema de la BD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40911" y="2393324"/>
            <a:ext cx="1970467" cy="57954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Sub-esquema 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40911" y="3206840"/>
            <a:ext cx="1970467" cy="57954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Sub-esquema 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40911" y="4127679"/>
            <a:ext cx="1970467" cy="57954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Sub-esquema </a:t>
            </a:r>
            <a:r>
              <a:rPr lang="es-AR" i="1" dirty="0" smtClean="0"/>
              <a:t>n</a:t>
            </a:r>
            <a:endParaRPr lang="en-US" i="1" dirty="0"/>
          </a:p>
        </p:txBody>
      </p:sp>
      <p:cxnSp>
        <p:nvCxnSpPr>
          <p:cNvPr id="9" name="Straight Connector 8"/>
          <p:cNvCxnSpPr>
            <a:stCxn id="5" idx="6"/>
            <a:endCxn id="4" idx="1"/>
          </p:cNvCxnSpPr>
          <p:nvPr/>
        </p:nvCxnSpPr>
        <p:spPr>
          <a:xfrm>
            <a:off x="2511378" y="2683099"/>
            <a:ext cx="940159" cy="813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6"/>
            <a:endCxn id="4" idx="1"/>
          </p:cNvCxnSpPr>
          <p:nvPr/>
        </p:nvCxnSpPr>
        <p:spPr>
          <a:xfrm flipV="1">
            <a:off x="2511378" y="3496614"/>
            <a:ext cx="94015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6"/>
            <a:endCxn id="4" idx="1"/>
          </p:cNvCxnSpPr>
          <p:nvPr/>
        </p:nvCxnSpPr>
        <p:spPr>
          <a:xfrm flipV="1">
            <a:off x="2511378" y="3496614"/>
            <a:ext cx="940159" cy="920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n 18"/>
          <p:cNvSpPr/>
          <p:nvPr/>
        </p:nvSpPr>
        <p:spPr>
          <a:xfrm>
            <a:off x="6606863" y="2479183"/>
            <a:ext cx="1545465" cy="20348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BD física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4" idx="3"/>
            <a:endCxn id="19" idx="2"/>
          </p:cNvCxnSpPr>
          <p:nvPr/>
        </p:nvCxnSpPr>
        <p:spPr>
          <a:xfrm>
            <a:off x="5937160" y="3496614"/>
            <a:ext cx="66970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46975" y="5344732"/>
            <a:ext cx="176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Nivel de vista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97550" y="5344732"/>
            <a:ext cx="126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Nivel lógico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58732" y="5344732"/>
            <a:ext cx="119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Nivel físico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103808" y="1236372"/>
            <a:ext cx="12879" cy="4572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336102" y="1236372"/>
            <a:ext cx="12879" cy="4572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35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Inés Parnisari</dc:creator>
  <cp:lastModifiedBy>Maria Ines Parnisari</cp:lastModifiedBy>
  <cp:revision>2</cp:revision>
  <dcterms:created xsi:type="dcterms:W3CDTF">2014-03-17T02:24:02Z</dcterms:created>
  <dcterms:modified xsi:type="dcterms:W3CDTF">2014-03-22T22:37:40Z</dcterms:modified>
</cp:coreProperties>
</file>