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AF2E-079A-45A6-8F6A-92EDCB12D9E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205F-1E6C-4B80-B332-BCC6F4C2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5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AF2E-079A-45A6-8F6A-92EDCB12D9E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205F-1E6C-4B80-B332-BCC6F4C2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6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AF2E-079A-45A6-8F6A-92EDCB12D9E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205F-1E6C-4B80-B332-BCC6F4C2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1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AF2E-079A-45A6-8F6A-92EDCB12D9E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205F-1E6C-4B80-B332-BCC6F4C2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AF2E-079A-45A6-8F6A-92EDCB12D9E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205F-1E6C-4B80-B332-BCC6F4C2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9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AF2E-079A-45A6-8F6A-92EDCB12D9E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205F-1E6C-4B80-B332-BCC6F4C2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2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AF2E-079A-45A6-8F6A-92EDCB12D9E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205F-1E6C-4B80-B332-BCC6F4C2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AF2E-079A-45A6-8F6A-92EDCB12D9E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205F-1E6C-4B80-B332-BCC6F4C2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5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AF2E-079A-45A6-8F6A-92EDCB12D9E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205F-1E6C-4B80-B332-BCC6F4C2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9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AF2E-079A-45A6-8F6A-92EDCB12D9E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205F-1E6C-4B80-B332-BCC6F4C2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AF2E-079A-45A6-8F6A-92EDCB12D9E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205F-1E6C-4B80-B332-BCC6F4C2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4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AF2E-079A-45A6-8F6A-92EDCB12D9E4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205F-1E6C-4B80-B332-BCC6F4C2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0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78051" y="3258355"/>
            <a:ext cx="5190186" cy="1468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Manejo de almacenamiento</a:t>
            </a:r>
            <a:r>
              <a:rPr lang="es-AR" dirty="0" smtClean="0"/>
              <a:t>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AR" dirty="0" smtClean="0"/>
              <a:t>Administrador de autorizaciones e integridad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AR" dirty="0" smtClean="0"/>
              <a:t>Administrador de transacciones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AR" dirty="0" smtClean="0"/>
              <a:t>Administrador de archivos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AR" dirty="0" smtClean="0"/>
              <a:t>Administrador de buffer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4443212" y="5074275"/>
            <a:ext cx="2459864" cy="1545465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Archivos de datos</a:t>
            </a:r>
          </a:p>
          <a:p>
            <a:pPr algn="ctr"/>
            <a:r>
              <a:rPr lang="es-AR" dirty="0" smtClean="0"/>
              <a:t>Diccionario de datos</a:t>
            </a:r>
          </a:p>
          <a:p>
            <a:pPr algn="ctr"/>
            <a:r>
              <a:rPr lang="es-AR" dirty="0" smtClean="0"/>
              <a:t>Índices</a:t>
            </a:r>
            <a:endParaRPr lang="es-AR" dirty="0"/>
          </a:p>
        </p:txBody>
      </p:sp>
      <p:sp>
        <p:nvSpPr>
          <p:cNvPr id="6" name="Rounded Rectangle 5"/>
          <p:cNvSpPr/>
          <p:nvPr/>
        </p:nvSpPr>
        <p:spPr>
          <a:xfrm>
            <a:off x="3265868" y="1236371"/>
            <a:ext cx="4814552" cy="1674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Procesador de consultas</a:t>
            </a:r>
            <a:r>
              <a:rPr lang="es-AR" dirty="0" smtClean="0"/>
              <a:t>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AR" dirty="0" smtClean="0"/>
              <a:t>Intérprete de DDL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AR" dirty="0" smtClean="0"/>
              <a:t>Compilador de DML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AR" dirty="0" smtClean="0"/>
              <a:t>Optimizador de consultas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AR" dirty="0" smtClean="0"/>
              <a:t>Motor de evaluación de consultas</a:t>
            </a: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5673144" y="2910625"/>
            <a:ext cx="0" cy="3477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73144" y="4726546"/>
            <a:ext cx="0" cy="3477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5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Maria Ines Parnisari</cp:lastModifiedBy>
  <cp:revision>1</cp:revision>
  <dcterms:created xsi:type="dcterms:W3CDTF">2014-03-25T03:14:13Z</dcterms:created>
  <dcterms:modified xsi:type="dcterms:W3CDTF">2014-03-25T03:23:12Z</dcterms:modified>
</cp:coreProperties>
</file>