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56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723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3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28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82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5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0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20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95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77F9-790F-4F1D-9CB0-F0A5FA29824D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8530-A755-4A32-80A6-0E44C58C766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355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68770"/>
              </p:ext>
            </p:extLst>
          </p:nvPr>
        </p:nvGraphicFramePr>
        <p:xfrm>
          <a:off x="1323340" y="1463040"/>
          <a:ext cx="46524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819"/>
                <a:gridCol w="1550819"/>
                <a:gridCol w="1550819"/>
              </a:tblGrid>
              <a:tr h="342380">
                <a:tc>
                  <a:txBody>
                    <a:bodyPr/>
                    <a:lstStyle/>
                    <a:p>
                      <a:r>
                        <a:rPr lang="es-AR" dirty="0" smtClean="0"/>
                        <a:t>Padrón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Ciudad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135">
                <a:tc>
                  <a:txBody>
                    <a:bodyPr/>
                    <a:lstStyle/>
                    <a:p>
                      <a:r>
                        <a:rPr lang="es-AR" dirty="0" smtClean="0"/>
                        <a:t>92000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Juan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Caballito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135">
                <a:tc>
                  <a:txBody>
                    <a:bodyPr/>
                    <a:lstStyle/>
                    <a:p>
                      <a:r>
                        <a:rPr lang="es-AR" dirty="0" smtClean="0"/>
                        <a:t>95000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Pedro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Florida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135">
                <a:tc>
                  <a:txBody>
                    <a:bodyPr/>
                    <a:lstStyle/>
                    <a:p>
                      <a:r>
                        <a:rPr lang="es-AR" dirty="0" smtClean="0"/>
                        <a:t>97000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Lucas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Recoleta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7135">
                <a:tc>
                  <a:txBody>
                    <a:bodyPr/>
                    <a:lstStyle/>
                    <a:p>
                      <a:r>
                        <a:rPr lang="es-AR" dirty="0" smtClean="0"/>
                        <a:t>99000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Facundo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San Martín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66667"/>
              </p:ext>
            </p:extLst>
          </p:nvPr>
        </p:nvGraphicFramePr>
        <p:xfrm>
          <a:off x="6630756" y="1457947"/>
          <a:ext cx="420523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0066"/>
                <a:gridCol w="3065172"/>
              </a:tblGrid>
              <a:tr h="257023">
                <a:tc>
                  <a:txBody>
                    <a:bodyPr/>
                    <a:lstStyle/>
                    <a:p>
                      <a:r>
                        <a:rPr lang="es-AR" dirty="0" smtClean="0"/>
                        <a:t>Padrón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Curso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023">
                <a:tc>
                  <a:txBody>
                    <a:bodyPr/>
                    <a:lstStyle/>
                    <a:p>
                      <a:r>
                        <a:rPr lang="es-AR" dirty="0" smtClean="0"/>
                        <a:t>92000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Base de Datos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550">
                <a:tc>
                  <a:txBody>
                    <a:bodyPr/>
                    <a:lstStyle/>
                    <a:p>
                      <a:r>
                        <a:rPr lang="es-AR" dirty="0" smtClean="0"/>
                        <a:t>95000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Algoritmos y Programación IV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023">
                <a:tc>
                  <a:txBody>
                    <a:bodyPr/>
                    <a:lstStyle/>
                    <a:p>
                      <a:r>
                        <a:rPr lang="es-AR" dirty="0" smtClean="0"/>
                        <a:t>99000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Simulación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61650"/>
              </p:ext>
            </p:extLst>
          </p:nvPr>
        </p:nvGraphicFramePr>
        <p:xfrm>
          <a:off x="2869625" y="4570449"/>
          <a:ext cx="6815786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52771"/>
                <a:gridCol w="1123165"/>
                <a:gridCol w="1576750"/>
                <a:gridCol w="31631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Padrón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Nombre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Ciudad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Curso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92000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Juan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Caballito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Base de Datos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95000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Pedro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Florida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Algoritmos y Programación IV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99000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Facundo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San</a:t>
                      </a:r>
                      <a:r>
                        <a:rPr lang="es-AR" baseline="0" dirty="0" smtClean="0"/>
                        <a:t> Martín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Simulación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40169" y="991673"/>
            <a:ext cx="117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Estudiante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8371268" y="991673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Cursa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92580" y="4041819"/>
                <a:ext cx="1534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Estudiante </a:t>
                </a:r>
                <a:r>
                  <a:rPr lang="es-AR" dirty="0" smtClean="0">
                    <a:sym typeface="Symbol" panose="05050102010706020507" pitchFamily="18" charset="2"/>
                  </a:rPr>
                  <a:t>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⋈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80" y="4041819"/>
                <a:ext cx="1534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71" t="-11475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24281" y="4041819"/>
            <a:ext cx="7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Cursa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90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1</cp:revision>
  <dcterms:created xsi:type="dcterms:W3CDTF">2014-04-18T20:44:07Z</dcterms:created>
  <dcterms:modified xsi:type="dcterms:W3CDTF">2014-04-18T20:52:55Z</dcterms:modified>
</cp:coreProperties>
</file>