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6B42-5B04-4C2C-BBCF-9DF7440C8A3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DC6E-2A10-46B3-8568-D6053B5E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3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6B42-5B04-4C2C-BBCF-9DF7440C8A3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DC6E-2A10-46B3-8568-D6053B5E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2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6B42-5B04-4C2C-BBCF-9DF7440C8A3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DC6E-2A10-46B3-8568-D6053B5E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9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6B42-5B04-4C2C-BBCF-9DF7440C8A3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DC6E-2A10-46B3-8568-D6053B5E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7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6B42-5B04-4C2C-BBCF-9DF7440C8A3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DC6E-2A10-46B3-8568-D6053B5E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6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6B42-5B04-4C2C-BBCF-9DF7440C8A3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DC6E-2A10-46B3-8568-D6053B5E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1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6B42-5B04-4C2C-BBCF-9DF7440C8A3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DC6E-2A10-46B3-8568-D6053B5E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6B42-5B04-4C2C-BBCF-9DF7440C8A3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DC6E-2A10-46B3-8568-D6053B5E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6B42-5B04-4C2C-BBCF-9DF7440C8A3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DC6E-2A10-46B3-8568-D6053B5E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6B42-5B04-4C2C-BBCF-9DF7440C8A3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DC6E-2A10-46B3-8568-D6053B5E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6B42-5B04-4C2C-BBCF-9DF7440C8A3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DC6E-2A10-46B3-8568-D6053B5E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7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C6B42-5B04-4C2C-BBCF-9DF7440C8A3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9DC6E-2A10-46B3-8568-D6053B5E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1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94347"/>
              </p:ext>
            </p:extLst>
          </p:nvPr>
        </p:nvGraphicFramePr>
        <p:xfrm>
          <a:off x="2341091" y="1831467"/>
          <a:ext cx="29134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372"/>
                <a:gridCol w="728372"/>
                <a:gridCol w="728372"/>
                <a:gridCol w="72837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41549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549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549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549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549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9714" y="1339403"/>
            <a:ext cx="284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652342" y="4456089"/>
                <a:ext cx="2809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342" y="4456089"/>
                <a:ext cx="28097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9565" r="-217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3683948" y="2795305"/>
            <a:ext cx="206062" cy="28836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62884" y="2047740"/>
                <a:ext cx="1309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84" y="2047740"/>
                <a:ext cx="130933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206" r="-420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30824" y="3857117"/>
                <a:ext cx="13413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24" y="3857117"/>
                <a:ext cx="134139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73" r="-409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672178" y="2728174"/>
                <a:ext cx="290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178" y="2728174"/>
                <a:ext cx="29059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417" r="-416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>
            <a:off x="5293218" y="1828800"/>
            <a:ext cx="257577" cy="2166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078715" y="1006734"/>
                <a:ext cx="1174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715" y="1006734"/>
                <a:ext cx="117442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663" r="-362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2665927" y="1326523"/>
            <a:ext cx="12879" cy="4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33338" y="1848254"/>
            <a:ext cx="3361386" cy="809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77318" y="2047740"/>
            <a:ext cx="1107583" cy="5280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78232" y="2046666"/>
            <a:ext cx="1107583" cy="5280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0313499" y="1821476"/>
                <a:ext cx="275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499" y="1821476"/>
                <a:ext cx="27526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0282181" y="2556965"/>
                <a:ext cx="239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181" y="2556965"/>
                <a:ext cx="23910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5897" t="-2174" r="-1025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619316" y="1494964"/>
            <a:ext cx="284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Bloque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94312" y="2797387"/>
            <a:ext cx="284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Tuplas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7118047" y="2296694"/>
            <a:ext cx="690811" cy="61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646070" y="2390570"/>
            <a:ext cx="25726" cy="5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17465" y="3709115"/>
            <a:ext cx="146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Histograma: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29" idx="3"/>
          </p:cNvCxnSpPr>
          <p:nvPr/>
        </p:nvCxnSpPr>
        <p:spPr>
          <a:xfrm flipV="1">
            <a:off x="7585656" y="3893781"/>
            <a:ext cx="0" cy="161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431109" y="5406982"/>
            <a:ext cx="1854706" cy="1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6200000">
            <a:off x="6561110" y="4102184"/>
            <a:ext cx="148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Freq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984901" y="4340180"/>
            <a:ext cx="232526" cy="1066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633881" y="5027385"/>
            <a:ext cx="226784" cy="39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7984901" y="5512158"/>
                <a:ext cx="347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901" y="5512158"/>
                <a:ext cx="34773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8573408" y="5512158"/>
                <a:ext cx="347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408" y="5512158"/>
                <a:ext cx="34773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353745" y="5308276"/>
            <a:ext cx="41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1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Ines Parnisari</dc:creator>
  <cp:lastModifiedBy>Maria Ines Parnisari</cp:lastModifiedBy>
  <cp:revision>3</cp:revision>
  <dcterms:created xsi:type="dcterms:W3CDTF">2015-02-07T01:48:31Z</dcterms:created>
  <dcterms:modified xsi:type="dcterms:W3CDTF">2015-02-07T02:02:00Z</dcterms:modified>
</cp:coreProperties>
</file>