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5B8C7-779D-431A-A304-BA78B31E8FB8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ACC7-96A6-42F6-8C78-551A8A60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39732"/>
              </p:ext>
            </p:extLst>
          </p:nvPr>
        </p:nvGraphicFramePr>
        <p:xfrm>
          <a:off x="1594118" y="1968918"/>
          <a:ext cx="5334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19"/>
                <a:gridCol w="1133340"/>
                <a:gridCol w="1390919"/>
                <a:gridCol w="1622737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Padrón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Dirección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FechaIngreso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92235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María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Beruti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92236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Albarellos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38659" y="1571223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Estudiantes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455312" y="1571223"/>
            <a:ext cx="5458495" cy="873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6913807" y="1940555"/>
            <a:ext cx="980942" cy="6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4749" y="1755889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Esquema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13808" y="2445218"/>
            <a:ext cx="721217" cy="42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5025" y="2224097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Relación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53037" y="1131677"/>
            <a:ext cx="6437289" cy="261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71681" y="760477"/>
            <a:ext cx="12878" cy="38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1832" y="409070"/>
            <a:ext cx="78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Tabla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4231" y="4247883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Cursadas</a:t>
            </a:r>
            <a:endParaRPr lang="en-US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72159"/>
              </p:ext>
            </p:extLst>
          </p:nvPr>
        </p:nvGraphicFramePr>
        <p:xfrm>
          <a:off x="5803363" y="4735729"/>
          <a:ext cx="5334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64"/>
                <a:gridCol w="1223493"/>
                <a:gridCol w="1493949"/>
                <a:gridCol w="1182709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CodMateria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Padrón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Cuatrimestre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Año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7515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92235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2434107" y="2303160"/>
            <a:ext cx="4956220" cy="24329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1554" y="3970884"/>
            <a:ext cx="148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Relación entre tablas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233375" y="778402"/>
            <a:ext cx="55808" cy="1270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96377" y="391145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Atributo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Inés Parnisari</dc:creator>
  <cp:lastModifiedBy>Maria Inés Parnisari</cp:lastModifiedBy>
  <cp:revision>3</cp:revision>
  <dcterms:created xsi:type="dcterms:W3CDTF">2014-03-17T03:15:31Z</dcterms:created>
  <dcterms:modified xsi:type="dcterms:W3CDTF">2014-03-17T03:27:20Z</dcterms:modified>
</cp:coreProperties>
</file>