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510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526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49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43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033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8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515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755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80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20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136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5DC8-DC9D-431B-98DF-263A49993B14}" type="datetimeFigureOut">
              <a:rPr lang="es-AR" smtClean="0"/>
              <a:t>14/07/2014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B549-7300-471C-AB41-959E19062B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6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3" y="1576540"/>
            <a:ext cx="849863" cy="849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2" y="4131606"/>
            <a:ext cx="849863" cy="849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26" y="2727028"/>
            <a:ext cx="1034785" cy="1034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822" y="2693320"/>
            <a:ext cx="1068493" cy="1068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12" y="2701270"/>
            <a:ext cx="1064151" cy="106415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519707" y="1944635"/>
            <a:ext cx="3232597" cy="1056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19707" y="3439331"/>
            <a:ext cx="3232597" cy="1117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022922">
            <a:off x="2260560" y="2057071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Transacción TX01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0461444">
            <a:off x="2088161" y="4028525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Transacción TX01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4959" y="22296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 1</a:t>
            </a:r>
            <a:endParaRPr lang="es-AR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8608" y="22880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Programa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8131" y="228803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 2</a:t>
            </a:r>
            <a:endParaRPr lang="es-AR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06372" y="3125983"/>
            <a:ext cx="927279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481723" y="3122401"/>
            <a:ext cx="1356408" cy="3582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99874" y="3355373"/>
            <a:ext cx="1555948" cy="120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COMMAREA (persistir </a:t>
            </a:r>
            <a:r>
              <a:rPr lang="es-AR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Storage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 rot="1170048">
            <a:off x="496501" y="1664991"/>
            <a:ext cx="4075485" cy="1387766"/>
          </a:xfrm>
          <a:prstGeom prst="round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extBox 2"/>
          <p:cNvSpPr txBox="1"/>
          <p:nvPr/>
        </p:nvSpPr>
        <p:spPr>
          <a:xfrm rot="1280572">
            <a:off x="2272955" y="1377210"/>
            <a:ext cx="156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Tarea TR01</a:t>
            </a:r>
            <a:endParaRPr lang="es-A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 rot="20367116">
            <a:off x="377972" y="3574262"/>
            <a:ext cx="4075485" cy="1387766"/>
          </a:xfrm>
          <a:prstGeom prst="round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/>
          <p:cNvSpPr txBox="1"/>
          <p:nvPr/>
        </p:nvSpPr>
        <p:spPr>
          <a:xfrm rot="20193951">
            <a:off x="1931822" y="4922385"/>
            <a:ext cx="156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Tarea TR02</a:t>
            </a:r>
            <a:endParaRPr lang="es-AR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2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4</cp:revision>
  <dcterms:created xsi:type="dcterms:W3CDTF">2014-07-14T04:38:38Z</dcterms:created>
  <dcterms:modified xsi:type="dcterms:W3CDTF">2014-07-14T04:52:06Z</dcterms:modified>
</cp:coreProperties>
</file>