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5" r:id="rId3"/>
    <p:sldId id="310" r:id="rId4"/>
    <p:sldId id="311" r:id="rId5"/>
    <p:sldId id="313" r:id="rId6"/>
    <p:sldId id="312" r:id="rId7"/>
    <p:sldId id="314" r:id="rId8"/>
    <p:sldId id="315" r:id="rId9"/>
    <p:sldId id="316" r:id="rId10"/>
    <p:sldId id="317" r:id="rId11"/>
    <p:sldId id="318" r:id="rId12"/>
    <p:sldId id="319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3373456"/>
        <c:axId val="-93365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3373456"/>
        <c:axId val="-93365296"/>
      </c:lineChart>
      <c:catAx>
        <c:axId val="-9337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365296"/>
        <c:crosses val="autoZero"/>
        <c:auto val="1"/>
        <c:lblAlgn val="ctr"/>
        <c:lblOffset val="100"/>
        <c:noMultiLvlLbl val="0"/>
      </c:catAx>
      <c:valAx>
        <c:axId val="-9336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37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Step 1 Title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Step 2 Title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Step 3 Title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smtClean="0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Task description</a:t>
          </a:r>
          <a:endParaRPr lang="en-US" sz="24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Step 1 Title</a:t>
          </a:r>
          <a:endParaRPr lang="en-US" sz="33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Task description</a:t>
          </a:r>
          <a:endParaRPr lang="en-US" sz="24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Step 2 Title</a:t>
          </a:r>
          <a:endParaRPr lang="en-US" sz="33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Task description</a:t>
          </a:r>
          <a:endParaRPr lang="en-US" sz="24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Step 3 Title</a:t>
          </a:r>
          <a:endParaRPr lang="en-US" sz="33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Fuga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los </a:t>
            </a:r>
            <a:r>
              <a:rPr lang="en-US" dirty="0" err="1" smtClean="0"/>
              <a:t>Siglos</a:t>
            </a:r>
            <a:r>
              <a:rPr lang="en-US" dirty="0" smtClean="0"/>
              <a:t> XIX y XXI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Fiuba – implantación de sistemas</a:t>
            </a:r>
          </a:p>
          <a:p>
            <a:r>
              <a:rPr lang="it-IT" dirty="0" smtClean="0"/>
              <a:t>Noviembre de 2014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Integrantes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Stephanie Zurita</a:t>
            </a:r>
            <a:endParaRPr lang="en-US" dirty="0" smtClean="0"/>
          </a:p>
          <a:p>
            <a:r>
              <a:rPr lang="en-US" dirty="0" smtClean="0"/>
              <a:t>Santiago Maraggi</a:t>
            </a:r>
            <a:endParaRPr lang="en-US" dirty="0" smtClean="0"/>
          </a:p>
          <a:p>
            <a:r>
              <a:rPr lang="en-US" dirty="0" smtClean="0"/>
              <a:t>Yi Cheng Zhang</a:t>
            </a:r>
          </a:p>
          <a:p>
            <a:r>
              <a:rPr lang="es-AR" dirty="0" smtClean="0"/>
              <a:t>Miguel Angel Schmidt</a:t>
            </a:r>
          </a:p>
          <a:p>
            <a:r>
              <a:rPr lang="es-AR" dirty="0" smtClean="0"/>
              <a:t>María Inés Parnisari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– Line Combinatio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09587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First bullet point here</a:t>
            </a:r>
          </a:p>
          <a:p>
            <a:r>
              <a:rPr lang="en-US" smtClean="0"/>
              <a:t>Second bullet point here</a:t>
            </a:r>
          </a:p>
          <a:p>
            <a:r>
              <a:rPr lang="en-US" smtClean="0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018623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SmartArt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17938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97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Fuga de Información en los Siglos XIX y XXI</vt:lpstr>
      <vt:lpstr>Integrantes</vt:lpstr>
      <vt:lpstr>Title and Content Layout with Chart</vt:lpstr>
      <vt:lpstr>Two Content Layout with Table</vt:lpstr>
      <vt:lpstr>Title and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Fuga de Informacion</dc:title>
  <dc:creator/>
  <cp:keywords>Implantacion de Sistemas</cp:keywords>
  <cp:lastModifiedBy/>
  <cp:revision>1</cp:revision>
  <dcterms:created xsi:type="dcterms:W3CDTF">2014-11-09T20:16:30Z</dcterms:created>
  <dcterms:modified xsi:type="dcterms:W3CDTF">2014-11-09T20:20:51Z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