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148259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 rot="19442521">
            <a:off x="4855399" y="2037805"/>
            <a:ext cx="813884" cy="296125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3925" y="1573963"/>
            <a:ext cx="745199" cy="745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12"/>
          <p:cNvSpPr/>
          <p:nvPr/>
        </p:nvSpPr>
        <p:spPr>
          <a:xfrm>
            <a:off x="9860188" y="273227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4045" y="1246533"/>
            <a:ext cx="235131" cy="319106"/>
          </a:xfrm>
          <a:prstGeom prst="rect">
            <a:avLst/>
          </a:prstGeom>
          <a:noFill/>
        </p:spPr>
      </p:pic>
      <p:pic>
        <p:nvPicPr>
          <p:cNvPr id="2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1822" y="2849769"/>
            <a:ext cx="745199" cy="745199"/>
          </a:xfrm>
          <a:prstGeom prst="rect">
            <a:avLst/>
          </a:prstGeom>
        </p:spPr>
      </p:pic>
      <p:pic>
        <p:nvPicPr>
          <p:cNvPr id="2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1514" y="1543483"/>
            <a:ext cx="745199" cy="745199"/>
          </a:xfrm>
          <a:prstGeom prst="rect">
            <a:avLst/>
          </a:prstGeom>
        </p:spPr>
      </p:pic>
      <p:pic>
        <p:nvPicPr>
          <p:cNvPr id="28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1513" y="2875895"/>
            <a:ext cx="745199" cy="745199"/>
          </a:xfrm>
          <a:prstGeom prst="rect">
            <a:avLst/>
          </a:prstGeom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47611" y="2560320"/>
            <a:ext cx="235131" cy="297833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73737" y="1280160"/>
            <a:ext cx="268132" cy="339634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70171" y="2586445"/>
            <a:ext cx="226881" cy="28738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7" name="Right Arrow 13"/>
          <p:cNvSpPr/>
          <p:nvPr/>
        </p:nvSpPr>
        <p:spPr>
          <a:xfrm rot="2342758">
            <a:off x="4929422" y="2791097"/>
            <a:ext cx="813884" cy="296125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ight Arrow 13"/>
          <p:cNvSpPr/>
          <p:nvPr/>
        </p:nvSpPr>
        <p:spPr>
          <a:xfrm>
            <a:off x="6810472" y="1841863"/>
            <a:ext cx="1549757" cy="235132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ight Arrow 13"/>
          <p:cNvSpPr/>
          <p:nvPr/>
        </p:nvSpPr>
        <p:spPr>
          <a:xfrm>
            <a:off x="6806118" y="3117669"/>
            <a:ext cx="1549757" cy="235132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ight Arrow 13"/>
          <p:cNvSpPr/>
          <p:nvPr/>
        </p:nvSpPr>
        <p:spPr>
          <a:xfrm rot="19546697">
            <a:off x="6749513" y="2512425"/>
            <a:ext cx="1549757" cy="235132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ight Arrow 13"/>
          <p:cNvSpPr/>
          <p:nvPr/>
        </p:nvSpPr>
        <p:spPr>
          <a:xfrm rot="1753788">
            <a:off x="6775637" y="2460172"/>
            <a:ext cx="1549757" cy="235132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9079" y="2187917"/>
            <a:ext cx="745199" cy="745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437" y="239151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10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0939" y="2200981"/>
            <a:ext cx="745199" cy="745199"/>
          </a:xfrm>
          <a:prstGeom prst="rect">
            <a:avLst/>
          </a:prstGeom>
        </p:spPr>
      </p:pic>
      <p:pic>
        <p:nvPicPr>
          <p:cNvPr id="2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867" y="2174855"/>
            <a:ext cx="745199" cy="745199"/>
          </a:xfrm>
          <a:prstGeom prst="rect">
            <a:avLst/>
          </a:prstGeom>
        </p:spPr>
      </p:pic>
      <p:cxnSp>
        <p:nvCxnSpPr>
          <p:cNvPr id="38" name="37 Conector recto de flecha"/>
          <p:cNvCxnSpPr/>
          <p:nvPr/>
        </p:nvCxnSpPr>
        <p:spPr>
          <a:xfrm>
            <a:off x="5669280" y="2560320"/>
            <a:ext cx="836023" cy="0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7441474" y="2529840"/>
            <a:ext cx="836023" cy="0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695406" y="2717074"/>
            <a:ext cx="0" cy="7053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5695406" y="3422469"/>
            <a:ext cx="30828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endCxn id="26" idx="2"/>
          </p:cNvCxnSpPr>
          <p:nvPr/>
        </p:nvCxnSpPr>
        <p:spPr>
          <a:xfrm flipV="1">
            <a:off x="8778240" y="2920054"/>
            <a:ext cx="30227" cy="502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5751841" y="193804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80%</a:t>
            </a:r>
            <a:endParaRPr lang="es-AR" dirty="0"/>
          </a:p>
        </p:txBody>
      </p:sp>
      <p:sp>
        <p:nvSpPr>
          <p:cNvPr id="61" name="60 Rectángulo"/>
          <p:cNvSpPr/>
          <p:nvPr/>
        </p:nvSpPr>
        <p:spPr>
          <a:xfrm>
            <a:off x="6783261" y="298307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20%</a:t>
            </a:r>
            <a:endParaRPr lang="es-AR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6137" y="1795173"/>
            <a:ext cx="235131" cy="319106"/>
          </a:xfrm>
          <a:prstGeom prst="rect">
            <a:avLst/>
          </a:prstGeom>
          <a:noFill/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4937" y="1854925"/>
            <a:ext cx="226881" cy="287383"/>
          </a:xfrm>
          <a:prstGeom prst="rect">
            <a:avLst/>
          </a:prstGeom>
          <a:noFill/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25989" y="1828800"/>
            <a:ext cx="268132" cy="339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0517" y="1751304"/>
            <a:ext cx="602665" cy="283154"/>
          </a:xfrm>
          <a:prstGeom prst="rect">
            <a:avLst/>
          </a:prstGeom>
          <a:blipFill rotWithShape="0">
            <a:blip r:embed="rId4" cstate="print"/>
            <a:stretch>
              <a:fillRect l="-9091" t="-4255" r="-9091" b="-6383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476" y="1723698"/>
            <a:ext cx="756745" cy="4013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9296" y="1639614"/>
            <a:ext cx="826412" cy="451944"/>
          </a:xfrm>
          <a:prstGeom prst="rect">
            <a:avLst/>
          </a:prstGeom>
          <a:noFill/>
        </p:spPr>
      </p:pic>
      <p:sp>
        <p:nvSpPr>
          <p:cNvPr id="26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83562" y="1757459"/>
            <a:ext cx="611321" cy="276999"/>
          </a:xfrm>
          <a:prstGeom prst="rect">
            <a:avLst/>
          </a:prstGeom>
          <a:blipFill rotWithShape="0">
            <a:blip r:embed="rId7" cstate="print"/>
            <a:stretch>
              <a:fillRect l="-9000" r="-9000" b="-21739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6" name="Rectangle 17"/>
          <p:cNvSpPr/>
          <p:nvPr/>
        </p:nvSpPr>
        <p:spPr>
          <a:xfrm>
            <a:off x="6671256" y="2273399"/>
            <a:ext cx="1459870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4</a:t>
            </a:r>
            <a:endParaRPr lang="es-AR" dirty="0"/>
          </a:p>
        </p:txBody>
      </p:sp>
      <p:sp>
        <p:nvSpPr>
          <p:cNvPr id="21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0965" y="1548025"/>
            <a:ext cx="697953" cy="4985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8841" y="1713186"/>
            <a:ext cx="128337" cy="30479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357" y="1587062"/>
            <a:ext cx="801189" cy="48347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6869" y="1639614"/>
            <a:ext cx="128337" cy="304800"/>
          </a:xfrm>
          <a:prstGeom prst="rect">
            <a:avLst/>
          </a:prstGeom>
          <a:noFill/>
        </p:spPr>
      </p:pic>
      <p:sp>
        <p:nvSpPr>
          <p:cNvPr id="34" name="Right Arrow 11"/>
          <p:cNvSpPr/>
          <p:nvPr/>
        </p:nvSpPr>
        <p:spPr>
          <a:xfrm rot="5400000">
            <a:off x="3451020" y="3382242"/>
            <a:ext cx="875484" cy="672781"/>
          </a:xfrm>
          <a:prstGeom prst="rightArrow">
            <a:avLst>
              <a:gd name="adj1" fmla="val 5312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4" y="4256690"/>
            <a:ext cx="168165" cy="319514"/>
          </a:xfrm>
          <a:prstGeom prst="rect">
            <a:avLst/>
          </a:prstGeom>
          <a:noFill/>
        </p:spPr>
      </p:pic>
      <p:cxnSp>
        <p:nvCxnSpPr>
          <p:cNvPr id="39" name="38 Conector recto"/>
          <p:cNvCxnSpPr/>
          <p:nvPr/>
        </p:nvCxnSpPr>
        <p:spPr>
          <a:xfrm>
            <a:off x="7394028" y="2264979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5</a:t>
            </a:r>
            <a:endParaRPr lang="es-AR" dirty="0"/>
          </a:p>
        </p:txBody>
      </p:sp>
      <p:sp>
        <p:nvSpPr>
          <p:cNvPr id="23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0800000">
            <a:off x="5069274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ight Arrow 12"/>
          <p:cNvSpPr/>
          <p:nvPr/>
        </p:nvSpPr>
        <p:spPr>
          <a:xfrm rot="13208264">
            <a:off x="3897369" y="441602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ight Arrow 12"/>
          <p:cNvSpPr/>
          <p:nvPr/>
        </p:nvSpPr>
        <p:spPr>
          <a:xfrm rot="13208264">
            <a:off x="3009245" y="363301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errar llave"/>
          <p:cNvSpPr/>
          <p:nvPr/>
        </p:nvSpPr>
        <p:spPr>
          <a:xfrm rot="16200000">
            <a:off x="5733393" y="-3662857"/>
            <a:ext cx="451943" cy="9627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9"/>
              <p:cNvSpPr txBox="1"/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Población total (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’=4</m:t>
                    </m:r>
                  </m:oMath>
                </a14:m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s-A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/>
              <p:cNvSpPr txBox="1"/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4255" r="-93103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TextBox 35"/>
              <p:cNvSpPr txBox="1"/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33333" r="-9333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2332" y="1852363"/>
            <a:ext cx="745199" cy="745199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6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t="-4255" r="-96552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TextBox 35"/>
              <p:cNvSpPr txBox="1"/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5400000">
            <a:off x="3495594" y="3390995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6471" t="-6667" r="-47059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/>
              <p:cNvSpPr txBox="1"/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0,5  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17"/>
          <p:cNvSpPr/>
          <p:nvPr/>
        </p:nvSpPr>
        <p:spPr>
          <a:xfrm>
            <a:off x="6933188" y="2273399"/>
            <a:ext cx="1197938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495504" y="2273400"/>
            <a:ext cx="12881" cy="55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2331" y="2648719"/>
            <a:ext cx="745199" cy="7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6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3515" y="1610749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9"/>
          <p:cNvSpPr txBox="1"/>
          <p:nvPr/>
        </p:nvSpPr>
        <p:spPr>
          <a:xfrm>
            <a:off x="724437" y="407487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3928056" y="1492245"/>
            <a:ext cx="5644617" cy="2679136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ight Arrow 11"/>
          <p:cNvSpPr/>
          <p:nvPr/>
        </p:nvSpPr>
        <p:spPr>
          <a:xfrm>
            <a:off x="2840076" y="2459214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ight Arrow 12"/>
          <p:cNvSpPr/>
          <p:nvPr/>
        </p:nvSpPr>
        <p:spPr>
          <a:xfrm>
            <a:off x="9980141" y="256265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ight Arrow 13"/>
          <p:cNvSpPr/>
          <p:nvPr/>
        </p:nvSpPr>
        <p:spPr>
          <a:xfrm rot="19171338">
            <a:off x="6205325" y="2190411"/>
            <a:ext cx="865965" cy="293650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14"/>
          <p:cNvSpPr txBox="1"/>
          <p:nvPr/>
        </p:nvSpPr>
        <p:spPr>
          <a:xfrm>
            <a:off x="5268522" y="473270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7973" y="2459214"/>
            <a:ext cx="745199" cy="745199"/>
          </a:xfrm>
          <a:prstGeom prst="rect">
            <a:avLst/>
          </a:prstGeom>
        </p:spPr>
      </p:pic>
      <p:sp>
        <p:nvSpPr>
          <p:cNvPr id="12" name="Rectangle 17"/>
          <p:cNvSpPr/>
          <p:nvPr/>
        </p:nvSpPr>
        <p:spPr>
          <a:xfrm>
            <a:off x="4143127" y="2543537"/>
            <a:ext cx="563766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20"/>
              <p:cNvSpPr txBox="1"/>
              <p:nvPr/>
            </p:nvSpPr>
            <p:spPr>
              <a:xfrm>
                <a:off x="2736107" y="1854674"/>
                <a:ext cx="11781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07" y="1854674"/>
                <a:ext cx="1178143" cy="52591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21"/>
              <p:cNvSpPr txBox="1"/>
              <p:nvPr/>
            </p:nvSpPr>
            <p:spPr>
              <a:xfrm>
                <a:off x="4618343" y="2097433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43" y="2097433"/>
                <a:ext cx="177100" cy="2831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4483" t="-4255" r="-93103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22"/>
              <p:cNvSpPr txBox="1"/>
              <p:nvPr/>
            </p:nvSpPr>
            <p:spPr>
              <a:xfrm>
                <a:off x="5677814" y="2072513"/>
                <a:ext cx="30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14" y="2072513"/>
                <a:ext cx="302968" cy="27699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8000" r="-8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23"/>
              <p:cNvSpPr txBox="1"/>
              <p:nvPr/>
            </p:nvSpPr>
            <p:spPr>
              <a:xfrm>
                <a:off x="10108801" y="216281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801" y="2162819"/>
                <a:ext cx="185755" cy="27699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468" y="1944481"/>
            <a:ext cx="425562" cy="425562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2808" y="2157262"/>
            <a:ext cx="425562" cy="425562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155" y="2582824"/>
            <a:ext cx="425562" cy="42556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249" y="3294241"/>
            <a:ext cx="425562" cy="425562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9151" y="2830043"/>
            <a:ext cx="425562" cy="425562"/>
          </a:xfrm>
          <a:prstGeom prst="rect">
            <a:avLst/>
          </a:prstGeom>
        </p:spPr>
      </p:pic>
      <p:sp>
        <p:nvSpPr>
          <p:cNvPr id="23" name="Right Arrow 13"/>
          <p:cNvSpPr/>
          <p:nvPr/>
        </p:nvSpPr>
        <p:spPr>
          <a:xfrm rot="2824472">
            <a:off x="6204116" y="3137548"/>
            <a:ext cx="865965" cy="431542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4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3835" y="1724950"/>
            <a:ext cx="745199" cy="745199"/>
          </a:xfrm>
          <a:prstGeom prst="rect">
            <a:avLst/>
          </a:prstGeom>
        </p:spPr>
      </p:pic>
      <p:pic>
        <p:nvPicPr>
          <p:cNvPr id="25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3835" y="3294241"/>
            <a:ext cx="745199" cy="745199"/>
          </a:xfrm>
          <a:prstGeom prst="rect">
            <a:avLst/>
          </a:prstGeom>
        </p:spPr>
      </p:pic>
      <p:sp>
        <p:nvSpPr>
          <p:cNvPr id="30" name="Right Arrow 13"/>
          <p:cNvSpPr/>
          <p:nvPr/>
        </p:nvSpPr>
        <p:spPr>
          <a:xfrm rot="5400000">
            <a:off x="3104723" y="3549370"/>
            <a:ext cx="865965" cy="355708"/>
          </a:xfrm>
          <a:prstGeom prst="rightArrow">
            <a:avLst>
              <a:gd name="adj1" fmla="val 50001"/>
              <a:gd name="adj2" fmla="val 5000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angle 17"/>
          <p:cNvSpPr/>
          <p:nvPr/>
        </p:nvSpPr>
        <p:spPr>
          <a:xfrm>
            <a:off x="7135808" y="1820446"/>
            <a:ext cx="1127532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Rectángulo"/>
          <p:cNvSpPr/>
          <p:nvPr/>
        </p:nvSpPr>
        <p:spPr>
          <a:xfrm>
            <a:off x="7256984" y="1887847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Infinita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17"/>
          <p:cNvSpPr/>
          <p:nvPr/>
        </p:nvSpPr>
        <p:spPr>
          <a:xfrm>
            <a:off x="7135807" y="3384713"/>
            <a:ext cx="1127532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ight Arrow 13"/>
          <p:cNvSpPr/>
          <p:nvPr/>
        </p:nvSpPr>
        <p:spPr>
          <a:xfrm rot="5400000">
            <a:off x="6690739" y="4044975"/>
            <a:ext cx="616915" cy="181557"/>
          </a:xfrm>
          <a:prstGeom prst="rightArrow">
            <a:avLst>
              <a:gd name="adj1" fmla="val 50001"/>
              <a:gd name="adj2" fmla="val 5000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35 Rectángulo"/>
              <p:cNvSpPr/>
              <p:nvPr/>
            </p:nvSpPr>
            <p:spPr>
              <a:xfrm>
                <a:off x="2301982" y="4917367"/>
                <a:ext cx="2471446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mtClean="0"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,2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=2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0    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82" y="4917367"/>
                <a:ext cx="2471446" cy="1117998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36 Rectángulo"/>
              <p:cNvSpPr/>
              <p:nvPr/>
            </p:nvSpPr>
            <p:spPr>
              <a:xfrm>
                <a:off x="3341818" y="4363369"/>
                <a:ext cx="39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7" name="3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18" y="4363369"/>
                <a:ext cx="391774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37 Rectángulo"/>
          <p:cNvSpPr/>
          <p:nvPr/>
        </p:nvSpPr>
        <p:spPr>
          <a:xfrm>
            <a:off x="408153" y="423860"/>
            <a:ext cx="113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7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38 Rectángulo"/>
              <p:cNvSpPr/>
              <p:nvPr/>
            </p:nvSpPr>
            <p:spPr>
              <a:xfrm>
                <a:off x="8652617" y="1451114"/>
                <a:ext cx="492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9" name="3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617" y="1451114"/>
                <a:ext cx="492058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39 Rectángulo"/>
              <p:cNvSpPr/>
              <p:nvPr/>
            </p:nvSpPr>
            <p:spPr>
              <a:xfrm>
                <a:off x="8657602" y="2987851"/>
                <a:ext cx="483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0" name="3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02" y="2987851"/>
                <a:ext cx="483722" cy="3693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40 Rectángulo"/>
          <p:cNvSpPr/>
          <p:nvPr/>
        </p:nvSpPr>
        <p:spPr>
          <a:xfrm>
            <a:off x="6166550" y="192663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40%</a:t>
            </a:r>
            <a:endParaRPr lang="es-AR" dirty="0"/>
          </a:p>
        </p:txBody>
      </p:sp>
      <p:sp>
        <p:nvSpPr>
          <p:cNvPr id="42" name="41 Rectángulo"/>
          <p:cNvSpPr/>
          <p:nvPr/>
        </p:nvSpPr>
        <p:spPr>
          <a:xfrm>
            <a:off x="6130838" y="3427457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60</a:t>
            </a:r>
            <a:r>
              <a:rPr lang="es-AR" dirty="0"/>
              <a:t>%</a:t>
            </a:r>
          </a:p>
        </p:txBody>
      </p:sp>
      <p:sp>
        <p:nvSpPr>
          <p:cNvPr id="43" name="42 Rectángulo"/>
          <p:cNvSpPr/>
          <p:nvPr/>
        </p:nvSpPr>
        <p:spPr>
          <a:xfrm rot="5400000">
            <a:off x="3454360" y="2704655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-------------</a:t>
            </a:r>
            <a:endParaRPr lang="es-A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17"/>
          <p:cNvSpPr/>
          <p:nvPr/>
        </p:nvSpPr>
        <p:spPr>
          <a:xfrm>
            <a:off x="4706893" y="2543537"/>
            <a:ext cx="563766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422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8</a:t>
            </a:r>
            <a:endParaRPr lang="es-AR" dirty="0"/>
          </a:p>
        </p:txBody>
      </p:sp>
      <p:sp>
        <p:nvSpPr>
          <p:cNvPr id="19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ight Arrow 12"/>
          <p:cNvSpPr/>
          <p:nvPr/>
        </p:nvSpPr>
        <p:spPr>
          <a:xfrm rot="10800000">
            <a:off x="5268970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4286251" y="477338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6200000">
            <a:off x="3366599" y="458945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62" y="1656372"/>
            <a:ext cx="185755" cy="276999"/>
          </a:xfrm>
          <a:prstGeom prst="rect">
            <a:avLst/>
          </a:prstGeom>
          <a:blipFill rotWithShape="0">
            <a:blip r:embed="rId4" cstate="print"/>
            <a:stretch>
              <a:fillRect l="-33333" r="-93333" b="-22222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31" name="Right Arrow 12"/>
          <p:cNvSpPr/>
          <p:nvPr/>
        </p:nvSpPr>
        <p:spPr>
          <a:xfrm rot="16200000">
            <a:off x="3371855" y="348060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1394" y="1818289"/>
            <a:ext cx="189185" cy="256751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4843" y="1692166"/>
            <a:ext cx="1006173" cy="52551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8347" y="1618593"/>
            <a:ext cx="1111661" cy="515007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6621" y="5654565"/>
            <a:ext cx="657225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109</Words>
  <Application>Microsoft Office PowerPoint</Application>
  <PresentationFormat>Personalizado</PresentationFormat>
  <Paragraphs>73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Ignacio Javier Bayetto</cp:lastModifiedBy>
  <cp:revision>27</cp:revision>
  <dcterms:created xsi:type="dcterms:W3CDTF">2014-09-09T03:30:03Z</dcterms:created>
  <dcterms:modified xsi:type="dcterms:W3CDTF">2014-09-25T19:20:04Z</dcterms:modified>
</cp:coreProperties>
</file>